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Override1.xml" ContentType="application/vnd.openxmlformats-officedocument.themeOverrid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Override2.xml" ContentType="application/vnd.openxmlformats-officedocument.themeOverrid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9.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10.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11.xml" ContentType="application/vnd.openxmlformats-officedocument.theme+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4"/>
    <p:sldMasterId id="2147484337" r:id="rId5"/>
    <p:sldMasterId id="2147484757" r:id="rId6"/>
    <p:sldMasterId id="2147484880" r:id="rId7"/>
    <p:sldMasterId id="2147485153" r:id="rId8"/>
    <p:sldMasterId id="2147485166" r:id="rId9"/>
    <p:sldMasterId id="2147485179" r:id="rId10"/>
    <p:sldMasterId id="2147485208" r:id="rId11"/>
    <p:sldMasterId id="2147485220" r:id="rId12"/>
    <p:sldMasterId id="2147485232" r:id="rId13"/>
    <p:sldMasterId id="2147485287" r:id="rId14"/>
    <p:sldMasterId id="2147485305" r:id="rId15"/>
  </p:sldMasterIdLst>
  <p:notesMasterIdLst>
    <p:notesMasterId r:id="rId76"/>
  </p:notesMasterIdLst>
  <p:handoutMasterIdLst>
    <p:handoutMasterId r:id="rId77"/>
  </p:handoutMasterIdLst>
  <p:sldIdLst>
    <p:sldId id="1247" r:id="rId16"/>
    <p:sldId id="1248" r:id="rId17"/>
    <p:sldId id="1379" r:id="rId18"/>
    <p:sldId id="261" r:id="rId19"/>
    <p:sldId id="1256" r:id="rId20"/>
    <p:sldId id="849" r:id="rId21"/>
    <p:sldId id="1389" r:id="rId22"/>
    <p:sldId id="1370" r:id="rId23"/>
    <p:sldId id="1384" r:id="rId24"/>
    <p:sldId id="1380" r:id="rId25"/>
    <p:sldId id="1267" r:id="rId26"/>
    <p:sldId id="490" r:id="rId27"/>
    <p:sldId id="586" r:id="rId28"/>
    <p:sldId id="571" r:id="rId29"/>
    <p:sldId id="319" r:id="rId30"/>
    <p:sldId id="321" r:id="rId31"/>
    <p:sldId id="573" r:id="rId32"/>
    <p:sldId id="572" r:id="rId33"/>
    <p:sldId id="454" r:id="rId34"/>
    <p:sldId id="588" r:id="rId35"/>
    <p:sldId id="589" r:id="rId36"/>
    <p:sldId id="590" r:id="rId37"/>
    <p:sldId id="591" r:id="rId38"/>
    <p:sldId id="570" r:id="rId39"/>
    <p:sldId id="1374" r:id="rId40"/>
    <p:sldId id="278" r:id="rId41"/>
    <p:sldId id="283" r:id="rId42"/>
    <p:sldId id="288" r:id="rId43"/>
    <p:sldId id="289" r:id="rId44"/>
    <p:sldId id="281" r:id="rId45"/>
    <p:sldId id="295" r:id="rId46"/>
    <p:sldId id="1293" r:id="rId47"/>
    <p:sldId id="257" r:id="rId48"/>
    <p:sldId id="259" r:id="rId49"/>
    <p:sldId id="1386" r:id="rId50"/>
    <p:sldId id="263" r:id="rId51"/>
    <p:sldId id="264" r:id="rId52"/>
    <p:sldId id="265" r:id="rId53"/>
    <p:sldId id="267" r:id="rId54"/>
    <p:sldId id="271" r:id="rId55"/>
    <p:sldId id="272" r:id="rId56"/>
    <p:sldId id="273" r:id="rId57"/>
    <p:sldId id="274" r:id="rId58"/>
    <p:sldId id="1378" r:id="rId59"/>
    <p:sldId id="1394" r:id="rId60"/>
    <p:sldId id="356" r:id="rId61"/>
    <p:sldId id="1000" r:id="rId62"/>
    <p:sldId id="1395" r:id="rId63"/>
    <p:sldId id="258" r:id="rId64"/>
    <p:sldId id="1005" r:id="rId65"/>
    <p:sldId id="1377" r:id="rId66"/>
    <p:sldId id="1390" r:id="rId67"/>
    <p:sldId id="1391" r:id="rId68"/>
    <p:sldId id="322" r:id="rId69"/>
    <p:sldId id="262" r:id="rId70"/>
    <p:sldId id="1392" r:id="rId71"/>
    <p:sldId id="324" r:id="rId72"/>
    <p:sldId id="313" r:id="rId73"/>
    <p:sldId id="328" r:id="rId74"/>
    <p:sldId id="279" r:id="rId75"/>
  </p:sldIdLst>
  <p:sldSz cx="9144000" cy="6858000" type="screen4x3"/>
  <p:notesSz cx="7010400" cy="9236075"/>
  <p:defaultTextStyle>
    <a:defPPr>
      <a:defRPr lang="en-US"/>
    </a:defPPr>
    <a:lvl1pPr algn="ctr" rtl="0" fontAlgn="base">
      <a:lnSpc>
        <a:spcPct val="90000"/>
      </a:lnSpc>
      <a:spcBef>
        <a:spcPct val="20000"/>
      </a:spcBef>
      <a:spcAft>
        <a:spcPct val="0"/>
      </a:spcAft>
      <a:defRPr sz="3200" kern="1200">
        <a:solidFill>
          <a:schemeClr val="bg2"/>
        </a:solidFill>
        <a:latin typeface="Arial" charset="0"/>
        <a:ea typeface="+mn-ea"/>
        <a:cs typeface="+mn-cs"/>
      </a:defRPr>
    </a:lvl1pPr>
    <a:lvl2pPr marL="457200" algn="ctr" rtl="0" fontAlgn="base">
      <a:lnSpc>
        <a:spcPct val="90000"/>
      </a:lnSpc>
      <a:spcBef>
        <a:spcPct val="20000"/>
      </a:spcBef>
      <a:spcAft>
        <a:spcPct val="0"/>
      </a:spcAft>
      <a:defRPr sz="3200" kern="1200">
        <a:solidFill>
          <a:schemeClr val="bg2"/>
        </a:solidFill>
        <a:latin typeface="Arial" charset="0"/>
        <a:ea typeface="+mn-ea"/>
        <a:cs typeface="+mn-cs"/>
      </a:defRPr>
    </a:lvl2pPr>
    <a:lvl3pPr marL="914400" algn="ctr" rtl="0" fontAlgn="base">
      <a:lnSpc>
        <a:spcPct val="90000"/>
      </a:lnSpc>
      <a:spcBef>
        <a:spcPct val="20000"/>
      </a:spcBef>
      <a:spcAft>
        <a:spcPct val="0"/>
      </a:spcAft>
      <a:defRPr sz="3200" kern="1200">
        <a:solidFill>
          <a:schemeClr val="bg2"/>
        </a:solidFill>
        <a:latin typeface="Arial" charset="0"/>
        <a:ea typeface="+mn-ea"/>
        <a:cs typeface="+mn-cs"/>
      </a:defRPr>
    </a:lvl3pPr>
    <a:lvl4pPr marL="1371600" algn="ctr" rtl="0" fontAlgn="base">
      <a:lnSpc>
        <a:spcPct val="90000"/>
      </a:lnSpc>
      <a:spcBef>
        <a:spcPct val="20000"/>
      </a:spcBef>
      <a:spcAft>
        <a:spcPct val="0"/>
      </a:spcAft>
      <a:defRPr sz="3200" kern="1200">
        <a:solidFill>
          <a:schemeClr val="bg2"/>
        </a:solidFill>
        <a:latin typeface="Arial" charset="0"/>
        <a:ea typeface="+mn-ea"/>
        <a:cs typeface="+mn-cs"/>
      </a:defRPr>
    </a:lvl4pPr>
    <a:lvl5pPr marL="1828800" algn="ctr" rtl="0" fontAlgn="base">
      <a:lnSpc>
        <a:spcPct val="90000"/>
      </a:lnSpc>
      <a:spcBef>
        <a:spcPct val="20000"/>
      </a:spcBef>
      <a:spcAft>
        <a:spcPct val="0"/>
      </a:spcAft>
      <a:defRPr sz="3200" kern="1200">
        <a:solidFill>
          <a:schemeClr val="bg2"/>
        </a:solidFill>
        <a:latin typeface="Arial" charset="0"/>
        <a:ea typeface="+mn-ea"/>
        <a:cs typeface="+mn-cs"/>
      </a:defRPr>
    </a:lvl5pPr>
    <a:lvl6pPr marL="2286000" algn="l" defTabSz="914400" rtl="0" eaLnBrk="1" latinLnBrk="0" hangingPunct="1">
      <a:defRPr sz="3200" kern="1200">
        <a:solidFill>
          <a:schemeClr val="bg2"/>
        </a:solidFill>
        <a:latin typeface="Arial" charset="0"/>
        <a:ea typeface="+mn-ea"/>
        <a:cs typeface="+mn-cs"/>
      </a:defRPr>
    </a:lvl6pPr>
    <a:lvl7pPr marL="2743200" algn="l" defTabSz="914400" rtl="0" eaLnBrk="1" latinLnBrk="0" hangingPunct="1">
      <a:defRPr sz="3200" kern="1200">
        <a:solidFill>
          <a:schemeClr val="bg2"/>
        </a:solidFill>
        <a:latin typeface="Arial" charset="0"/>
        <a:ea typeface="+mn-ea"/>
        <a:cs typeface="+mn-cs"/>
      </a:defRPr>
    </a:lvl7pPr>
    <a:lvl8pPr marL="3200400" algn="l" defTabSz="914400" rtl="0" eaLnBrk="1" latinLnBrk="0" hangingPunct="1">
      <a:defRPr sz="3200" kern="1200">
        <a:solidFill>
          <a:schemeClr val="bg2"/>
        </a:solidFill>
        <a:latin typeface="Arial" charset="0"/>
        <a:ea typeface="+mn-ea"/>
        <a:cs typeface="+mn-cs"/>
      </a:defRPr>
    </a:lvl8pPr>
    <a:lvl9pPr marL="3657600" algn="l" defTabSz="914400" rtl="0" eaLnBrk="1" latinLnBrk="0" hangingPunct="1">
      <a:defRPr sz="3200" kern="1200">
        <a:solidFill>
          <a:schemeClr val="bg2"/>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userDrawn="1">
          <p15:clr>
            <a:srgbClr val="A4A3A4"/>
          </p15:clr>
        </p15:guide>
        <p15:guide id="2" pos="220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960000"/>
    <a:srgbClr val="800000"/>
    <a:srgbClr val="FFFF00"/>
    <a:srgbClr val="E8E82C"/>
    <a:srgbClr val="DBD739"/>
    <a:srgbClr val="4D4D4D"/>
    <a:srgbClr val="000000"/>
    <a:srgbClr val="CFD2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0BDCE6-58D2-4B6B-9F63-488CA7045284}" v="1" dt="2022-06-07T13:47:17.9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53" autoAdjust="0"/>
    <p:restoredTop sz="76923" autoAdjust="0"/>
  </p:normalViewPr>
  <p:slideViewPr>
    <p:cSldViewPr>
      <p:cViewPr varScale="1">
        <p:scale>
          <a:sx n="51" d="100"/>
          <a:sy n="51" d="100"/>
        </p:scale>
        <p:origin x="1824" y="44"/>
      </p:cViewPr>
      <p:guideLst>
        <p:guide orient="horz" pos="2160"/>
        <p:guide pos="2880"/>
      </p:guideLst>
    </p:cSldViewPr>
  </p:slideViewPr>
  <p:outlineViewPr>
    <p:cViewPr>
      <p:scale>
        <a:sx n="33" d="100"/>
        <a:sy n="33" d="100"/>
      </p:scale>
      <p:origin x="0" y="-888"/>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87" d="100"/>
          <a:sy n="87" d="100"/>
        </p:scale>
        <p:origin x="3804" y="96"/>
      </p:cViewPr>
      <p:guideLst>
        <p:guide orient="horz" pos="2909"/>
        <p:guide pos="220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55" Type="http://schemas.openxmlformats.org/officeDocument/2006/relationships/slide" Target="slides/slide40.xml"/><Relationship Id="rId63" Type="http://schemas.openxmlformats.org/officeDocument/2006/relationships/slide" Target="slides/slide48.xml"/><Relationship Id="rId68" Type="http://schemas.openxmlformats.org/officeDocument/2006/relationships/slide" Target="slides/slide53.xml"/><Relationship Id="rId76" Type="http://schemas.openxmlformats.org/officeDocument/2006/relationships/notesMaster" Target="notesMasters/notesMaster1.xml"/><Relationship Id="rId7" Type="http://schemas.openxmlformats.org/officeDocument/2006/relationships/slideMaster" Target="slideMasters/slideMaster4.xml"/><Relationship Id="rId71" Type="http://schemas.openxmlformats.org/officeDocument/2006/relationships/slide" Target="slides/slide56.xml"/><Relationship Id="rId2" Type="http://schemas.openxmlformats.org/officeDocument/2006/relationships/customXml" Target="../customXml/item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slide" Target="slides/slide38.xml"/><Relationship Id="rId58" Type="http://schemas.openxmlformats.org/officeDocument/2006/relationships/slide" Target="slides/slide43.xml"/><Relationship Id="rId66" Type="http://schemas.openxmlformats.org/officeDocument/2006/relationships/slide" Target="slides/slide51.xml"/><Relationship Id="rId74" Type="http://schemas.openxmlformats.org/officeDocument/2006/relationships/slide" Target="slides/slide59.xml"/><Relationship Id="rId79"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46.xml"/><Relationship Id="rId82"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slide" Target="slides/slide50.xml"/><Relationship Id="rId73" Type="http://schemas.openxmlformats.org/officeDocument/2006/relationships/slide" Target="slides/slide58.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slide" Target="slides/slide49.xml"/><Relationship Id="rId69" Type="http://schemas.openxmlformats.org/officeDocument/2006/relationships/slide" Target="slides/slide54.xml"/><Relationship Id="rId77" Type="http://schemas.openxmlformats.org/officeDocument/2006/relationships/handoutMaster" Target="handoutMasters/handoutMaster1.xml"/><Relationship Id="rId8" Type="http://schemas.openxmlformats.org/officeDocument/2006/relationships/slideMaster" Target="slideMasters/slideMaster5.xml"/><Relationship Id="rId51" Type="http://schemas.openxmlformats.org/officeDocument/2006/relationships/slide" Target="slides/slide36.xml"/><Relationship Id="rId72" Type="http://schemas.openxmlformats.org/officeDocument/2006/relationships/slide" Target="slides/slide57.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 Id="rId67" Type="http://schemas.openxmlformats.org/officeDocument/2006/relationships/slide" Target="slides/slide52.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slide" Target="slides/slide47.xml"/><Relationship Id="rId70" Type="http://schemas.openxmlformats.org/officeDocument/2006/relationships/slide" Target="slides/slide55.xml"/><Relationship Id="rId75" Type="http://schemas.openxmlformats.org/officeDocument/2006/relationships/slide" Target="slides/slide60.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0086AC-61C0-4064-BF29-702B25789B9F}" type="doc">
      <dgm:prSet loTypeId="urn:microsoft.com/office/officeart/2005/8/layout/chevron2" loCatId="process" qsTypeId="urn:microsoft.com/office/officeart/2005/8/quickstyle/simple1" qsCatId="simple" csTypeId="urn:microsoft.com/office/officeart/2005/8/colors/accent1_2" csCatId="accent1" phldr="1"/>
      <dgm:spPr/>
    </dgm:pt>
    <dgm:pt modelId="{627DB355-B6CA-4026-BD86-A96F6233A755}">
      <dgm:prSet phldrT="[Text]"/>
      <dgm:spPr/>
      <dgm:t>
        <a:bodyPr/>
        <a:lstStyle/>
        <a:p>
          <a:r>
            <a:rPr lang="en-US" dirty="0"/>
            <a:t>Disable</a:t>
          </a:r>
        </a:p>
      </dgm:t>
    </dgm:pt>
    <dgm:pt modelId="{26F428AB-2D10-4996-8588-ED78ED5511F3}" type="parTrans" cxnId="{493D60A0-420A-4FBF-B5B9-F606C88052B5}">
      <dgm:prSet/>
      <dgm:spPr/>
      <dgm:t>
        <a:bodyPr/>
        <a:lstStyle/>
        <a:p>
          <a:endParaRPr lang="en-US"/>
        </a:p>
      </dgm:t>
    </dgm:pt>
    <dgm:pt modelId="{DC8601D7-12C8-4834-91C8-C51D41B8090A}" type="sibTrans" cxnId="{493D60A0-420A-4FBF-B5B9-F606C88052B5}">
      <dgm:prSet/>
      <dgm:spPr/>
      <dgm:t>
        <a:bodyPr/>
        <a:lstStyle/>
        <a:p>
          <a:endParaRPr lang="en-US"/>
        </a:p>
      </dgm:t>
    </dgm:pt>
    <dgm:pt modelId="{CAD5DA89-D0BE-446B-AC35-631C7C17CC19}">
      <dgm:prSet phldrT="[Text]"/>
      <dgm:spPr/>
      <dgm:t>
        <a:bodyPr/>
        <a:lstStyle/>
        <a:p>
          <a:r>
            <a:rPr lang="en-US" dirty="0"/>
            <a:t>Back Office</a:t>
          </a:r>
        </a:p>
      </dgm:t>
    </dgm:pt>
    <dgm:pt modelId="{CFD6A25B-B851-49E6-9137-3F254B77EB96}" type="parTrans" cxnId="{A80EBA3D-193A-45B2-A9C0-2DE77156D3F7}">
      <dgm:prSet/>
      <dgm:spPr/>
      <dgm:t>
        <a:bodyPr/>
        <a:lstStyle/>
        <a:p>
          <a:endParaRPr lang="en-US"/>
        </a:p>
      </dgm:t>
    </dgm:pt>
    <dgm:pt modelId="{339EBFC7-62BB-43CD-8B9B-15EA1BF460CB}" type="sibTrans" cxnId="{A80EBA3D-193A-45B2-A9C0-2DE77156D3F7}">
      <dgm:prSet/>
      <dgm:spPr/>
      <dgm:t>
        <a:bodyPr/>
        <a:lstStyle/>
        <a:p>
          <a:endParaRPr lang="en-US"/>
        </a:p>
      </dgm:t>
    </dgm:pt>
    <dgm:pt modelId="{0B502FA1-2C91-4A24-AAA8-E3683A8896A8}">
      <dgm:prSet/>
      <dgm:spPr/>
      <dgm:t>
        <a:bodyPr/>
        <a:lstStyle/>
        <a:p>
          <a:r>
            <a:rPr lang="en-US" dirty="0"/>
            <a:t>Open POs will need to be closed and new POs with new Fund will need to be opened</a:t>
          </a:r>
        </a:p>
      </dgm:t>
    </dgm:pt>
    <dgm:pt modelId="{A1ACD4BC-FED8-4B7D-81BE-BF5F73BDC24F}" type="parTrans" cxnId="{447100BE-0F1B-495B-81F7-0E032A62225B}">
      <dgm:prSet/>
      <dgm:spPr/>
      <dgm:t>
        <a:bodyPr/>
        <a:lstStyle/>
        <a:p>
          <a:endParaRPr lang="en-US"/>
        </a:p>
      </dgm:t>
    </dgm:pt>
    <dgm:pt modelId="{CDC47EF5-02D7-44FA-9064-2E8156A666D6}" type="sibTrans" cxnId="{447100BE-0F1B-495B-81F7-0E032A62225B}">
      <dgm:prSet/>
      <dgm:spPr/>
      <dgm:t>
        <a:bodyPr/>
        <a:lstStyle/>
        <a:p>
          <a:endParaRPr lang="en-US"/>
        </a:p>
      </dgm:t>
    </dgm:pt>
    <dgm:pt modelId="{FBDFCCF8-0179-4038-B1A2-A7DBF30F45A6}">
      <dgm:prSet/>
      <dgm:spPr/>
      <dgm:t>
        <a:bodyPr/>
        <a:lstStyle/>
        <a:p>
          <a:r>
            <a:rPr lang="en-US" dirty="0"/>
            <a:t>Finance/Admin Ops will update Payroll, Concur and PCard defaults</a:t>
          </a:r>
        </a:p>
      </dgm:t>
    </dgm:pt>
    <dgm:pt modelId="{181D5890-0387-4A57-89E7-BE691A439FB7}" type="parTrans" cxnId="{D38533A0-A58D-4727-8615-6C7C1FEF1A7A}">
      <dgm:prSet/>
      <dgm:spPr/>
      <dgm:t>
        <a:bodyPr/>
        <a:lstStyle/>
        <a:p>
          <a:endParaRPr lang="en-US"/>
        </a:p>
      </dgm:t>
    </dgm:pt>
    <dgm:pt modelId="{769219B3-F27E-46DE-89C5-0FB47AE16B89}" type="sibTrans" cxnId="{D38533A0-A58D-4727-8615-6C7C1FEF1A7A}">
      <dgm:prSet/>
      <dgm:spPr/>
      <dgm:t>
        <a:bodyPr/>
        <a:lstStyle/>
        <a:p>
          <a:endParaRPr lang="en-US"/>
        </a:p>
      </dgm:t>
    </dgm:pt>
    <dgm:pt modelId="{87CCC6E0-833A-4CC7-B89D-FC864E61B3FC}">
      <dgm:prSet phldrT="[Text]"/>
      <dgm:spPr/>
      <dgm:t>
        <a:bodyPr/>
        <a:lstStyle/>
        <a:p>
          <a:r>
            <a:rPr lang="en-US" dirty="0"/>
            <a:t>Fund Number</a:t>
          </a:r>
        </a:p>
      </dgm:t>
    </dgm:pt>
    <dgm:pt modelId="{1965E982-C250-494A-B5B2-733E3C9723C7}" type="parTrans" cxnId="{B9BEBC3D-CF10-45B9-B8FE-2A55F4B49667}">
      <dgm:prSet/>
      <dgm:spPr/>
      <dgm:t>
        <a:bodyPr/>
        <a:lstStyle/>
        <a:p>
          <a:endParaRPr lang="en-US"/>
        </a:p>
      </dgm:t>
    </dgm:pt>
    <dgm:pt modelId="{D1065EDD-93CC-4AB5-9A36-8E697803B581}" type="sibTrans" cxnId="{B9BEBC3D-CF10-45B9-B8FE-2A55F4B49667}">
      <dgm:prSet/>
      <dgm:spPr/>
      <dgm:t>
        <a:bodyPr/>
        <a:lstStyle/>
        <a:p>
          <a:endParaRPr lang="en-US"/>
        </a:p>
      </dgm:t>
    </dgm:pt>
    <dgm:pt modelId="{31E7F52B-A2A0-46AA-B797-FD4CFF275283}">
      <dgm:prSet/>
      <dgm:spPr/>
      <dgm:t>
        <a:bodyPr/>
        <a:lstStyle/>
        <a:p>
          <a:r>
            <a:rPr lang="en-US" dirty="0"/>
            <a:t>There will be a new Fund Number to use.  Fund 016110</a:t>
          </a:r>
        </a:p>
      </dgm:t>
    </dgm:pt>
    <dgm:pt modelId="{C0C6A57B-FD00-432E-B0EC-A035D857F27B}" type="parTrans" cxnId="{0ED8EB2A-D52B-4DD5-8BB6-CD461C018B74}">
      <dgm:prSet/>
      <dgm:spPr/>
      <dgm:t>
        <a:bodyPr/>
        <a:lstStyle/>
        <a:p>
          <a:endParaRPr lang="en-US"/>
        </a:p>
      </dgm:t>
    </dgm:pt>
    <dgm:pt modelId="{00DEDE2D-4CF0-4916-B9A9-3560BE5422FB}" type="sibTrans" cxnId="{0ED8EB2A-D52B-4DD5-8BB6-CD461C018B74}">
      <dgm:prSet/>
      <dgm:spPr/>
      <dgm:t>
        <a:bodyPr/>
        <a:lstStyle/>
        <a:p>
          <a:endParaRPr lang="en-US"/>
        </a:p>
      </dgm:t>
    </dgm:pt>
    <dgm:pt modelId="{111925E6-81C3-48C8-800D-8A36B4A09409}">
      <dgm:prSet phldrT="[Text]"/>
      <dgm:spPr/>
      <dgm:t>
        <a:bodyPr/>
        <a:lstStyle/>
        <a:p>
          <a:r>
            <a:rPr lang="en-US" dirty="0"/>
            <a:t>POs</a:t>
          </a:r>
        </a:p>
      </dgm:t>
    </dgm:pt>
    <dgm:pt modelId="{B292FFC2-DE53-4E0D-AF92-D92E6FCACDB9}" type="parTrans" cxnId="{51C35326-9E1D-4A21-BFC0-2B528B4A1B10}">
      <dgm:prSet/>
      <dgm:spPr/>
      <dgm:t>
        <a:bodyPr/>
        <a:lstStyle/>
        <a:p>
          <a:endParaRPr lang="en-US"/>
        </a:p>
      </dgm:t>
    </dgm:pt>
    <dgm:pt modelId="{2A7A639E-396D-4C7F-A7FC-F35427F85458}" type="sibTrans" cxnId="{51C35326-9E1D-4A21-BFC0-2B528B4A1B10}">
      <dgm:prSet/>
      <dgm:spPr/>
      <dgm:t>
        <a:bodyPr/>
        <a:lstStyle/>
        <a:p>
          <a:endParaRPr lang="en-US"/>
        </a:p>
      </dgm:t>
    </dgm:pt>
    <dgm:pt modelId="{80C64BC4-8C28-432F-8B96-3CFD2D696B12}">
      <dgm:prSet/>
      <dgm:spPr/>
      <dgm:t>
        <a:bodyPr/>
        <a:lstStyle/>
        <a:p>
          <a:r>
            <a:rPr lang="en-US" dirty="0"/>
            <a:t>Internal Billings &amp; Service Centers costing strings will need to be updated</a:t>
          </a:r>
        </a:p>
      </dgm:t>
    </dgm:pt>
    <dgm:pt modelId="{93813DBF-4C07-45E5-8693-FBC386969930}" type="parTrans" cxnId="{1CC367DB-2977-4FED-949C-B1FCE81509AB}">
      <dgm:prSet/>
      <dgm:spPr/>
      <dgm:t>
        <a:bodyPr/>
        <a:lstStyle/>
        <a:p>
          <a:endParaRPr lang="en-US"/>
        </a:p>
      </dgm:t>
    </dgm:pt>
    <dgm:pt modelId="{C1D1B10F-ACE2-4585-A7E2-126A620D918F}" type="sibTrans" cxnId="{1CC367DB-2977-4FED-949C-B1FCE81509AB}">
      <dgm:prSet/>
      <dgm:spPr/>
      <dgm:t>
        <a:bodyPr/>
        <a:lstStyle/>
        <a:p>
          <a:endParaRPr lang="en-US"/>
        </a:p>
      </dgm:t>
    </dgm:pt>
    <dgm:pt modelId="{B473CF27-CA0B-477D-A0F5-DB7BC02EC058}">
      <dgm:prSet phldrT="[Text]"/>
      <dgm:spPr/>
      <dgm:t>
        <a:bodyPr/>
        <a:lstStyle/>
        <a:p>
          <a:r>
            <a:rPr lang="en-US" dirty="0"/>
            <a:t>Billings</a:t>
          </a:r>
        </a:p>
      </dgm:t>
    </dgm:pt>
    <dgm:pt modelId="{A3514FC8-6D46-4DB2-84A2-567EAC98FFAB}" type="parTrans" cxnId="{580B1C14-C128-4E7F-8D94-44FD11B4AC53}">
      <dgm:prSet/>
      <dgm:spPr/>
      <dgm:t>
        <a:bodyPr/>
        <a:lstStyle/>
        <a:p>
          <a:endParaRPr lang="en-US"/>
        </a:p>
      </dgm:t>
    </dgm:pt>
    <dgm:pt modelId="{B4C832DA-8A61-4F8B-B272-E9ED877ADE4D}" type="sibTrans" cxnId="{580B1C14-C128-4E7F-8D94-44FD11B4AC53}">
      <dgm:prSet/>
      <dgm:spPr/>
      <dgm:t>
        <a:bodyPr/>
        <a:lstStyle/>
        <a:p>
          <a:endParaRPr lang="en-US"/>
        </a:p>
      </dgm:t>
    </dgm:pt>
    <dgm:pt modelId="{9A827E7B-4051-4AE3-B3D6-7D6A43218EB3}">
      <dgm:prSet phldrT="[Text]"/>
      <dgm:spPr/>
      <dgm:t>
        <a:bodyPr/>
        <a:lstStyle/>
        <a:p>
          <a:r>
            <a:rPr lang="en-US" dirty="0"/>
            <a:t>Old Start Up Funds 000770, 000772 &amp; 000775 will be DISABLED in July</a:t>
          </a:r>
        </a:p>
      </dgm:t>
    </dgm:pt>
    <dgm:pt modelId="{F038EA13-1512-4310-9281-ACE284EEDF45}" type="parTrans" cxnId="{6DA9D6FC-6AA5-42EB-AF92-5382880CBD8C}">
      <dgm:prSet/>
      <dgm:spPr/>
      <dgm:t>
        <a:bodyPr/>
        <a:lstStyle/>
        <a:p>
          <a:endParaRPr lang="en-US"/>
        </a:p>
      </dgm:t>
    </dgm:pt>
    <dgm:pt modelId="{93554B55-2E7E-46AA-B120-4DB4E8209BCC}" type="sibTrans" cxnId="{6DA9D6FC-6AA5-42EB-AF92-5382880CBD8C}">
      <dgm:prSet/>
      <dgm:spPr/>
      <dgm:t>
        <a:bodyPr/>
        <a:lstStyle/>
        <a:p>
          <a:endParaRPr lang="en-US"/>
        </a:p>
      </dgm:t>
    </dgm:pt>
    <dgm:pt modelId="{B6D6381E-C5B8-4638-B087-0933D018B5F7}" type="pres">
      <dgm:prSet presAssocID="{D40086AC-61C0-4064-BF29-702B25789B9F}" presName="linearFlow" presStyleCnt="0">
        <dgm:presLayoutVars>
          <dgm:dir/>
          <dgm:animLvl val="lvl"/>
          <dgm:resizeHandles val="exact"/>
        </dgm:presLayoutVars>
      </dgm:prSet>
      <dgm:spPr/>
    </dgm:pt>
    <dgm:pt modelId="{828FD0B6-20B7-4CDA-BD54-F3F1629C6669}" type="pres">
      <dgm:prSet presAssocID="{87CCC6E0-833A-4CC7-B89D-FC864E61B3FC}" presName="composite" presStyleCnt="0"/>
      <dgm:spPr/>
    </dgm:pt>
    <dgm:pt modelId="{D8D357BF-9174-4191-977D-30907AA9B763}" type="pres">
      <dgm:prSet presAssocID="{87CCC6E0-833A-4CC7-B89D-FC864E61B3FC}" presName="parentText" presStyleLbl="alignNode1" presStyleIdx="0" presStyleCnt="5">
        <dgm:presLayoutVars>
          <dgm:chMax val="1"/>
          <dgm:bulletEnabled val="1"/>
        </dgm:presLayoutVars>
      </dgm:prSet>
      <dgm:spPr/>
    </dgm:pt>
    <dgm:pt modelId="{F83A92FD-4891-4EAA-A7EE-33607A4CD539}" type="pres">
      <dgm:prSet presAssocID="{87CCC6E0-833A-4CC7-B89D-FC864E61B3FC}" presName="descendantText" presStyleLbl="alignAcc1" presStyleIdx="0" presStyleCnt="5" custScaleY="100000">
        <dgm:presLayoutVars>
          <dgm:bulletEnabled val="1"/>
        </dgm:presLayoutVars>
      </dgm:prSet>
      <dgm:spPr/>
    </dgm:pt>
    <dgm:pt modelId="{7B216DE9-11F0-48B6-9402-3155C7015E46}" type="pres">
      <dgm:prSet presAssocID="{D1065EDD-93CC-4AB5-9A36-8E697803B581}" presName="sp" presStyleCnt="0"/>
      <dgm:spPr/>
    </dgm:pt>
    <dgm:pt modelId="{EB67CB37-D7AF-45B8-9227-AF42404C3C99}" type="pres">
      <dgm:prSet presAssocID="{CAD5DA89-D0BE-446B-AC35-631C7C17CC19}" presName="composite" presStyleCnt="0"/>
      <dgm:spPr/>
    </dgm:pt>
    <dgm:pt modelId="{869DAC6E-2D39-4C48-A74B-3EE813E52D30}" type="pres">
      <dgm:prSet presAssocID="{CAD5DA89-D0BE-446B-AC35-631C7C17CC19}" presName="parentText" presStyleLbl="alignNode1" presStyleIdx="1" presStyleCnt="5">
        <dgm:presLayoutVars>
          <dgm:chMax val="1"/>
          <dgm:bulletEnabled val="1"/>
        </dgm:presLayoutVars>
      </dgm:prSet>
      <dgm:spPr/>
    </dgm:pt>
    <dgm:pt modelId="{7A337313-42D9-4B59-AC5A-98D1A3E9FB28}" type="pres">
      <dgm:prSet presAssocID="{CAD5DA89-D0BE-446B-AC35-631C7C17CC19}" presName="descendantText" presStyleLbl="alignAcc1" presStyleIdx="1" presStyleCnt="5">
        <dgm:presLayoutVars>
          <dgm:bulletEnabled val="1"/>
        </dgm:presLayoutVars>
      </dgm:prSet>
      <dgm:spPr/>
    </dgm:pt>
    <dgm:pt modelId="{F31E83F8-D9C6-4D4D-A189-08A9765FFFAD}" type="pres">
      <dgm:prSet presAssocID="{339EBFC7-62BB-43CD-8B9B-15EA1BF460CB}" presName="sp" presStyleCnt="0"/>
      <dgm:spPr/>
    </dgm:pt>
    <dgm:pt modelId="{EC4BC12B-20C5-4FBE-9831-1D2EA44F8091}" type="pres">
      <dgm:prSet presAssocID="{111925E6-81C3-48C8-800D-8A36B4A09409}" presName="composite" presStyleCnt="0"/>
      <dgm:spPr/>
    </dgm:pt>
    <dgm:pt modelId="{CB80448D-95A7-4199-AF94-AE0272B47988}" type="pres">
      <dgm:prSet presAssocID="{111925E6-81C3-48C8-800D-8A36B4A09409}" presName="parentText" presStyleLbl="alignNode1" presStyleIdx="2" presStyleCnt="5">
        <dgm:presLayoutVars>
          <dgm:chMax val="1"/>
          <dgm:bulletEnabled val="1"/>
        </dgm:presLayoutVars>
      </dgm:prSet>
      <dgm:spPr/>
    </dgm:pt>
    <dgm:pt modelId="{A770DA75-9E5C-45EA-8A1B-E3578B83CBE6}" type="pres">
      <dgm:prSet presAssocID="{111925E6-81C3-48C8-800D-8A36B4A09409}" presName="descendantText" presStyleLbl="alignAcc1" presStyleIdx="2" presStyleCnt="5">
        <dgm:presLayoutVars>
          <dgm:bulletEnabled val="1"/>
        </dgm:presLayoutVars>
      </dgm:prSet>
      <dgm:spPr/>
    </dgm:pt>
    <dgm:pt modelId="{FB371379-0FEF-4AFD-99F6-73027517F6AF}" type="pres">
      <dgm:prSet presAssocID="{2A7A639E-396D-4C7F-A7FC-F35427F85458}" presName="sp" presStyleCnt="0"/>
      <dgm:spPr/>
    </dgm:pt>
    <dgm:pt modelId="{DB25B394-F196-420A-B439-E3AD850DF6C5}" type="pres">
      <dgm:prSet presAssocID="{B473CF27-CA0B-477D-A0F5-DB7BC02EC058}" presName="composite" presStyleCnt="0"/>
      <dgm:spPr/>
    </dgm:pt>
    <dgm:pt modelId="{F498B744-C438-4B0A-879B-62B1BC5EEDB7}" type="pres">
      <dgm:prSet presAssocID="{B473CF27-CA0B-477D-A0F5-DB7BC02EC058}" presName="parentText" presStyleLbl="alignNode1" presStyleIdx="3" presStyleCnt="5">
        <dgm:presLayoutVars>
          <dgm:chMax val="1"/>
          <dgm:bulletEnabled val="1"/>
        </dgm:presLayoutVars>
      </dgm:prSet>
      <dgm:spPr/>
    </dgm:pt>
    <dgm:pt modelId="{87F9970D-FD4F-4A90-A6F3-C1DDFD1D0EB6}" type="pres">
      <dgm:prSet presAssocID="{B473CF27-CA0B-477D-A0F5-DB7BC02EC058}" presName="descendantText" presStyleLbl="alignAcc1" presStyleIdx="3" presStyleCnt="5">
        <dgm:presLayoutVars>
          <dgm:bulletEnabled val="1"/>
        </dgm:presLayoutVars>
      </dgm:prSet>
      <dgm:spPr/>
    </dgm:pt>
    <dgm:pt modelId="{47357693-5E00-46E3-B691-84EAD073A0A7}" type="pres">
      <dgm:prSet presAssocID="{B4C832DA-8A61-4F8B-B272-E9ED877ADE4D}" presName="sp" presStyleCnt="0"/>
      <dgm:spPr/>
    </dgm:pt>
    <dgm:pt modelId="{6CEAC690-3ED5-4D1F-9514-FF8E77FE7904}" type="pres">
      <dgm:prSet presAssocID="{627DB355-B6CA-4026-BD86-A96F6233A755}" presName="composite" presStyleCnt="0"/>
      <dgm:spPr/>
    </dgm:pt>
    <dgm:pt modelId="{E7BFAC2B-CFBF-4E0C-A3F8-17A6C939E18F}" type="pres">
      <dgm:prSet presAssocID="{627DB355-B6CA-4026-BD86-A96F6233A755}" presName="parentText" presStyleLbl="alignNode1" presStyleIdx="4" presStyleCnt="5">
        <dgm:presLayoutVars>
          <dgm:chMax val="1"/>
          <dgm:bulletEnabled val="1"/>
        </dgm:presLayoutVars>
      </dgm:prSet>
      <dgm:spPr/>
    </dgm:pt>
    <dgm:pt modelId="{613045FB-1507-4FCE-A5E9-61F8A2102F7E}" type="pres">
      <dgm:prSet presAssocID="{627DB355-B6CA-4026-BD86-A96F6233A755}" presName="descendantText" presStyleLbl="alignAcc1" presStyleIdx="4" presStyleCnt="5">
        <dgm:presLayoutVars>
          <dgm:bulletEnabled val="1"/>
        </dgm:presLayoutVars>
      </dgm:prSet>
      <dgm:spPr/>
    </dgm:pt>
  </dgm:ptLst>
  <dgm:cxnLst>
    <dgm:cxn modelId="{580B1C14-C128-4E7F-8D94-44FD11B4AC53}" srcId="{D40086AC-61C0-4064-BF29-702B25789B9F}" destId="{B473CF27-CA0B-477D-A0F5-DB7BC02EC058}" srcOrd="3" destOrd="0" parTransId="{A3514FC8-6D46-4DB2-84A2-567EAC98FFAB}" sibTransId="{B4C832DA-8A61-4F8B-B272-E9ED877ADE4D}"/>
    <dgm:cxn modelId="{51C35326-9E1D-4A21-BFC0-2B528B4A1B10}" srcId="{D40086AC-61C0-4064-BF29-702B25789B9F}" destId="{111925E6-81C3-48C8-800D-8A36B4A09409}" srcOrd="2" destOrd="0" parTransId="{B292FFC2-DE53-4E0D-AF92-D92E6FCACDB9}" sibTransId="{2A7A639E-396D-4C7F-A7FC-F35427F85458}"/>
    <dgm:cxn modelId="{435ABE29-2288-4E26-A1A1-56ACB6172447}" type="presOf" srcId="{CAD5DA89-D0BE-446B-AC35-631C7C17CC19}" destId="{869DAC6E-2D39-4C48-A74B-3EE813E52D30}" srcOrd="0" destOrd="0" presId="urn:microsoft.com/office/officeart/2005/8/layout/chevron2"/>
    <dgm:cxn modelId="{0ED8EB2A-D52B-4DD5-8BB6-CD461C018B74}" srcId="{87CCC6E0-833A-4CC7-B89D-FC864E61B3FC}" destId="{31E7F52B-A2A0-46AA-B797-FD4CFF275283}" srcOrd="0" destOrd="0" parTransId="{C0C6A57B-FD00-432E-B0EC-A035D857F27B}" sibTransId="{00DEDE2D-4CF0-4916-B9A9-3560BE5422FB}"/>
    <dgm:cxn modelId="{88E4113A-9DB0-4B9B-9388-C6AD965BACDA}" type="presOf" srcId="{87CCC6E0-833A-4CC7-B89D-FC864E61B3FC}" destId="{D8D357BF-9174-4191-977D-30907AA9B763}" srcOrd="0" destOrd="0" presId="urn:microsoft.com/office/officeart/2005/8/layout/chevron2"/>
    <dgm:cxn modelId="{A80EBA3D-193A-45B2-A9C0-2DE77156D3F7}" srcId="{D40086AC-61C0-4064-BF29-702B25789B9F}" destId="{CAD5DA89-D0BE-446B-AC35-631C7C17CC19}" srcOrd="1" destOrd="0" parTransId="{CFD6A25B-B851-49E6-9137-3F254B77EB96}" sibTransId="{339EBFC7-62BB-43CD-8B9B-15EA1BF460CB}"/>
    <dgm:cxn modelId="{B9BEBC3D-CF10-45B9-B8FE-2A55F4B49667}" srcId="{D40086AC-61C0-4064-BF29-702B25789B9F}" destId="{87CCC6E0-833A-4CC7-B89D-FC864E61B3FC}" srcOrd="0" destOrd="0" parTransId="{1965E982-C250-494A-B5B2-733E3C9723C7}" sibTransId="{D1065EDD-93CC-4AB5-9A36-8E697803B581}"/>
    <dgm:cxn modelId="{6693976A-3407-4332-8B49-4C35859487EE}" type="presOf" srcId="{31E7F52B-A2A0-46AA-B797-FD4CFF275283}" destId="{F83A92FD-4891-4EAA-A7EE-33607A4CD539}" srcOrd="0" destOrd="0" presId="urn:microsoft.com/office/officeart/2005/8/layout/chevron2"/>
    <dgm:cxn modelId="{B161364F-32A4-4E67-A851-89CDFE94383B}" type="presOf" srcId="{9A827E7B-4051-4AE3-B3D6-7D6A43218EB3}" destId="{613045FB-1507-4FCE-A5E9-61F8A2102F7E}" srcOrd="0" destOrd="0" presId="urn:microsoft.com/office/officeart/2005/8/layout/chevron2"/>
    <dgm:cxn modelId="{F3ED5771-18D8-469F-90D4-386B116D6D18}" type="presOf" srcId="{B473CF27-CA0B-477D-A0F5-DB7BC02EC058}" destId="{F498B744-C438-4B0A-879B-62B1BC5EEDB7}" srcOrd="0" destOrd="0" presId="urn:microsoft.com/office/officeart/2005/8/layout/chevron2"/>
    <dgm:cxn modelId="{993F6279-3FE9-4E82-BB65-3B3B82207C57}" type="presOf" srcId="{80C64BC4-8C28-432F-8B96-3CFD2D696B12}" destId="{87F9970D-FD4F-4A90-A6F3-C1DDFD1D0EB6}" srcOrd="0" destOrd="0" presId="urn:microsoft.com/office/officeart/2005/8/layout/chevron2"/>
    <dgm:cxn modelId="{FAB5B25A-F5EB-40CF-BC4B-61D9C29A4248}" type="presOf" srcId="{627DB355-B6CA-4026-BD86-A96F6233A755}" destId="{E7BFAC2B-CFBF-4E0C-A3F8-17A6C939E18F}" srcOrd="0" destOrd="0" presId="urn:microsoft.com/office/officeart/2005/8/layout/chevron2"/>
    <dgm:cxn modelId="{D7732F90-3834-4778-976A-729199B33A7D}" type="presOf" srcId="{0B502FA1-2C91-4A24-AAA8-E3683A8896A8}" destId="{A770DA75-9E5C-45EA-8A1B-E3578B83CBE6}" srcOrd="0" destOrd="0" presId="urn:microsoft.com/office/officeart/2005/8/layout/chevron2"/>
    <dgm:cxn modelId="{C867179B-BF93-448F-9B33-CB7213ACE359}" type="presOf" srcId="{111925E6-81C3-48C8-800D-8A36B4A09409}" destId="{CB80448D-95A7-4199-AF94-AE0272B47988}" srcOrd="0" destOrd="0" presId="urn:microsoft.com/office/officeart/2005/8/layout/chevron2"/>
    <dgm:cxn modelId="{D38533A0-A58D-4727-8615-6C7C1FEF1A7A}" srcId="{CAD5DA89-D0BE-446B-AC35-631C7C17CC19}" destId="{FBDFCCF8-0179-4038-B1A2-A7DBF30F45A6}" srcOrd="0" destOrd="0" parTransId="{181D5890-0387-4A57-89E7-BE691A439FB7}" sibTransId="{769219B3-F27E-46DE-89C5-0FB47AE16B89}"/>
    <dgm:cxn modelId="{493D60A0-420A-4FBF-B5B9-F606C88052B5}" srcId="{D40086AC-61C0-4064-BF29-702B25789B9F}" destId="{627DB355-B6CA-4026-BD86-A96F6233A755}" srcOrd="4" destOrd="0" parTransId="{26F428AB-2D10-4996-8588-ED78ED5511F3}" sibTransId="{DC8601D7-12C8-4834-91C8-C51D41B8090A}"/>
    <dgm:cxn modelId="{447100BE-0F1B-495B-81F7-0E032A62225B}" srcId="{111925E6-81C3-48C8-800D-8A36B4A09409}" destId="{0B502FA1-2C91-4A24-AAA8-E3683A8896A8}" srcOrd="0" destOrd="0" parTransId="{A1ACD4BC-FED8-4B7D-81BE-BF5F73BDC24F}" sibTransId="{CDC47EF5-02D7-44FA-9064-2E8156A666D6}"/>
    <dgm:cxn modelId="{1CC367DB-2977-4FED-949C-B1FCE81509AB}" srcId="{B473CF27-CA0B-477D-A0F5-DB7BC02EC058}" destId="{80C64BC4-8C28-432F-8B96-3CFD2D696B12}" srcOrd="0" destOrd="0" parTransId="{93813DBF-4C07-45E5-8693-FBC386969930}" sibTransId="{C1D1B10F-ACE2-4585-A7E2-126A620D918F}"/>
    <dgm:cxn modelId="{935297E3-25AE-42ED-9BB4-CEC93A9A46B5}" type="presOf" srcId="{FBDFCCF8-0179-4038-B1A2-A7DBF30F45A6}" destId="{7A337313-42D9-4B59-AC5A-98D1A3E9FB28}" srcOrd="0" destOrd="0" presId="urn:microsoft.com/office/officeart/2005/8/layout/chevron2"/>
    <dgm:cxn modelId="{870269E8-04C2-425E-A341-DF1D0C9C22F9}" type="presOf" srcId="{D40086AC-61C0-4064-BF29-702B25789B9F}" destId="{B6D6381E-C5B8-4638-B087-0933D018B5F7}" srcOrd="0" destOrd="0" presId="urn:microsoft.com/office/officeart/2005/8/layout/chevron2"/>
    <dgm:cxn modelId="{6DA9D6FC-6AA5-42EB-AF92-5382880CBD8C}" srcId="{627DB355-B6CA-4026-BD86-A96F6233A755}" destId="{9A827E7B-4051-4AE3-B3D6-7D6A43218EB3}" srcOrd="0" destOrd="0" parTransId="{F038EA13-1512-4310-9281-ACE284EEDF45}" sibTransId="{93554B55-2E7E-46AA-B120-4DB4E8209BCC}"/>
    <dgm:cxn modelId="{296B9FE2-B7A9-41C5-A04E-60016AE11FA2}" type="presParOf" srcId="{B6D6381E-C5B8-4638-B087-0933D018B5F7}" destId="{828FD0B6-20B7-4CDA-BD54-F3F1629C6669}" srcOrd="0" destOrd="0" presId="urn:microsoft.com/office/officeart/2005/8/layout/chevron2"/>
    <dgm:cxn modelId="{2A08C0A0-0203-4A2A-B7F4-4EFF73DC6CD0}" type="presParOf" srcId="{828FD0B6-20B7-4CDA-BD54-F3F1629C6669}" destId="{D8D357BF-9174-4191-977D-30907AA9B763}" srcOrd="0" destOrd="0" presId="urn:microsoft.com/office/officeart/2005/8/layout/chevron2"/>
    <dgm:cxn modelId="{3EF117EA-8225-40B7-BB7E-CBB9DAD79301}" type="presParOf" srcId="{828FD0B6-20B7-4CDA-BD54-F3F1629C6669}" destId="{F83A92FD-4891-4EAA-A7EE-33607A4CD539}" srcOrd="1" destOrd="0" presId="urn:microsoft.com/office/officeart/2005/8/layout/chevron2"/>
    <dgm:cxn modelId="{ED2F9000-7ADF-4BC6-B079-D7DC0D763A56}" type="presParOf" srcId="{B6D6381E-C5B8-4638-B087-0933D018B5F7}" destId="{7B216DE9-11F0-48B6-9402-3155C7015E46}" srcOrd="1" destOrd="0" presId="urn:microsoft.com/office/officeart/2005/8/layout/chevron2"/>
    <dgm:cxn modelId="{5C2E8FF6-DB51-4983-B708-365D249FAE4D}" type="presParOf" srcId="{B6D6381E-C5B8-4638-B087-0933D018B5F7}" destId="{EB67CB37-D7AF-45B8-9227-AF42404C3C99}" srcOrd="2" destOrd="0" presId="urn:microsoft.com/office/officeart/2005/8/layout/chevron2"/>
    <dgm:cxn modelId="{B754FFDF-F034-4D94-9C06-6754C122DA29}" type="presParOf" srcId="{EB67CB37-D7AF-45B8-9227-AF42404C3C99}" destId="{869DAC6E-2D39-4C48-A74B-3EE813E52D30}" srcOrd="0" destOrd="0" presId="urn:microsoft.com/office/officeart/2005/8/layout/chevron2"/>
    <dgm:cxn modelId="{DAF9F933-7605-44DA-BC44-9009BC61D658}" type="presParOf" srcId="{EB67CB37-D7AF-45B8-9227-AF42404C3C99}" destId="{7A337313-42D9-4B59-AC5A-98D1A3E9FB28}" srcOrd="1" destOrd="0" presId="urn:microsoft.com/office/officeart/2005/8/layout/chevron2"/>
    <dgm:cxn modelId="{D7D6C432-D8C2-451F-9E99-833059AEF30D}" type="presParOf" srcId="{B6D6381E-C5B8-4638-B087-0933D018B5F7}" destId="{F31E83F8-D9C6-4D4D-A189-08A9765FFFAD}" srcOrd="3" destOrd="0" presId="urn:microsoft.com/office/officeart/2005/8/layout/chevron2"/>
    <dgm:cxn modelId="{992410C0-46AE-457C-8655-F8847D75E00D}" type="presParOf" srcId="{B6D6381E-C5B8-4638-B087-0933D018B5F7}" destId="{EC4BC12B-20C5-4FBE-9831-1D2EA44F8091}" srcOrd="4" destOrd="0" presId="urn:microsoft.com/office/officeart/2005/8/layout/chevron2"/>
    <dgm:cxn modelId="{B59F5F7C-122D-47AE-9360-4FF0E03DEB90}" type="presParOf" srcId="{EC4BC12B-20C5-4FBE-9831-1D2EA44F8091}" destId="{CB80448D-95A7-4199-AF94-AE0272B47988}" srcOrd="0" destOrd="0" presId="urn:microsoft.com/office/officeart/2005/8/layout/chevron2"/>
    <dgm:cxn modelId="{540DFF4F-6572-4EA7-9B5D-3BA8AD3FFD72}" type="presParOf" srcId="{EC4BC12B-20C5-4FBE-9831-1D2EA44F8091}" destId="{A770DA75-9E5C-45EA-8A1B-E3578B83CBE6}" srcOrd="1" destOrd="0" presId="urn:microsoft.com/office/officeart/2005/8/layout/chevron2"/>
    <dgm:cxn modelId="{F088D57E-757E-40AB-8557-8722283A259E}" type="presParOf" srcId="{B6D6381E-C5B8-4638-B087-0933D018B5F7}" destId="{FB371379-0FEF-4AFD-99F6-73027517F6AF}" srcOrd="5" destOrd="0" presId="urn:microsoft.com/office/officeart/2005/8/layout/chevron2"/>
    <dgm:cxn modelId="{8F96825F-56C5-454F-A852-CFA18072AD9F}" type="presParOf" srcId="{B6D6381E-C5B8-4638-B087-0933D018B5F7}" destId="{DB25B394-F196-420A-B439-E3AD850DF6C5}" srcOrd="6" destOrd="0" presId="urn:microsoft.com/office/officeart/2005/8/layout/chevron2"/>
    <dgm:cxn modelId="{74F6CABE-449F-4450-BA24-078B8DCDCB65}" type="presParOf" srcId="{DB25B394-F196-420A-B439-E3AD850DF6C5}" destId="{F498B744-C438-4B0A-879B-62B1BC5EEDB7}" srcOrd="0" destOrd="0" presId="urn:microsoft.com/office/officeart/2005/8/layout/chevron2"/>
    <dgm:cxn modelId="{DCA64946-E7BF-4CBF-B8BA-42F3B2E2BC70}" type="presParOf" srcId="{DB25B394-F196-420A-B439-E3AD850DF6C5}" destId="{87F9970D-FD4F-4A90-A6F3-C1DDFD1D0EB6}" srcOrd="1" destOrd="0" presId="urn:microsoft.com/office/officeart/2005/8/layout/chevron2"/>
    <dgm:cxn modelId="{9F9CECA9-F223-4090-A034-82B98745B7CA}" type="presParOf" srcId="{B6D6381E-C5B8-4638-B087-0933D018B5F7}" destId="{47357693-5E00-46E3-B691-84EAD073A0A7}" srcOrd="7" destOrd="0" presId="urn:microsoft.com/office/officeart/2005/8/layout/chevron2"/>
    <dgm:cxn modelId="{2E2AB826-B1B7-4DFA-978C-B16DD1C93F03}" type="presParOf" srcId="{B6D6381E-C5B8-4638-B087-0933D018B5F7}" destId="{6CEAC690-3ED5-4D1F-9514-FF8E77FE7904}" srcOrd="8" destOrd="0" presId="urn:microsoft.com/office/officeart/2005/8/layout/chevron2"/>
    <dgm:cxn modelId="{2D2CA7FB-D938-40FA-A59E-08A6B8D8D406}" type="presParOf" srcId="{6CEAC690-3ED5-4D1F-9514-FF8E77FE7904}" destId="{E7BFAC2B-CFBF-4E0C-A3F8-17A6C939E18F}" srcOrd="0" destOrd="0" presId="urn:microsoft.com/office/officeart/2005/8/layout/chevron2"/>
    <dgm:cxn modelId="{CBEED3C5-C537-4CC1-81C6-3879911B3C7E}" type="presParOf" srcId="{6CEAC690-3ED5-4D1F-9514-FF8E77FE7904}" destId="{613045FB-1507-4FCE-A5E9-61F8A2102F7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4ED390-06D8-4402-AF14-96868FC37BF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8CA16B6-FBA0-416C-A54D-283A64580411}">
      <dgm:prSet phldrT="[Text]"/>
      <dgm:spPr/>
      <dgm:t>
        <a:bodyPr/>
        <a:lstStyle/>
        <a:p>
          <a:r>
            <a:rPr lang="en-US" dirty="0"/>
            <a:t>Faculty Start Up Deficits are defined as the aggregate of 000770, 000772, 000775 and 016110.  Fund Management Customization will be shared with DAs to identify deficits.</a:t>
          </a:r>
        </a:p>
      </dgm:t>
    </dgm:pt>
    <dgm:pt modelId="{1BECB77A-3341-49B0-8A94-3C2E5458AFEB}" type="parTrans" cxnId="{FAC65A0D-FFCD-44CD-B29C-49AC189C771D}">
      <dgm:prSet/>
      <dgm:spPr/>
      <dgm:t>
        <a:bodyPr/>
        <a:lstStyle/>
        <a:p>
          <a:endParaRPr lang="en-US"/>
        </a:p>
      </dgm:t>
    </dgm:pt>
    <dgm:pt modelId="{4098FA41-F056-40D1-93BC-624E248D3A36}" type="sibTrans" cxnId="{FAC65A0D-FFCD-44CD-B29C-49AC189C771D}">
      <dgm:prSet/>
      <dgm:spPr/>
      <dgm:t>
        <a:bodyPr/>
        <a:lstStyle/>
        <a:p>
          <a:endParaRPr lang="en-US"/>
        </a:p>
      </dgm:t>
    </dgm:pt>
    <dgm:pt modelId="{461F2C99-F26E-4842-B3BC-C7087D939750}">
      <dgm:prSet phldrT="[Text]"/>
      <dgm:spPr/>
      <dgm:t>
        <a:bodyPr/>
        <a:lstStyle/>
        <a:p>
          <a:r>
            <a:rPr lang="en-US" dirty="0"/>
            <a:t>Transaction Listing</a:t>
          </a:r>
        </a:p>
      </dgm:t>
    </dgm:pt>
    <dgm:pt modelId="{34099405-F2DE-49CE-A005-CDEAF418337A}" type="parTrans" cxnId="{AAEE2A55-2737-4F06-A9C2-BAA9DCD8E0E6}">
      <dgm:prSet/>
      <dgm:spPr/>
      <dgm:t>
        <a:bodyPr/>
        <a:lstStyle/>
        <a:p>
          <a:endParaRPr lang="en-US"/>
        </a:p>
      </dgm:t>
    </dgm:pt>
    <dgm:pt modelId="{43F2454B-110F-4E39-B6A8-B4A1D0CC417A}" type="sibTrans" cxnId="{AAEE2A55-2737-4F06-A9C2-BAA9DCD8E0E6}">
      <dgm:prSet/>
      <dgm:spPr/>
      <dgm:t>
        <a:bodyPr/>
        <a:lstStyle/>
        <a:p>
          <a:endParaRPr lang="en-US"/>
        </a:p>
      </dgm:t>
    </dgm:pt>
    <dgm:pt modelId="{8E4E6C84-5980-42B2-B00E-7CAC597FACE3}">
      <dgm:prSet phldrT="[Text]"/>
      <dgm:spPr/>
      <dgm:t>
        <a:bodyPr/>
        <a:lstStyle/>
        <a:p>
          <a:r>
            <a:rPr lang="en-US" dirty="0"/>
            <a:t>PI Dashboard</a:t>
          </a:r>
        </a:p>
      </dgm:t>
    </dgm:pt>
    <dgm:pt modelId="{9241335C-9981-49B9-95EE-803BEE5CA588}" type="parTrans" cxnId="{B4B7B2E1-BB4B-4110-A076-32E9ACA880A2}">
      <dgm:prSet/>
      <dgm:spPr/>
      <dgm:t>
        <a:bodyPr/>
        <a:lstStyle/>
        <a:p>
          <a:endParaRPr lang="en-US"/>
        </a:p>
      </dgm:t>
    </dgm:pt>
    <dgm:pt modelId="{C73B3BF1-B373-4481-A6CB-44F2F3B1478D}" type="sibTrans" cxnId="{B4B7B2E1-BB4B-4110-A076-32E9ACA880A2}">
      <dgm:prSet/>
      <dgm:spPr/>
      <dgm:t>
        <a:bodyPr/>
        <a:lstStyle/>
        <a:p>
          <a:endParaRPr lang="en-US"/>
        </a:p>
      </dgm:t>
    </dgm:pt>
    <dgm:pt modelId="{EEB17955-2C34-4D86-8EB3-A091702DC6D2}">
      <dgm:prSet phldrT="[Text]"/>
      <dgm:spPr/>
      <dgm:t>
        <a:bodyPr/>
        <a:lstStyle/>
        <a:p>
          <a:r>
            <a:rPr lang="en-US" dirty="0"/>
            <a:t>Transaction Listing Customization created by Admin Ops will be shared with DAs to aggregate 000770, 000772, 000775 and 016110.</a:t>
          </a:r>
        </a:p>
      </dgm:t>
    </dgm:pt>
    <dgm:pt modelId="{DD5AF64F-9E55-4F64-85CB-51059B9BB1C1}" type="parTrans" cxnId="{4A439449-FCDB-4B41-87B3-A54CBD3FB356}">
      <dgm:prSet/>
      <dgm:spPr/>
      <dgm:t>
        <a:bodyPr/>
        <a:lstStyle/>
        <a:p>
          <a:endParaRPr lang="en-US"/>
        </a:p>
      </dgm:t>
    </dgm:pt>
    <dgm:pt modelId="{DFBFE8BD-0E77-497B-AF4A-FCE77FD0E68A}" type="sibTrans" cxnId="{4A439449-FCDB-4B41-87B3-A54CBD3FB356}">
      <dgm:prSet/>
      <dgm:spPr/>
      <dgm:t>
        <a:bodyPr/>
        <a:lstStyle/>
        <a:p>
          <a:endParaRPr lang="en-US"/>
        </a:p>
      </dgm:t>
    </dgm:pt>
    <dgm:pt modelId="{7B3CC8DC-C738-4DC8-81CB-ED3E13DA2114}">
      <dgm:prSet phldrT="[Text]"/>
      <dgm:spPr/>
      <dgm:t>
        <a:bodyPr/>
        <a:lstStyle/>
        <a:p>
          <a:r>
            <a:rPr lang="en-US" dirty="0"/>
            <a:t>Deficits</a:t>
          </a:r>
        </a:p>
      </dgm:t>
    </dgm:pt>
    <dgm:pt modelId="{DEC5B530-7AB0-4CAE-998E-A637C48E8386}" type="parTrans" cxnId="{CDEDEA75-A451-4684-A6F4-F4CA1E1B9464}">
      <dgm:prSet/>
      <dgm:spPr/>
      <dgm:t>
        <a:bodyPr/>
        <a:lstStyle/>
        <a:p>
          <a:endParaRPr lang="en-US"/>
        </a:p>
      </dgm:t>
    </dgm:pt>
    <dgm:pt modelId="{B46AB5F9-C906-45C4-9EDD-6BF1B9AB73AB}" type="sibTrans" cxnId="{CDEDEA75-A451-4684-A6F4-F4CA1E1B9464}">
      <dgm:prSet/>
      <dgm:spPr/>
      <dgm:t>
        <a:bodyPr/>
        <a:lstStyle/>
        <a:p>
          <a:endParaRPr lang="en-US"/>
        </a:p>
      </dgm:t>
    </dgm:pt>
    <dgm:pt modelId="{6459B602-B758-4CE6-893E-C5B5FEA02DBE}">
      <dgm:prSet phldrT="[Text]"/>
      <dgm:spPr/>
      <dgm:t>
        <a:bodyPr/>
        <a:lstStyle/>
        <a:p>
          <a:r>
            <a:rPr lang="en-US" dirty="0"/>
            <a:t>Accounts with 000770, 000772 and 000775 will be updated to also include 016110.</a:t>
          </a:r>
        </a:p>
      </dgm:t>
    </dgm:pt>
    <dgm:pt modelId="{D1111656-5962-4334-8977-5EFAD85E18FD}" type="parTrans" cxnId="{535FE9F6-445F-4EA8-A118-FAD7DD7CEE93}">
      <dgm:prSet/>
      <dgm:spPr/>
      <dgm:t>
        <a:bodyPr/>
        <a:lstStyle/>
        <a:p>
          <a:endParaRPr lang="en-US"/>
        </a:p>
      </dgm:t>
    </dgm:pt>
    <dgm:pt modelId="{C6F48D2E-9D24-4777-9C80-E9D8F6A5CAA5}" type="sibTrans" cxnId="{535FE9F6-445F-4EA8-A118-FAD7DD7CEE93}">
      <dgm:prSet/>
      <dgm:spPr/>
      <dgm:t>
        <a:bodyPr/>
        <a:lstStyle/>
        <a:p>
          <a:endParaRPr lang="en-US"/>
        </a:p>
      </dgm:t>
    </dgm:pt>
    <dgm:pt modelId="{82CFBBF8-E0FC-4BE7-A723-A63CB71ABB00}" type="pres">
      <dgm:prSet presAssocID="{784ED390-06D8-4402-AF14-96868FC37BF6}" presName="linear" presStyleCnt="0">
        <dgm:presLayoutVars>
          <dgm:animLvl val="lvl"/>
          <dgm:resizeHandles val="exact"/>
        </dgm:presLayoutVars>
      </dgm:prSet>
      <dgm:spPr/>
    </dgm:pt>
    <dgm:pt modelId="{0EE39239-772B-4A82-BAAA-12275AF6FDFC}" type="pres">
      <dgm:prSet presAssocID="{461F2C99-F26E-4842-B3BC-C7087D939750}" presName="parentText" presStyleLbl="node1" presStyleIdx="0" presStyleCnt="3">
        <dgm:presLayoutVars>
          <dgm:chMax val="0"/>
          <dgm:bulletEnabled val="1"/>
        </dgm:presLayoutVars>
      </dgm:prSet>
      <dgm:spPr/>
    </dgm:pt>
    <dgm:pt modelId="{BC924B62-6855-4669-8471-9D2C4413265E}" type="pres">
      <dgm:prSet presAssocID="{461F2C99-F26E-4842-B3BC-C7087D939750}" presName="childText" presStyleLbl="revTx" presStyleIdx="0" presStyleCnt="3">
        <dgm:presLayoutVars>
          <dgm:bulletEnabled val="1"/>
        </dgm:presLayoutVars>
      </dgm:prSet>
      <dgm:spPr/>
    </dgm:pt>
    <dgm:pt modelId="{91864536-DB99-4029-AE7F-8ED265369A71}" type="pres">
      <dgm:prSet presAssocID="{8E4E6C84-5980-42B2-B00E-7CAC597FACE3}" presName="parentText" presStyleLbl="node1" presStyleIdx="1" presStyleCnt="3">
        <dgm:presLayoutVars>
          <dgm:chMax val="0"/>
          <dgm:bulletEnabled val="1"/>
        </dgm:presLayoutVars>
      </dgm:prSet>
      <dgm:spPr/>
    </dgm:pt>
    <dgm:pt modelId="{365B7510-29EF-453E-9F1A-1DAD77C3D2B5}" type="pres">
      <dgm:prSet presAssocID="{8E4E6C84-5980-42B2-B00E-7CAC597FACE3}" presName="childText" presStyleLbl="revTx" presStyleIdx="1" presStyleCnt="3">
        <dgm:presLayoutVars>
          <dgm:bulletEnabled val="1"/>
        </dgm:presLayoutVars>
      </dgm:prSet>
      <dgm:spPr/>
    </dgm:pt>
    <dgm:pt modelId="{5B5AC40B-BB46-498E-8BD3-E3B8B750D5F3}" type="pres">
      <dgm:prSet presAssocID="{7B3CC8DC-C738-4DC8-81CB-ED3E13DA2114}" presName="parentText" presStyleLbl="node1" presStyleIdx="2" presStyleCnt="3">
        <dgm:presLayoutVars>
          <dgm:chMax val="0"/>
          <dgm:bulletEnabled val="1"/>
        </dgm:presLayoutVars>
      </dgm:prSet>
      <dgm:spPr/>
    </dgm:pt>
    <dgm:pt modelId="{8EA08D67-179C-4E3A-8244-9923D3CDCB20}" type="pres">
      <dgm:prSet presAssocID="{7B3CC8DC-C738-4DC8-81CB-ED3E13DA2114}" presName="childText" presStyleLbl="revTx" presStyleIdx="2" presStyleCnt="3">
        <dgm:presLayoutVars>
          <dgm:bulletEnabled val="1"/>
        </dgm:presLayoutVars>
      </dgm:prSet>
      <dgm:spPr/>
    </dgm:pt>
  </dgm:ptLst>
  <dgm:cxnLst>
    <dgm:cxn modelId="{FAC65A0D-FFCD-44CD-B29C-49AC189C771D}" srcId="{7B3CC8DC-C738-4DC8-81CB-ED3E13DA2114}" destId="{E8CA16B6-FBA0-416C-A54D-283A64580411}" srcOrd="0" destOrd="0" parTransId="{1BECB77A-3341-49B0-8A94-3C2E5458AFEB}" sibTransId="{4098FA41-F056-40D1-93BC-624E248D3A36}"/>
    <dgm:cxn modelId="{8A576A39-3BA1-4673-B4D3-C63BDD465F30}" type="presOf" srcId="{8E4E6C84-5980-42B2-B00E-7CAC597FACE3}" destId="{91864536-DB99-4029-AE7F-8ED265369A71}" srcOrd="0" destOrd="0" presId="urn:microsoft.com/office/officeart/2005/8/layout/vList2"/>
    <dgm:cxn modelId="{08918F5C-6475-4FED-8561-6A189AF4045F}" type="presOf" srcId="{784ED390-06D8-4402-AF14-96868FC37BF6}" destId="{82CFBBF8-E0FC-4BE7-A723-A63CB71ABB00}" srcOrd="0" destOrd="0" presId="urn:microsoft.com/office/officeart/2005/8/layout/vList2"/>
    <dgm:cxn modelId="{4A439449-FCDB-4B41-87B3-A54CBD3FB356}" srcId="{461F2C99-F26E-4842-B3BC-C7087D939750}" destId="{EEB17955-2C34-4D86-8EB3-A091702DC6D2}" srcOrd="0" destOrd="0" parTransId="{DD5AF64F-9E55-4F64-85CB-51059B9BB1C1}" sibTransId="{DFBFE8BD-0E77-497B-AF4A-FCE77FD0E68A}"/>
    <dgm:cxn modelId="{90C2386E-6673-4E75-B656-A430A1694D80}" type="presOf" srcId="{461F2C99-F26E-4842-B3BC-C7087D939750}" destId="{0EE39239-772B-4A82-BAAA-12275AF6FDFC}" srcOrd="0" destOrd="0" presId="urn:microsoft.com/office/officeart/2005/8/layout/vList2"/>
    <dgm:cxn modelId="{AAEE2A55-2737-4F06-A9C2-BAA9DCD8E0E6}" srcId="{784ED390-06D8-4402-AF14-96868FC37BF6}" destId="{461F2C99-F26E-4842-B3BC-C7087D939750}" srcOrd="0" destOrd="0" parTransId="{34099405-F2DE-49CE-A005-CDEAF418337A}" sibTransId="{43F2454B-110F-4E39-B6A8-B4A1D0CC417A}"/>
    <dgm:cxn modelId="{CDEDEA75-A451-4684-A6F4-F4CA1E1B9464}" srcId="{784ED390-06D8-4402-AF14-96868FC37BF6}" destId="{7B3CC8DC-C738-4DC8-81CB-ED3E13DA2114}" srcOrd="2" destOrd="0" parTransId="{DEC5B530-7AB0-4CAE-998E-A637C48E8386}" sibTransId="{B46AB5F9-C906-45C4-9EDD-6BF1B9AB73AB}"/>
    <dgm:cxn modelId="{DCE41B99-800D-4769-B8C5-323A617B9FCB}" type="presOf" srcId="{7B3CC8DC-C738-4DC8-81CB-ED3E13DA2114}" destId="{5B5AC40B-BB46-498E-8BD3-E3B8B750D5F3}" srcOrd="0" destOrd="0" presId="urn:microsoft.com/office/officeart/2005/8/layout/vList2"/>
    <dgm:cxn modelId="{90E0D99A-1EB4-4A66-98A2-C3DF33133987}" type="presOf" srcId="{EEB17955-2C34-4D86-8EB3-A091702DC6D2}" destId="{BC924B62-6855-4669-8471-9D2C4413265E}" srcOrd="0" destOrd="0" presId="urn:microsoft.com/office/officeart/2005/8/layout/vList2"/>
    <dgm:cxn modelId="{8FD649B6-797D-4BD2-A7F5-EEC121560EF0}" type="presOf" srcId="{E8CA16B6-FBA0-416C-A54D-283A64580411}" destId="{8EA08D67-179C-4E3A-8244-9923D3CDCB20}" srcOrd="0" destOrd="0" presId="urn:microsoft.com/office/officeart/2005/8/layout/vList2"/>
    <dgm:cxn modelId="{B4B7B2E1-BB4B-4110-A076-32E9ACA880A2}" srcId="{784ED390-06D8-4402-AF14-96868FC37BF6}" destId="{8E4E6C84-5980-42B2-B00E-7CAC597FACE3}" srcOrd="1" destOrd="0" parTransId="{9241335C-9981-49B9-95EE-803BEE5CA588}" sibTransId="{C73B3BF1-B373-4481-A6CB-44F2F3B1478D}"/>
    <dgm:cxn modelId="{09DD4DED-9DDD-4591-8AFA-AB3969FEC65E}" type="presOf" srcId="{6459B602-B758-4CE6-893E-C5B5FEA02DBE}" destId="{365B7510-29EF-453E-9F1A-1DAD77C3D2B5}" srcOrd="0" destOrd="0" presId="urn:microsoft.com/office/officeart/2005/8/layout/vList2"/>
    <dgm:cxn modelId="{535FE9F6-445F-4EA8-A118-FAD7DD7CEE93}" srcId="{8E4E6C84-5980-42B2-B00E-7CAC597FACE3}" destId="{6459B602-B758-4CE6-893E-C5B5FEA02DBE}" srcOrd="0" destOrd="0" parTransId="{D1111656-5962-4334-8977-5EFAD85E18FD}" sibTransId="{C6F48D2E-9D24-4777-9C80-E9D8F6A5CAA5}"/>
    <dgm:cxn modelId="{A8D2F2E9-C154-418A-A05E-CE66C683F2D3}" type="presParOf" srcId="{82CFBBF8-E0FC-4BE7-A723-A63CB71ABB00}" destId="{0EE39239-772B-4A82-BAAA-12275AF6FDFC}" srcOrd="0" destOrd="0" presId="urn:microsoft.com/office/officeart/2005/8/layout/vList2"/>
    <dgm:cxn modelId="{E0D250B7-3FE2-438F-931C-6A5E25E2A27B}" type="presParOf" srcId="{82CFBBF8-E0FC-4BE7-A723-A63CB71ABB00}" destId="{BC924B62-6855-4669-8471-9D2C4413265E}" srcOrd="1" destOrd="0" presId="urn:microsoft.com/office/officeart/2005/8/layout/vList2"/>
    <dgm:cxn modelId="{DA526FE9-F8EC-4554-A789-1D447AE56AAA}" type="presParOf" srcId="{82CFBBF8-E0FC-4BE7-A723-A63CB71ABB00}" destId="{91864536-DB99-4029-AE7F-8ED265369A71}" srcOrd="2" destOrd="0" presId="urn:microsoft.com/office/officeart/2005/8/layout/vList2"/>
    <dgm:cxn modelId="{60FD548F-AC68-4A45-AE31-4DAF1DD8A867}" type="presParOf" srcId="{82CFBBF8-E0FC-4BE7-A723-A63CB71ABB00}" destId="{365B7510-29EF-453E-9F1A-1DAD77C3D2B5}" srcOrd="3" destOrd="0" presId="urn:microsoft.com/office/officeart/2005/8/layout/vList2"/>
    <dgm:cxn modelId="{C88121F4-8824-4E30-BCC2-44FE559B4748}" type="presParOf" srcId="{82CFBBF8-E0FC-4BE7-A723-A63CB71ABB00}" destId="{5B5AC40B-BB46-498E-8BD3-E3B8B750D5F3}" srcOrd="4" destOrd="0" presId="urn:microsoft.com/office/officeart/2005/8/layout/vList2"/>
    <dgm:cxn modelId="{423866CB-0230-4675-A681-730E5CF20759}" type="presParOf" srcId="{82CFBBF8-E0FC-4BE7-A723-A63CB71ABB00}" destId="{8EA08D67-179C-4E3A-8244-9923D3CDCB20}"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4ED390-06D8-4402-AF14-96868FC37BF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CFB4EE7-1A1A-4BBF-9430-904C8B5C87F2}">
      <dgm:prSet phldrT="[Text]"/>
      <dgm:spPr/>
      <dgm:t>
        <a:bodyPr/>
        <a:lstStyle/>
        <a:p>
          <a:r>
            <a:rPr lang="en-US" dirty="0"/>
            <a:t>June</a:t>
          </a:r>
        </a:p>
      </dgm:t>
    </dgm:pt>
    <dgm:pt modelId="{CEC03E9F-585D-4336-98CA-4AD65625AFE9}" type="parTrans" cxnId="{EECF784C-3877-4331-AD74-03C3CDEDF53D}">
      <dgm:prSet/>
      <dgm:spPr/>
      <dgm:t>
        <a:bodyPr/>
        <a:lstStyle/>
        <a:p>
          <a:endParaRPr lang="en-US"/>
        </a:p>
      </dgm:t>
    </dgm:pt>
    <dgm:pt modelId="{92F8E127-05BC-4447-BFB9-F6FFD2324BD6}" type="sibTrans" cxnId="{EECF784C-3877-4331-AD74-03C3CDEDF53D}">
      <dgm:prSet/>
      <dgm:spPr/>
      <dgm:t>
        <a:bodyPr/>
        <a:lstStyle/>
        <a:p>
          <a:endParaRPr lang="en-US"/>
        </a:p>
      </dgm:t>
    </dgm:pt>
    <dgm:pt modelId="{3EBEAFCF-E0BC-4833-A497-D897CDCE2469}">
      <dgm:prSet phldrT="[Text]"/>
      <dgm:spPr/>
      <dgm:t>
        <a:bodyPr/>
        <a:lstStyle/>
        <a:p>
          <a:r>
            <a:rPr lang="en-US" dirty="0"/>
            <a:t>Payroll, PCard and Concur defaults updated</a:t>
          </a:r>
        </a:p>
      </dgm:t>
    </dgm:pt>
    <dgm:pt modelId="{967D62E0-DACC-49D1-BC42-06071FBBA89C}" type="parTrans" cxnId="{C512A3AE-03DC-4F54-8542-582B74180760}">
      <dgm:prSet/>
      <dgm:spPr/>
      <dgm:t>
        <a:bodyPr/>
        <a:lstStyle/>
        <a:p>
          <a:endParaRPr lang="en-US"/>
        </a:p>
      </dgm:t>
    </dgm:pt>
    <dgm:pt modelId="{14E5A993-DDF7-4ACF-BEA0-008CA229C7B8}" type="sibTrans" cxnId="{C512A3AE-03DC-4F54-8542-582B74180760}">
      <dgm:prSet/>
      <dgm:spPr/>
      <dgm:t>
        <a:bodyPr/>
        <a:lstStyle/>
        <a:p>
          <a:endParaRPr lang="en-US"/>
        </a:p>
      </dgm:t>
    </dgm:pt>
    <dgm:pt modelId="{DABB7C56-53AA-4BE3-8505-A685C0F60CF9}">
      <dgm:prSet phldrT="[Text]"/>
      <dgm:spPr/>
      <dgm:t>
        <a:bodyPr/>
        <a:lstStyle/>
        <a:p>
          <a:r>
            <a:rPr lang="en-US" dirty="0"/>
            <a:t>PI Dashboard Accounts added</a:t>
          </a:r>
        </a:p>
      </dgm:t>
    </dgm:pt>
    <dgm:pt modelId="{485186F5-B8D4-48E4-B2ED-9DB2CE0A1EE4}" type="parTrans" cxnId="{9871F306-8AC3-453D-A12A-BAE5691DD928}">
      <dgm:prSet/>
      <dgm:spPr/>
      <dgm:t>
        <a:bodyPr/>
        <a:lstStyle/>
        <a:p>
          <a:endParaRPr lang="en-US"/>
        </a:p>
      </dgm:t>
    </dgm:pt>
    <dgm:pt modelId="{26FE78C4-E9B4-458C-8E65-47929FD94164}" type="sibTrans" cxnId="{9871F306-8AC3-453D-A12A-BAE5691DD928}">
      <dgm:prSet/>
      <dgm:spPr/>
      <dgm:t>
        <a:bodyPr/>
        <a:lstStyle/>
        <a:p>
          <a:endParaRPr lang="en-US"/>
        </a:p>
      </dgm:t>
    </dgm:pt>
    <dgm:pt modelId="{CBD3E686-917B-4370-A79C-847BC3D860A2}">
      <dgm:prSet phldrT="[Text]"/>
      <dgm:spPr/>
      <dgm:t>
        <a:bodyPr/>
        <a:lstStyle/>
        <a:p>
          <a:r>
            <a:rPr lang="en-US" dirty="0"/>
            <a:t>Transfer Balances to 016110</a:t>
          </a:r>
        </a:p>
      </dgm:t>
    </dgm:pt>
    <dgm:pt modelId="{26FDC072-51C3-4E48-88C4-C4ECCC303CED}" type="parTrans" cxnId="{58AE9FA4-B733-4643-8954-D7B25F975259}">
      <dgm:prSet/>
      <dgm:spPr/>
      <dgm:t>
        <a:bodyPr/>
        <a:lstStyle/>
        <a:p>
          <a:endParaRPr lang="en-US"/>
        </a:p>
      </dgm:t>
    </dgm:pt>
    <dgm:pt modelId="{68883414-E1FD-4262-9BD1-FD2593877C58}" type="sibTrans" cxnId="{58AE9FA4-B733-4643-8954-D7B25F975259}">
      <dgm:prSet/>
      <dgm:spPr/>
      <dgm:t>
        <a:bodyPr/>
        <a:lstStyle/>
        <a:p>
          <a:endParaRPr lang="en-US"/>
        </a:p>
      </dgm:t>
    </dgm:pt>
    <dgm:pt modelId="{147ABBF9-4239-42C9-A9FD-143A472EB911}">
      <dgm:prSet phldrT="[Text]"/>
      <dgm:spPr/>
      <dgm:t>
        <a:bodyPr/>
        <a:lstStyle/>
        <a:p>
          <a:r>
            <a:rPr lang="en-US" dirty="0"/>
            <a:t>Now</a:t>
          </a:r>
        </a:p>
      </dgm:t>
    </dgm:pt>
    <dgm:pt modelId="{7C4F8977-F6E6-4E18-8F11-71C683F502E7}" type="parTrans" cxnId="{CE1A0608-384C-473A-A02F-2240E4BEBC9D}">
      <dgm:prSet/>
      <dgm:spPr/>
      <dgm:t>
        <a:bodyPr/>
        <a:lstStyle/>
        <a:p>
          <a:endParaRPr lang="en-US"/>
        </a:p>
      </dgm:t>
    </dgm:pt>
    <dgm:pt modelId="{1EF2A1E5-75F6-4B81-A92E-0DAD8566F65A}" type="sibTrans" cxnId="{CE1A0608-384C-473A-A02F-2240E4BEBC9D}">
      <dgm:prSet/>
      <dgm:spPr/>
      <dgm:t>
        <a:bodyPr/>
        <a:lstStyle/>
        <a:p>
          <a:endParaRPr lang="en-US"/>
        </a:p>
      </dgm:t>
    </dgm:pt>
    <dgm:pt modelId="{DF5B5C50-B472-4058-ADE0-7F355C10F9CF}">
      <dgm:prSet phldrT="[Text]"/>
      <dgm:spPr/>
      <dgm:t>
        <a:bodyPr/>
        <a:lstStyle/>
        <a:p>
          <a:r>
            <a:rPr lang="en-US" dirty="0"/>
            <a:t>Purchase Assets with 016110</a:t>
          </a:r>
        </a:p>
      </dgm:t>
    </dgm:pt>
    <dgm:pt modelId="{843668A8-641F-4164-AEFE-8F5646440276}" type="parTrans" cxnId="{39D7AB58-5587-4A7A-ABBA-CCC55C81E981}">
      <dgm:prSet/>
      <dgm:spPr/>
      <dgm:t>
        <a:bodyPr/>
        <a:lstStyle/>
        <a:p>
          <a:endParaRPr lang="en-US"/>
        </a:p>
      </dgm:t>
    </dgm:pt>
    <dgm:pt modelId="{A395698B-B4A0-4F79-B305-7EB0C47348C1}" type="sibTrans" cxnId="{39D7AB58-5587-4A7A-ABBA-CCC55C81E981}">
      <dgm:prSet/>
      <dgm:spPr/>
      <dgm:t>
        <a:bodyPr/>
        <a:lstStyle/>
        <a:p>
          <a:endParaRPr lang="en-US"/>
        </a:p>
      </dgm:t>
    </dgm:pt>
    <dgm:pt modelId="{26288062-607C-43AF-A4BC-BF8900A3FB62}">
      <dgm:prSet phldrT="[Text]"/>
      <dgm:spPr/>
      <dgm:t>
        <a:bodyPr/>
        <a:lstStyle/>
        <a:p>
          <a:r>
            <a:rPr lang="en-US" dirty="0"/>
            <a:t>Internal Billing review to get updates in place</a:t>
          </a:r>
        </a:p>
      </dgm:t>
    </dgm:pt>
    <dgm:pt modelId="{67A00189-A9EC-4815-9EA4-6E9C7B420AEF}" type="parTrans" cxnId="{76B5EFE8-FF1E-417D-847E-EE376D0C40DA}">
      <dgm:prSet/>
      <dgm:spPr/>
      <dgm:t>
        <a:bodyPr/>
        <a:lstStyle/>
        <a:p>
          <a:endParaRPr lang="en-US"/>
        </a:p>
      </dgm:t>
    </dgm:pt>
    <dgm:pt modelId="{6AF0E539-5A97-4E0E-8799-E99B74B6B3BA}" type="sibTrans" cxnId="{76B5EFE8-FF1E-417D-847E-EE376D0C40DA}">
      <dgm:prSet/>
      <dgm:spPr/>
      <dgm:t>
        <a:bodyPr/>
        <a:lstStyle/>
        <a:p>
          <a:endParaRPr lang="en-US"/>
        </a:p>
      </dgm:t>
    </dgm:pt>
    <dgm:pt modelId="{7731F3AE-8D26-4D21-99A0-1F134AAA97D0}">
      <dgm:prSet phldrT="[Text]"/>
      <dgm:spPr/>
      <dgm:t>
        <a:bodyPr/>
        <a:lstStyle/>
        <a:p>
          <a:r>
            <a:rPr lang="en-US" dirty="0"/>
            <a:t>Purchase Orders going into FY20, use Fund 016110</a:t>
          </a:r>
        </a:p>
      </dgm:t>
    </dgm:pt>
    <dgm:pt modelId="{21174C66-968E-41C4-B6A4-92ED36DAE167}" type="parTrans" cxnId="{CC64386C-FBF6-4E67-8F39-F83C7563DAB7}">
      <dgm:prSet/>
      <dgm:spPr/>
      <dgm:t>
        <a:bodyPr/>
        <a:lstStyle/>
        <a:p>
          <a:endParaRPr lang="en-US"/>
        </a:p>
      </dgm:t>
    </dgm:pt>
    <dgm:pt modelId="{C065CE01-1A13-42C0-B5B6-D8D7A465545B}" type="sibTrans" cxnId="{CC64386C-FBF6-4E67-8F39-F83C7563DAB7}">
      <dgm:prSet/>
      <dgm:spPr/>
      <dgm:t>
        <a:bodyPr/>
        <a:lstStyle/>
        <a:p>
          <a:endParaRPr lang="en-US"/>
        </a:p>
      </dgm:t>
    </dgm:pt>
    <dgm:pt modelId="{B92AFEAC-A4D6-4782-BF10-700D90D4001A}">
      <dgm:prSet phldrT="[Text]"/>
      <dgm:spPr/>
      <dgm:t>
        <a:bodyPr/>
        <a:lstStyle/>
        <a:p>
          <a:r>
            <a:rPr lang="en-US" dirty="0"/>
            <a:t>July</a:t>
          </a:r>
        </a:p>
      </dgm:t>
    </dgm:pt>
    <dgm:pt modelId="{CDBBA775-D19A-404F-A63D-99AF4AAA6FEB}" type="parTrans" cxnId="{BE9645EB-07B0-49B5-9249-6C89480226C2}">
      <dgm:prSet/>
      <dgm:spPr/>
      <dgm:t>
        <a:bodyPr/>
        <a:lstStyle/>
        <a:p>
          <a:endParaRPr lang="en-US"/>
        </a:p>
      </dgm:t>
    </dgm:pt>
    <dgm:pt modelId="{3678BE75-75F6-4972-A358-4572C9BF7B84}" type="sibTrans" cxnId="{BE9645EB-07B0-49B5-9249-6C89480226C2}">
      <dgm:prSet/>
      <dgm:spPr/>
      <dgm:t>
        <a:bodyPr/>
        <a:lstStyle/>
        <a:p>
          <a:endParaRPr lang="en-US"/>
        </a:p>
      </dgm:t>
    </dgm:pt>
    <dgm:pt modelId="{6E2C5491-B77D-4A74-8B8D-9B1785668047}">
      <dgm:prSet phldrT="[Text]"/>
      <dgm:spPr/>
      <dgm:t>
        <a:bodyPr/>
        <a:lstStyle/>
        <a:p>
          <a:r>
            <a:rPr lang="en-US" dirty="0"/>
            <a:t>Old Funds will be disabled</a:t>
          </a:r>
        </a:p>
      </dgm:t>
    </dgm:pt>
    <dgm:pt modelId="{329F6133-271F-40A6-8793-64585625E037}" type="parTrans" cxnId="{85DBE71F-4308-4E23-89C2-06B2441CD3AF}">
      <dgm:prSet/>
      <dgm:spPr/>
      <dgm:t>
        <a:bodyPr/>
        <a:lstStyle/>
        <a:p>
          <a:endParaRPr lang="en-US"/>
        </a:p>
      </dgm:t>
    </dgm:pt>
    <dgm:pt modelId="{7C920524-1383-4CFE-972E-FDF9EE9EB5E8}" type="sibTrans" cxnId="{85DBE71F-4308-4E23-89C2-06B2441CD3AF}">
      <dgm:prSet/>
      <dgm:spPr/>
      <dgm:t>
        <a:bodyPr/>
        <a:lstStyle/>
        <a:p>
          <a:endParaRPr lang="en-US"/>
        </a:p>
      </dgm:t>
    </dgm:pt>
    <dgm:pt modelId="{39710A79-7F36-4C5D-8A18-94FBA3E7AA0F}">
      <dgm:prSet phldrT="[Text]"/>
      <dgm:spPr/>
      <dgm:t>
        <a:bodyPr/>
        <a:lstStyle/>
        <a:p>
          <a:r>
            <a:rPr lang="en-US" dirty="0"/>
            <a:t>PI Dashboard Accounts with current Start Up will be updated to include 016110</a:t>
          </a:r>
        </a:p>
      </dgm:t>
    </dgm:pt>
    <dgm:pt modelId="{5ADF0FAB-5D49-40F2-BF9A-8AB07DF32687}" type="parTrans" cxnId="{11CBE80B-4E71-46E9-8925-2AF73EE6E9DF}">
      <dgm:prSet/>
      <dgm:spPr/>
    </dgm:pt>
    <dgm:pt modelId="{AB634F59-19C8-4A04-A3DC-22DD6706C86A}" type="sibTrans" cxnId="{11CBE80B-4E71-46E9-8925-2AF73EE6E9DF}">
      <dgm:prSet/>
      <dgm:spPr/>
    </dgm:pt>
    <dgm:pt modelId="{82CFBBF8-E0FC-4BE7-A723-A63CB71ABB00}" type="pres">
      <dgm:prSet presAssocID="{784ED390-06D8-4402-AF14-96868FC37BF6}" presName="linear" presStyleCnt="0">
        <dgm:presLayoutVars>
          <dgm:animLvl val="lvl"/>
          <dgm:resizeHandles val="exact"/>
        </dgm:presLayoutVars>
      </dgm:prSet>
      <dgm:spPr/>
    </dgm:pt>
    <dgm:pt modelId="{0CCFD62B-E86D-4C7F-B037-0A7F5760A68E}" type="pres">
      <dgm:prSet presAssocID="{147ABBF9-4239-42C9-A9FD-143A472EB911}" presName="parentText" presStyleLbl="node1" presStyleIdx="0" presStyleCnt="3">
        <dgm:presLayoutVars>
          <dgm:chMax val="0"/>
          <dgm:bulletEnabled val="1"/>
        </dgm:presLayoutVars>
      </dgm:prSet>
      <dgm:spPr/>
    </dgm:pt>
    <dgm:pt modelId="{036B74DE-E3FE-42BC-9F53-A447E619EAFC}" type="pres">
      <dgm:prSet presAssocID="{147ABBF9-4239-42C9-A9FD-143A472EB911}" presName="childText" presStyleLbl="revTx" presStyleIdx="0" presStyleCnt="3">
        <dgm:presLayoutVars>
          <dgm:bulletEnabled val="1"/>
        </dgm:presLayoutVars>
      </dgm:prSet>
      <dgm:spPr/>
    </dgm:pt>
    <dgm:pt modelId="{65D9844E-781B-40EF-85B0-3E20E86C18BE}" type="pres">
      <dgm:prSet presAssocID="{4CFB4EE7-1A1A-4BBF-9430-904C8B5C87F2}" presName="parentText" presStyleLbl="node1" presStyleIdx="1" presStyleCnt="3">
        <dgm:presLayoutVars>
          <dgm:chMax val="0"/>
          <dgm:bulletEnabled val="1"/>
        </dgm:presLayoutVars>
      </dgm:prSet>
      <dgm:spPr/>
    </dgm:pt>
    <dgm:pt modelId="{027BA652-F567-4FD4-820B-C2C45C4DE8D6}" type="pres">
      <dgm:prSet presAssocID="{4CFB4EE7-1A1A-4BBF-9430-904C8B5C87F2}" presName="childText" presStyleLbl="revTx" presStyleIdx="1" presStyleCnt="3">
        <dgm:presLayoutVars>
          <dgm:bulletEnabled val="1"/>
        </dgm:presLayoutVars>
      </dgm:prSet>
      <dgm:spPr/>
    </dgm:pt>
    <dgm:pt modelId="{44092EF1-3367-4F2A-ACB8-95CFFE573C1F}" type="pres">
      <dgm:prSet presAssocID="{B92AFEAC-A4D6-4782-BF10-700D90D4001A}" presName="parentText" presStyleLbl="node1" presStyleIdx="2" presStyleCnt="3">
        <dgm:presLayoutVars>
          <dgm:chMax val="0"/>
          <dgm:bulletEnabled val="1"/>
        </dgm:presLayoutVars>
      </dgm:prSet>
      <dgm:spPr/>
    </dgm:pt>
    <dgm:pt modelId="{7A1EB3FE-027D-45D3-B058-3803D1772B54}" type="pres">
      <dgm:prSet presAssocID="{B92AFEAC-A4D6-4782-BF10-700D90D4001A}" presName="childText" presStyleLbl="revTx" presStyleIdx="2" presStyleCnt="3">
        <dgm:presLayoutVars>
          <dgm:bulletEnabled val="1"/>
        </dgm:presLayoutVars>
      </dgm:prSet>
      <dgm:spPr/>
    </dgm:pt>
  </dgm:ptLst>
  <dgm:cxnLst>
    <dgm:cxn modelId="{6FA4B500-4447-469B-9397-8B46649FF33D}" type="presOf" srcId="{3EBEAFCF-E0BC-4833-A497-D897CDCE2469}" destId="{027BA652-F567-4FD4-820B-C2C45C4DE8D6}" srcOrd="0" destOrd="0" presId="urn:microsoft.com/office/officeart/2005/8/layout/vList2"/>
    <dgm:cxn modelId="{9871F306-8AC3-453D-A12A-BAE5691DD928}" srcId="{4CFB4EE7-1A1A-4BBF-9430-904C8B5C87F2}" destId="{DABB7C56-53AA-4BE3-8505-A685C0F60CF9}" srcOrd="1" destOrd="0" parTransId="{485186F5-B8D4-48E4-B2ED-9DB2CE0A1EE4}" sibTransId="{26FE78C4-E9B4-458C-8E65-47929FD94164}"/>
    <dgm:cxn modelId="{CE1A0608-384C-473A-A02F-2240E4BEBC9D}" srcId="{784ED390-06D8-4402-AF14-96868FC37BF6}" destId="{147ABBF9-4239-42C9-A9FD-143A472EB911}" srcOrd="0" destOrd="0" parTransId="{7C4F8977-F6E6-4E18-8F11-71C683F502E7}" sibTransId="{1EF2A1E5-75F6-4B81-A92E-0DAD8566F65A}"/>
    <dgm:cxn modelId="{11CBE80B-4E71-46E9-8925-2AF73EE6E9DF}" srcId="{147ABBF9-4239-42C9-A9FD-143A472EB911}" destId="{39710A79-7F36-4C5D-8A18-94FBA3E7AA0F}" srcOrd="2" destOrd="0" parTransId="{5ADF0FAB-5D49-40F2-BF9A-8AB07DF32687}" sibTransId="{AB634F59-19C8-4A04-A3DC-22DD6706C86A}"/>
    <dgm:cxn modelId="{BFCE9917-53B1-43D2-91FD-EABF7E5C26E4}" type="presOf" srcId="{7731F3AE-8D26-4D21-99A0-1F134AAA97D0}" destId="{036B74DE-E3FE-42BC-9F53-A447E619EAFC}" srcOrd="0" destOrd="1" presId="urn:microsoft.com/office/officeart/2005/8/layout/vList2"/>
    <dgm:cxn modelId="{7B7A5B1E-6B4B-4425-ACEF-A5C873AAE2AC}" type="presOf" srcId="{DF5B5C50-B472-4058-ADE0-7F355C10F9CF}" destId="{036B74DE-E3FE-42BC-9F53-A447E619EAFC}" srcOrd="0" destOrd="0" presId="urn:microsoft.com/office/officeart/2005/8/layout/vList2"/>
    <dgm:cxn modelId="{85DBE71F-4308-4E23-89C2-06B2441CD3AF}" srcId="{B92AFEAC-A4D6-4782-BF10-700D90D4001A}" destId="{6E2C5491-B77D-4A74-8B8D-9B1785668047}" srcOrd="0" destOrd="0" parTransId="{329F6133-271F-40A6-8793-64585625E037}" sibTransId="{7C920524-1383-4CFE-972E-FDF9EE9EB5E8}"/>
    <dgm:cxn modelId="{951FCD29-3C95-4AE3-A880-DEF29F381FB2}" type="presOf" srcId="{4CFB4EE7-1A1A-4BBF-9430-904C8B5C87F2}" destId="{65D9844E-781B-40EF-85B0-3E20E86C18BE}" srcOrd="0" destOrd="0" presId="urn:microsoft.com/office/officeart/2005/8/layout/vList2"/>
    <dgm:cxn modelId="{F0A8483A-9B59-49DF-A68D-AF30213D0D06}" type="presOf" srcId="{26288062-607C-43AF-A4BC-BF8900A3FB62}" destId="{036B74DE-E3FE-42BC-9F53-A447E619EAFC}" srcOrd="0" destOrd="3" presId="urn:microsoft.com/office/officeart/2005/8/layout/vList2"/>
    <dgm:cxn modelId="{1E8FA53E-A913-45EC-AC1F-FA84EF04F47A}" type="presOf" srcId="{6E2C5491-B77D-4A74-8B8D-9B1785668047}" destId="{7A1EB3FE-027D-45D3-B058-3803D1772B54}" srcOrd="0" destOrd="0" presId="urn:microsoft.com/office/officeart/2005/8/layout/vList2"/>
    <dgm:cxn modelId="{08918F5C-6475-4FED-8561-6A189AF4045F}" type="presOf" srcId="{784ED390-06D8-4402-AF14-96868FC37BF6}" destId="{82CFBBF8-E0FC-4BE7-A723-A63CB71ABB00}" srcOrd="0" destOrd="0" presId="urn:microsoft.com/office/officeart/2005/8/layout/vList2"/>
    <dgm:cxn modelId="{9C6EF85F-69DB-4C54-9FB1-5470026CD719}" type="presOf" srcId="{B92AFEAC-A4D6-4782-BF10-700D90D4001A}" destId="{44092EF1-3367-4F2A-ACB8-95CFFE573C1F}" srcOrd="0" destOrd="0" presId="urn:microsoft.com/office/officeart/2005/8/layout/vList2"/>
    <dgm:cxn modelId="{CC64386C-FBF6-4E67-8F39-F83C7563DAB7}" srcId="{147ABBF9-4239-42C9-A9FD-143A472EB911}" destId="{7731F3AE-8D26-4D21-99A0-1F134AAA97D0}" srcOrd="1" destOrd="0" parTransId="{21174C66-968E-41C4-B6A4-92ED36DAE167}" sibTransId="{C065CE01-1A13-42C0-B5B6-D8D7A465545B}"/>
    <dgm:cxn modelId="{EECF784C-3877-4331-AD74-03C3CDEDF53D}" srcId="{784ED390-06D8-4402-AF14-96868FC37BF6}" destId="{4CFB4EE7-1A1A-4BBF-9430-904C8B5C87F2}" srcOrd="1" destOrd="0" parTransId="{CEC03E9F-585D-4336-98CA-4AD65625AFE9}" sibTransId="{92F8E127-05BC-4447-BFB9-F6FFD2324BD6}"/>
    <dgm:cxn modelId="{39D7AB58-5587-4A7A-ABBA-CCC55C81E981}" srcId="{147ABBF9-4239-42C9-A9FD-143A472EB911}" destId="{DF5B5C50-B472-4058-ADE0-7F355C10F9CF}" srcOrd="0" destOrd="0" parTransId="{843668A8-641F-4164-AEFE-8F5646440276}" sibTransId="{A395698B-B4A0-4F79-B305-7EB0C47348C1}"/>
    <dgm:cxn modelId="{58AE9FA4-B733-4643-8954-D7B25F975259}" srcId="{4CFB4EE7-1A1A-4BBF-9430-904C8B5C87F2}" destId="{CBD3E686-917B-4370-A79C-847BC3D860A2}" srcOrd="2" destOrd="0" parTransId="{26FDC072-51C3-4E48-88C4-C4ECCC303CED}" sibTransId="{68883414-E1FD-4262-9BD1-FD2593877C58}"/>
    <dgm:cxn modelId="{015F74A5-4FA4-4934-8693-A9C8EF6E04EE}" type="presOf" srcId="{39710A79-7F36-4C5D-8A18-94FBA3E7AA0F}" destId="{036B74DE-E3FE-42BC-9F53-A447E619EAFC}" srcOrd="0" destOrd="2" presId="urn:microsoft.com/office/officeart/2005/8/layout/vList2"/>
    <dgm:cxn modelId="{FFFE3BA7-380D-4AE5-BA4B-2F182CB2DE1D}" type="presOf" srcId="{CBD3E686-917B-4370-A79C-847BC3D860A2}" destId="{027BA652-F567-4FD4-820B-C2C45C4DE8D6}" srcOrd="0" destOrd="2" presId="urn:microsoft.com/office/officeart/2005/8/layout/vList2"/>
    <dgm:cxn modelId="{C512A3AE-03DC-4F54-8542-582B74180760}" srcId="{4CFB4EE7-1A1A-4BBF-9430-904C8B5C87F2}" destId="{3EBEAFCF-E0BC-4833-A497-D897CDCE2469}" srcOrd="0" destOrd="0" parTransId="{967D62E0-DACC-49D1-BC42-06071FBBA89C}" sibTransId="{14E5A993-DDF7-4ACF-BEA0-008CA229C7B8}"/>
    <dgm:cxn modelId="{76B5EFE8-FF1E-417D-847E-EE376D0C40DA}" srcId="{147ABBF9-4239-42C9-A9FD-143A472EB911}" destId="{26288062-607C-43AF-A4BC-BF8900A3FB62}" srcOrd="3" destOrd="0" parTransId="{67A00189-A9EC-4815-9EA4-6E9C7B420AEF}" sibTransId="{6AF0E539-5A97-4E0E-8799-E99B74B6B3BA}"/>
    <dgm:cxn modelId="{BE9645EB-07B0-49B5-9249-6C89480226C2}" srcId="{784ED390-06D8-4402-AF14-96868FC37BF6}" destId="{B92AFEAC-A4D6-4782-BF10-700D90D4001A}" srcOrd="2" destOrd="0" parTransId="{CDBBA775-D19A-404F-A63D-99AF4AAA6FEB}" sibTransId="{3678BE75-75F6-4972-A358-4572C9BF7B84}"/>
    <dgm:cxn modelId="{D85B8DF0-2786-4518-953F-74528791A2D6}" type="presOf" srcId="{DABB7C56-53AA-4BE3-8505-A685C0F60CF9}" destId="{027BA652-F567-4FD4-820B-C2C45C4DE8D6}" srcOrd="0" destOrd="1" presId="urn:microsoft.com/office/officeart/2005/8/layout/vList2"/>
    <dgm:cxn modelId="{F56F9AFA-ADCD-4F92-826C-B6A906B42B9C}" type="presOf" srcId="{147ABBF9-4239-42C9-A9FD-143A472EB911}" destId="{0CCFD62B-E86D-4C7F-B037-0A7F5760A68E}" srcOrd="0" destOrd="0" presId="urn:microsoft.com/office/officeart/2005/8/layout/vList2"/>
    <dgm:cxn modelId="{DC700523-9E56-415C-8189-84DB48551975}" type="presParOf" srcId="{82CFBBF8-E0FC-4BE7-A723-A63CB71ABB00}" destId="{0CCFD62B-E86D-4C7F-B037-0A7F5760A68E}" srcOrd="0" destOrd="0" presId="urn:microsoft.com/office/officeart/2005/8/layout/vList2"/>
    <dgm:cxn modelId="{3C040052-4CBB-493A-98E2-77B603358DF3}" type="presParOf" srcId="{82CFBBF8-E0FC-4BE7-A723-A63CB71ABB00}" destId="{036B74DE-E3FE-42BC-9F53-A447E619EAFC}" srcOrd="1" destOrd="0" presId="urn:microsoft.com/office/officeart/2005/8/layout/vList2"/>
    <dgm:cxn modelId="{7E252CDD-260C-4B1D-8CFA-E62520915B94}" type="presParOf" srcId="{82CFBBF8-E0FC-4BE7-A723-A63CB71ABB00}" destId="{65D9844E-781B-40EF-85B0-3E20E86C18BE}" srcOrd="2" destOrd="0" presId="urn:microsoft.com/office/officeart/2005/8/layout/vList2"/>
    <dgm:cxn modelId="{70FFAD7C-40E2-4C40-A1E2-FD8DF79133BC}" type="presParOf" srcId="{82CFBBF8-E0FC-4BE7-A723-A63CB71ABB00}" destId="{027BA652-F567-4FD4-820B-C2C45C4DE8D6}" srcOrd="3" destOrd="0" presId="urn:microsoft.com/office/officeart/2005/8/layout/vList2"/>
    <dgm:cxn modelId="{E3D4EF02-D289-4127-BD9A-A5D4EEC6225F}" type="presParOf" srcId="{82CFBBF8-E0FC-4BE7-A723-A63CB71ABB00}" destId="{44092EF1-3367-4F2A-ACB8-95CFFE573C1F}" srcOrd="4" destOrd="0" presId="urn:microsoft.com/office/officeart/2005/8/layout/vList2"/>
    <dgm:cxn modelId="{A2217B62-B326-4985-8E2E-1347AEFFCA6F}" type="presParOf" srcId="{82CFBBF8-E0FC-4BE7-A723-A63CB71ABB00}" destId="{7A1EB3FE-027D-45D3-B058-3803D1772B54}"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B24925-902F-43D5-9901-B13FA8197333}" type="doc">
      <dgm:prSet loTypeId="urn:microsoft.com/office/officeart/2005/8/layout/chevron1" loCatId="process" qsTypeId="urn:microsoft.com/office/officeart/2005/8/quickstyle/3d1" qsCatId="3D" csTypeId="urn:microsoft.com/office/officeart/2005/8/colors/accent0_3" csCatId="mainScheme" phldr="1"/>
      <dgm:spPr/>
    </dgm:pt>
    <dgm:pt modelId="{78B49341-2232-42C9-80BD-7366D288F5E6}">
      <dgm:prSet phldrT="[Text]" custT="1"/>
      <dgm:spPr/>
      <dgm:t>
        <a:bodyPr/>
        <a:lstStyle/>
        <a:p>
          <a:r>
            <a:rPr lang="en-US" sz="2000" b="1" dirty="0">
              <a:latin typeface="Arial" panose="020B0604020202020204" pitchFamily="34" charset="0"/>
              <a:cs typeface="Arial" panose="020B0604020202020204" pitchFamily="34" charset="0"/>
            </a:rPr>
            <a:t>FY19</a:t>
          </a:r>
        </a:p>
      </dgm:t>
    </dgm:pt>
    <dgm:pt modelId="{DA6155AA-0723-4F3D-8A6F-CC8D86E53490}" type="parTrans" cxnId="{4F2D85E8-7E5D-4A0B-9F53-77DBE1979DF8}">
      <dgm:prSet/>
      <dgm:spPr/>
      <dgm:t>
        <a:bodyPr/>
        <a:lstStyle/>
        <a:p>
          <a:endParaRPr lang="en-US"/>
        </a:p>
      </dgm:t>
    </dgm:pt>
    <dgm:pt modelId="{5CBC0344-ACBE-4FCB-BA1B-FCBDD2DFAF1A}" type="sibTrans" cxnId="{4F2D85E8-7E5D-4A0B-9F53-77DBE1979DF8}">
      <dgm:prSet/>
      <dgm:spPr/>
      <dgm:t>
        <a:bodyPr/>
        <a:lstStyle/>
        <a:p>
          <a:endParaRPr lang="en-US"/>
        </a:p>
      </dgm:t>
    </dgm:pt>
    <dgm:pt modelId="{E5682AB0-ED9A-4185-B4D5-96496122B927}">
      <dgm:prSet phldrT="[Text]" custT="1"/>
      <dgm:spPr/>
      <dgm:t>
        <a:bodyPr/>
        <a:lstStyle/>
        <a:p>
          <a:r>
            <a:rPr lang="en-US" sz="2000" b="1" dirty="0">
              <a:latin typeface="Arial" panose="020B0604020202020204" pitchFamily="34" charset="0"/>
              <a:cs typeface="Arial" panose="020B0604020202020204" pitchFamily="34" charset="0"/>
            </a:rPr>
            <a:t>FY20</a:t>
          </a:r>
        </a:p>
      </dgm:t>
    </dgm:pt>
    <dgm:pt modelId="{9C9157DF-C9A7-4000-9338-4FE2B228EC10}" type="parTrans" cxnId="{C79F885E-3D55-40C7-B51A-4A4C63384C20}">
      <dgm:prSet/>
      <dgm:spPr/>
      <dgm:t>
        <a:bodyPr/>
        <a:lstStyle/>
        <a:p>
          <a:endParaRPr lang="en-US"/>
        </a:p>
      </dgm:t>
    </dgm:pt>
    <dgm:pt modelId="{A0CC223B-BF10-45AD-B0CB-F9105C7DB65A}" type="sibTrans" cxnId="{C79F885E-3D55-40C7-B51A-4A4C63384C20}">
      <dgm:prSet/>
      <dgm:spPr/>
      <dgm:t>
        <a:bodyPr/>
        <a:lstStyle/>
        <a:p>
          <a:endParaRPr lang="en-US"/>
        </a:p>
      </dgm:t>
    </dgm:pt>
    <dgm:pt modelId="{ABC7822B-D7C7-4CF9-99B7-AC6097718796}" type="pres">
      <dgm:prSet presAssocID="{9DB24925-902F-43D5-9901-B13FA8197333}" presName="Name0" presStyleCnt="0">
        <dgm:presLayoutVars>
          <dgm:dir/>
          <dgm:animLvl val="lvl"/>
          <dgm:resizeHandles val="exact"/>
        </dgm:presLayoutVars>
      </dgm:prSet>
      <dgm:spPr/>
    </dgm:pt>
    <dgm:pt modelId="{3A1CF733-C45C-4242-9C93-7BBE3F53FA64}" type="pres">
      <dgm:prSet presAssocID="{78B49341-2232-42C9-80BD-7366D288F5E6}" presName="parTxOnly" presStyleLbl="node1" presStyleIdx="0" presStyleCnt="2" custScaleX="53099" custScaleY="82645" custLinFactNeighborX="-54819">
        <dgm:presLayoutVars>
          <dgm:chMax val="0"/>
          <dgm:chPref val="0"/>
          <dgm:bulletEnabled val="1"/>
        </dgm:presLayoutVars>
      </dgm:prSet>
      <dgm:spPr/>
    </dgm:pt>
    <dgm:pt modelId="{CDC0812A-6967-4429-9062-B3791F40215D}" type="pres">
      <dgm:prSet presAssocID="{5CBC0344-ACBE-4FCB-BA1B-FCBDD2DFAF1A}" presName="parTxOnlySpace" presStyleCnt="0"/>
      <dgm:spPr/>
    </dgm:pt>
    <dgm:pt modelId="{326E3E48-A84F-4E32-B500-94E06C97BE0B}" type="pres">
      <dgm:prSet presAssocID="{E5682AB0-ED9A-4185-B4D5-96496122B927}" presName="parTxOnly" presStyleLbl="node1" presStyleIdx="1" presStyleCnt="2" custScaleX="39882" custScaleY="82645" custLinFactNeighborX="7263">
        <dgm:presLayoutVars>
          <dgm:chMax val="0"/>
          <dgm:chPref val="0"/>
          <dgm:bulletEnabled val="1"/>
        </dgm:presLayoutVars>
      </dgm:prSet>
      <dgm:spPr/>
    </dgm:pt>
  </dgm:ptLst>
  <dgm:cxnLst>
    <dgm:cxn modelId="{C79F885E-3D55-40C7-B51A-4A4C63384C20}" srcId="{9DB24925-902F-43D5-9901-B13FA8197333}" destId="{E5682AB0-ED9A-4185-B4D5-96496122B927}" srcOrd="1" destOrd="0" parTransId="{9C9157DF-C9A7-4000-9338-4FE2B228EC10}" sibTransId="{A0CC223B-BF10-45AD-B0CB-F9105C7DB65A}"/>
    <dgm:cxn modelId="{1029BA6E-2286-4E25-9BBB-5ABA3601B633}" type="presOf" srcId="{E5682AB0-ED9A-4185-B4D5-96496122B927}" destId="{326E3E48-A84F-4E32-B500-94E06C97BE0B}" srcOrd="0" destOrd="0" presId="urn:microsoft.com/office/officeart/2005/8/layout/chevron1"/>
    <dgm:cxn modelId="{3EB838CE-4434-4D13-A5AE-2ED002E30F93}" type="presOf" srcId="{78B49341-2232-42C9-80BD-7366D288F5E6}" destId="{3A1CF733-C45C-4242-9C93-7BBE3F53FA64}" srcOrd="0" destOrd="0" presId="urn:microsoft.com/office/officeart/2005/8/layout/chevron1"/>
    <dgm:cxn modelId="{4F2D85E8-7E5D-4A0B-9F53-77DBE1979DF8}" srcId="{9DB24925-902F-43D5-9901-B13FA8197333}" destId="{78B49341-2232-42C9-80BD-7366D288F5E6}" srcOrd="0" destOrd="0" parTransId="{DA6155AA-0723-4F3D-8A6F-CC8D86E53490}" sibTransId="{5CBC0344-ACBE-4FCB-BA1B-FCBDD2DFAF1A}"/>
    <dgm:cxn modelId="{3B2EBEE9-5F60-4CBC-A442-7B8F02BE2812}" type="presOf" srcId="{9DB24925-902F-43D5-9901-B13FA8197333}" destId="{ABC7822B-D7C7-4CF9-99B7-AC6097718796}" srcOrd="0" destOrd="0" presId="urn:microsoft.com/office/officeart/2005/8/layout/chevron1"/>
    <dgm:cxn modelId="{2513CEE4-AB7C-43FD-8081-64E0E1DAD0D4}" type="presParOf" srcId="{ABC7822B-D7C7-4CF9-99B7-AC6097718796}" destId="{3A1CF733-C45C-4242-9C93-7BBE3F53FA64}" srcOrd="0" destOrd="0" presId="urn:microsoft.com/office/officeart/2005/8/layout/chevron1"/>
    <dgm:cxn modelId="{072A2877-2739-4E58-BBB7-C75BBDD50690}" type="presParOf" srcId="{ABC7822B-D7C7-4CF9-99B7-AC6097718796}" destId="{CDC0812A-6967-4429-9062-B3791F40215D}" srcOrd="1" destOrd="0" presId="urn:microsoft.com/office/officeart/2005/8/layout/chevron1"/>
    <dgm:cxn modelId="{B7618079-FE72-4048-A8DC-EB31968C9149}" type="presParOf" srcId="{ABC7822B-D7C7-4CF9-99B7-AC6097718796}" destId="{326E3E48-A84F-4E32-B500-94E06C97BE0B}" srcOrd="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D357BF-9174-4191-977D-30907AA9B763}">
      <dsp:nvSpPr>
        <dsp:cNvPr id="0" name=""/>
        <dsp:cNvSpPr/>
      </dsp:nvSpPr>
      <dsp:spPr>
        <a:xfrm rot="5400000">
          <a:off x="-121599" y="121740"/>
          <a:ext cx="810664" cy="56746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Fund Number</a:t>
          </a:r>
        </a:p>
      </dsp:txBody>
      <dsp:txXfrm rot="-5400000">
        <a:off x="1" y="283872"/>
        <a:ext cx="567464" cy="243200"/>
      </dsp:txXfrm>
    </dsp:sp>
    <dsp:sp modelId="{F83A92FD-4891-4EAA-A7EE-33607A4CD539}">
      <dsp:nvSpPr>
        <dsp:cNvPr id="0" name=""/>
        <dsp:cNvSpPr/>
      </dsp:nvSpPr>
      <dsp:spPr>
        <a:xfrm rot="5400000">
          <a:off x="4037310" y="-3469703"/>
          <a:ext cx="526931" cy="746662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There will be a new Fund Number to use.  Fund 016110</a:t>
          </a:r>
        </a:p>
      </dsp:txBody>
      <dsp:txXfrm rot="-5400000">
        <a:off x="567465" y="25865"/>
        <a:ext cx="7440899" cy="475485"/>
      </dsp:txXfrm>
    </dsp:sp>
    <dsp:sp modelId="{869DAC6E-2D39-4C48-A74B-3EE813E52D30}">
      <dsp:nvSpPr>
        <dsp:cNvPr id="0" name=""/>
        <dsp:cNvSpPr/>
      </dsp:nvSpPr>
      <dsp:spPr>
        <a:xfrm rot="5400000">
          <a:off x="-121599" y="810647"/>
          <a:ext cx="810664" cy="56746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Back Office</a:t>
          </a:r>
        </a:p>
      </dsp:txBody>
      <dsp:txXfrm rot="-5400000">
        <a:off x="1" y="972779"/>
        <a:ext cx="567464" cy="243200"/>
      </dsp:txXfrm>
    </dsp:sp>
    <dsp:sp modelId="{7A337313-42D9-4B59-AC5A-98D1A3E9FB28}">
      <dsp:nvSpPr>
        <dsp:cNvPr id="0" name=""/>
        <dsp:cNvSpPr/>
      </dsp:nvSpPr>
      <dsp:spPr>
        <a:xfrm rot="5400000">
          <a:off x="4037310" y="-2780797"/>
          <a:ext cx="526931" cy="746662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Finance/Admin Ops will update Payroll, Concur and PCard defaults</a:t>
          </a:r>
        </a:p>
      </dsp:txBody>
      <dsp:txXfrm rot="-5400000">
        <a:off x="567465" y="714771"/>
        <a:ext cx="7440899" cy="475485"/>
      </dsp:txXfrm>
    </dsp:sp>
    <dsp:sp modelId="{CB80448D-95A7-4199-AF94-AE0272B47988}">
      <dsp:nvSpPr>
        <dsp:cNvPr id="0" name=""/>
        <dsp:cNvSpPr/>
      </dsp:nvSpPr>
      <dsp:spPr>
        <a:xfrm rot="5400000">
          <a:off x="-121599" y="1499554"/>
          <a:ext cx="810664" cy="56746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POs</a:t>
          </a:r>
        </a:p>
      </dsp:txBody>
      <dsp:txXfrm rot="-5400000">
        <a:off x="1" y="1661686"/>
        <a:ext cx="567464" cy="243200"/>
      </dsp:txXfrm>
    </dsp:sp>
    <dsp:sp modelId="{A770DA75-9E5C-45EA-8A1B-E3578B83CBE6}">
      <dsp:nvSpPr>
        <dsp:cNvPr id="0" name=""/>
        <dsp:cNvSpPr/>
      </dsp:nvSpPr>
      <dsp:spPr>
        <a:xfrm rot="5400000">
          <a:off x="4037310" y="-2091890"/>
          <a:ext cx="526931" cy="746662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Open POs will need to be closed and new POs with new Fund will need to be opened</a:t>
          </a:r>
        </a:p>
      </dsp:txBody>
      <dsp:txXfrm rot="-5400000">
        <a:off x="567465" y="1403678"/>
        <a:ext cx="7440899" cy="475485"/>
      </dsp:txXfrm>
    </dsp:sp>
    <dsp:sp modelId="{F498B744-C438-4B0A-879B-62B1BC5EEDB7}">
      <dsp:nvSpPr>
        <dsp:cNvPr id="0" name=""/>
        <dsp:cNvSpPr/>
      </dsp:nvSpPr>
      <dsp:spPr>
        <a:xfrm rot="5400000">
          <a:off x="-121599" y="2188461"/>
          <a:ext cx="810664" cy="56746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Billings</a:t>
          </a:r>
        </a:p>
      </dsp:txBody>
      <dsp:txXfrm rot="-5400000">
        <a:off x="1" y="2350593"/>
        <a:ext cx="567464" cy="243200"/>
      </dsp:txXfrm>
    </dsp:sp>
    <dsp:sp modelId="{87F9970D-FD4F-4A90-A6F3-C1DDFD1D0EB6}">
      <dsp:nvSpPr>
        <dsp:cNvPr id="0" name=""/>
        <dsp:cNvSpPr/>
      </dsp:nvSpPr>
      <dsp:spPr>
        <a:xfrm rot="5400000">
          <a:off x="4037310" y="-1402983"/>
          <a:ext cx="526931" cy="746662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Internal Billings &amp; Service Centers costing strings will need to be updated</a:t>
          </a:r>
        </a:p>
      </dsp:txBody>
      <dsp:txXfrm rot="-5400000">
        <a:off x="567465" y="2092585"/>
        <a:ext cx="7440899" cy="475485"/>
      </dsp:txXfrm>
    </dsp:sp>
    <dsp:sp modelId="{E7BFAC2B-CFBF-4E0C-A3F8-17A6C939E18F}">
      <dsp:nvSpPr>
        <dsp:cNvPr id="0" name=""/>
        <dsp:cNvSpPr/>
      </dsp:nvSpPr>
      <dsp:spPr>
        <a:xfrm rot="5400000">
          <a:off x="-121599" y="2877368"/>
          <a:ext cx="810664" cy="56746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t>Disable</a:t>
          </a:r>
        </a:p>
      </dsp:txBody>
      <dsp:txXfrm rot="-5400000">
        <a:off x="1" y="3039500"/>
        <a:ext cx="567464" cy="243200"/>
      </dsp:txXfrm>
    </dsp:sp>
    <dsp:sp modelId="{613045FB-1507-4FCE-A5E9-61F8A2102F7E}">
      <dsp:nvSpPr>
        <dsp:cNvPr id="0" name=""/>
        <dsp:cNvSpPr/>
      </dsp:nvSpPr>
      <dsp:spPr>
        <a:xfrm rot="5400000">
          <a:off x="4037310" y="-714076"/>
          <a:ext cx="526931" cy="746662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Old Start Up Funds 000770, 000772 &amp; 000775 will be DISABLED in July</a:t>
          </a:r>
        </a:p>
      </dsp:txBody>
      <dsp:txXfrm rot="-5400000">
        <a:off x="567465" y="2781492"/>
        <a:ext cx="7440899" cy="4754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E39239-772B-4A82-BAAA-12275AF6FDFC}">
      <dsp:nvSpPr>
        <dsp:cNvPr id="0" name=""/>
        <dsp:cNvSpPr/>
      </dsp:nvSpPr>
      <dsp:spPr>
        <a:xfrm>
          <a:off x="0" y="196861"/>
          <a:ext cx="4340543" cy="455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Transaction Listing</a:t>
          </a:r>
        </a:p>
      </dsp:txBody>
      <dsp:txXfrm>
        <a:off x="22246" y="219107"/>
        <a:ext cx="4296051" cy="411223"/>
      </dsp:txXfrm>
    </dsp:sp>
    <dsp:sp modelId="{BC924B62-6855-4669-8471-9D2C4413265E}">
      <dsp:nvSpPr>
        <dsp:cNvPr id="0" name=""/>
        <dsp:cNvSpPr/>
      </dsp:nvSpPr>
      <dsp:spPr>
        <a:xfrm>
          <a:off x="0" y="652576"/>
          <a:ext cx="4340543" cy="6882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812"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a:t>Transaction Listing Customization created by Admin Ops will be shared with DAs to aggregate 000770, 000772, 000775 and 016110.</a:t>
          </a:r>
        </a:p>
      </dsp:txBody>
      <dsp:txXfrm>
        <a:off x="0" y="652576"/>
        <a:ext cx="4340543" cy="688274"/>
      </dsp:txXfrm>
    </dsp:sp>
    <dsp:sp modelId="{91864536-DB99-4029-AE7F-8ED265369A71}">
      <dsp:nvSpPr>
        <dsp:cNvPr id="0" name=""/>
        <dsp:cNvSpPr/>
      </dsp:nvSpPr>
      <dsp:spPr>
        <a:xfrm>
          <a:off x="0" y="1340851"/>
          <a:ext cx="4340543" cy="455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PI Dashboard</a:t>
          </a:r>
        </a:p>
      </dsp:txBody>
      <dsp:txXfrm>
        <a:off x="22246" y="1363097"/>
        <a:ext cx="4296051" cy="411223"/>
      </dsp:txXfrm>
    </dsp:sp>
    <dsp:sp modelId="{365B7510-29EF-453E-9F1A-1DAD77C3D2B5}">
      <dsp:nvSpPr>
        <dsp:cNvPr id="0" name=""/>
        <dsp:cNvSpPr/>
      </dsp:nvSpPr>
      <dsp:spPr>
        <a:xfrm>
          <a:off x="0" y="1796566"/>
          <a:ext cx="4340543" cy="471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812"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a:t>Accounts with 000770, 000772 and 000775 will be updated to also include 016110.</a:t>
          </a:r>
        </a:p>
      </dsp:txBody>
      <dsp:txXfrm>
        <a:off x="0" y="1796566"/>
        <a:ext cx="4340543" cy="471960"/>
      </dsp:txXfrm>
    </dsp:sp>
    <dsp:sp modelId="{5B5AC40B-BB46-498E-8BD3-E3B8B750D5F3}">
      <dsp:nvSpPr>
        <dsp:cNvPr id="0" name=""/>
        <dsp:cNvSpPr/>
      </dsp:nvSpPr>
      <dsp:spPr>
        <a:xfrm>
          <a:off x="0" y="2268526"/>
          <a:ext cx="4340543" cy="455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Deficits</a:t>
          </a:r>
        </a:p>
      </dsp:txBody>
      <dsp:txXfrm>
        <a:off x="22246" y="2290772"/>
        <a:ext cx="4296051" cy="411223"/>
      </dsp:txXfrm>
    </dsp:sp>
    <dsp:sp modelId="{8EA08D67-179C-4E3A-8244-9923D3CDCB20}">
      <dsp:nvSpPr>
        <dsp:cNvPr id="0" name=""/>
        <dsp:cNvSpPr/>
      </dsp:nvSpPr>
      <dsp:spPr>
        <a:xfrm>
          <a:off x="0" y="2724241"/>
          <a:ext cx="4340543" cy="904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812"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a:t>Faculty Start Up Deficits are defined as the aggregate of 000770, 000772, 000775 and 016110.  Fund Management Customization will be shared with DAs to identify deficits.</a:t>
          </a:r>
        </a:p>
      </dsp:txBody>
      <dsp:txXfrm>
        <a:off x="0" y="2724241"/>
        <a:ext cx="4340543" cy="9045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FD62B-E86D-4C7F-B037-0A7F5760A68E}">
      <dsp:nvSpPr>
        <dsp:cNvPr id="0" name=""/>
        <dsp:cNvSpPr/>
      </dsp:nvSpPr>
      <dsp:spPr>
        <a:xfrm>
          <a:off x="0" y="148039"/>
          <a:ext cx="4332925" cy="455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Now</a:t>
          </a:r>
        </a:p>
      </dsp:txBody>
      <dsp:txXfrm>
        <a:off x="22246" y="170285"/>
        <a:ext cx="4288433" cy="411223"/>
      </dsp:txXfrm>
    </dsp:sp>
    <dsp:sp modelId="{036B74DE-E3FE-42BC-9F53-A447E619EAFC}">
      <dsp:nvSpPr>
        <dsp:cNvPr id="0" name=""/>
        <dsp:cNvSpPr/>
      </dsp:nvSpPr>
      <dsp:spPr>
        <a:xfrm>
          <a:off x="0" y="603754"/>
          <a:ext cx="4332925" cy="1238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57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a:t>Purchase Assets with 016110</a:t>
          </a:r>
        </a:p>
        <a:p>
          <a:pPr marL="114300" lvl="1" indent="-114300" algn="l" defTabSz="666750">
            <a:lnSpc>
              <a:spcPct val="90000"/>
            </a:lnSpc>
            <a:spcBef>
              <a:spcPct val="0"/>
            </a:spcBef>
            <a:spcAft>
              <a:spcPct val="20000"/>
            </a:spcAft>
            <a:buChar char="•"/>
          </a:pPr>
          <a:r>
            <a:rPr lang="en-US" sz="1500" kern="1200" dirty="0"/>
            <a:t>Purchase Orders going into FY20, use Fund 016110</a:t>
          </a:r>
        </a:p>
        <a:p>
          <a:pPr marL="114300" lvl="1" indent="-114300" algn="l" defTabSz="666750">
            <a:lnSpc>
              <a:spcPct val="90000"/>
            </a:lnSpc>
            <a:spcBef>
              <a:spcPct val="0"/>
            </a:spcBef>
            <a:spcAft>
              <a:spcPct val="20000"/>
            </a:spcAft>
            <a:buChar char="•"/>
          </a:pPr>
          <a:r>
            <a:rPr lang="en-US" sz="1500" kern="1200" dirty="0"/>
            <a:t>PI Dashboard Accounts with current Start Up will be updated to include 016110</a:t>
          </a:r>
        </a:p>
        <a:p>
          <a:pPr marL="114300" lvl="1" indent="-114300" algn="l" defTabSz="666750">
            <a:lnSpc>
              <a:spcPct val="90000"/>
            </a:lnSpc>
            <a:spcBef>
              <a:spcPct val="0"/>
            </a:spcBef>
            <a:spcAft>
              <a:spcPct val="20000"/>
            </a:spcAft>
            <a:buChar char="•"/>
          </a:pPr>
          <a:r>
            <a:rPr lang="en-US" sz="1500" kern="1200" dirty="0"/>
            <a:t>Internal Billing review to get updates in place</a:t>
          </a:r>
        </a:p>
      </dsp:txBody>
      <dsp:txXfrm>
        <a:off x="0" y="603754"/>
        <a:ext cx="4332925" cy="1238895"/>
      </dsp:txXfrm>
    </dsp:sp>
    <dsp:sp modelId="{65D9844E-781B-40EF-85B0-3E20E86C18BE}">
      <dsp:nvSpPr>
        <dsp:cNvPr id="0" name=""/>
        <dsp:cNvSpPr/>
      </dsp:nvSpPr>
      <dsp:spPr>
        <a:xfrm>
          <a:off x="0" y="1842649"/>
          <a:ext cx="4332925" cy="455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June</a:t>
          </a:r>
        </a:p>
      </dsp:txBody>
      <dsp:txXfrm>
        <a:off x="22246" y="1864895"/>
        <a:ext cx="4288433" cy="411223"/>
      </dsp:txXfrm>
    </dsp:sp>
    <dsp:sp modelId="{027BA652-F567-4FD4-820B-C2C45C4DE8D6}">
      <dsp:nvSpPr>
        <dsp:cNvPr id="0" name=""/>
        <dsp:cNvSpPr/>
      </dsp:nvSpPr>
      <dsp:spPr>
        <a:xfrm>
          <a:off x="0" y="2298364"/>
          <a:ext cx="4332925" cy="786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57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a:t>Payroll, PCard and Concur defaults updated</a:t>
          </a:r>
        </a:p>
        <a:p>
          <a:pPr marL="114300" lvl="1" indent="-114300" algn="l" defTabSz="666750">
            <a:lnSpc>
              <a:spcPct val="90000"/>
            </a:lnSpc>
            <a:spcBef>
              <a:spcPct val="0"/>
            </a:spcBef>
            <a:spcAft>
              <a:spcPct val="20000"/>
            </a:spcAft>
            <a:buChar char="•"/>
          </a:pPr>
          <a:r>
            <a:rPr lang="en-US" sz="1500" kern="1200" dirty="0"/>
            <a:t>PI Dashboard Accounts added</a:t>
          </a:r>
        </a:p>
        <a:p>
          <a:pPr marL="114300" lvl="1" indent="-114300" algn="l" defTabSz="666750">
            <a:lnSpc>
              <a:spcPct val="90000"/>
            </a:lnSpc>
            <a:spcBef>
              <a:spcPct val="0"/>
            </a:spcBef>
            <a:spcAft>
              <a:spcPct val="20000"/>
            </a:spcAft>
            <a:buChar char="•"/>
          </a:pPr>
          <a:r>
            <a:rPr lang="en-US" sz="1500" kern="1200" dirty="0"/>
            <a:t>Transfer Balances to 016110</a:t>
          </a:r>
        </a:p>
      </dsp:txBody>
      <dsp:txXfrm>
        <a:off x="0" y="2298364"/>
        <a:ext cx="4332925" cy="786599"/>
      </dsp:txXfrm>
    </dsp:sp>
    <dsp:sp modelId="{44092EF1-3367-4F2A-ACB8-95CFFE573C1F}">
      <dsp:nvSpPr>
        <dsp:cNvPr id="0" name=""/>
        <dsp:cNvSpPr/>
      </dsp:nvSpPr>
      <dsp:spPr>
        <a:xfrm>
          <a:off x="0" y="3084964"/>
          <a:ext cx="4332925" cy="455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July</a:t>
          </a:r>
        </a:p>
      </dsp:txBody>
      <dsp:txXfrm>
        <a:off x="22246" y="3107210"/>
        <a:ext cx="4288433" cy="411223"/>
      </dsp:txXfrm>
    </dsp:sp>
    <dsp:sp modelId="{7A1EB3FE-027D-45D3-B058-3803D1772B54}">
      <dsp:nvSpPr>
        <dsp:cNvPr id="0" name=""/>
        <dsp:cNvSpPr/>
      </dsp:nvSpPr>
      <dsp:spPr>
        <a:xfrm>
          <a:off x="0" y="3540679"/>
          <a:ext cx="4332925"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57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a:t>Old Funds will be disabled</a:t>
          </a:r>
        </a:p>
      </dsp:txBody>
      <dsp:txXfrm>
        <a:off x="0" y="3540679"/>
        <a:ext cx="4332925" cy="3146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1CF733-C45C-4242-9C93-7BBE3F53FA64}">
      <dsp:nvSpPr>
        <dsp:cNvPr id="0" name=""/>
        <dsp:cNvSpPr/>
      </dsp:nvSpPr>
      <dsp:spPr>
        <a:xfrm>
          <a:off x="288925" y="0"/>
          <a:ext cx="4986756" cy="400602"/>
        </a:xfrm>
        <a:prstGeom prst="chevron">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FY19</a:t>
          </a:r>
        </a:p>
      </dsp:txBody>
      <dsp:txXfrm>
        <a:off x="489226" y="0"/>
        <a:ext cx="4586154" cy="400602"/>
      </dsp:txXfrm>
    </dsp:sp>
    <dsp:sp modelId="{326E3E48-A84F-4E32-B500-94E06C97BE0B}">
      <dsp:nvSpPr>
        <dsp:cNvPr id="0" name=""/>
        <dsp:cNvSpPr/>
      </dsp:nvSpPr>
      <dsp:spPr>
        <a:xfrm>
          <a:off x="4919577" y="0"/>
          <a:ext cx="3745491" cy="400602"/>
        </a:xfrm>
        <a:prstGeom prst="chevron">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FY20</a:t>
          </a:r>
        </a:p>
      </dsp:txBody>
      <dsp:txXfrm>
        <a:off x="5119878" y="0"/>
        <a:ext cx="3344889" cy="40060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11" y="0"/>
            <a:ext cx="3038475" cy="462120"/>
          </a:xfrm>
          <a:prstGeom prst="rect">
            <a:avLst/>
          </a:prstGeom>
          <a:noFill/>
          <a:ln w="9525">
            <a:noFill/>
            <a:miter lim="800000"/>
            <a:headEnd/>
            <a:tailEnd/>
          </a:ln>
          <a:effectLst/>
        </p:spPr>
        <p:txBody>
          <a:bodyPr vert="horz" wrap="square" lIns="91413" tIns="45706" rIns="91413" bIns="45706" numCol="1" anchor="t" anchorCtr="0" compatLnSpc="1">
            <a:prstTxWarp prst="textNoShape">
              <a:avLst/>
            </a:prstTxWarp>
          </a:bodyPr>
          <a:lstStyle>
            <a:lvl1pPr algn="l">
              <a:lnSpc>
                <a:spcPct val="100000"/>
              </a:lnSpc>
              <a:spcBef>
                <a:spcPct val="0"/>
              </a:spcBef>
              <a:defRPr sz="1200">
                <a:solidFill>
                  <a:schemeClr val="tx1"/>
                </a:solidFill>
              </a:defRPr>
            </a:lvl1pPr>
          </a:lstStyle>
          <a:p>
            <a:pPr>
              <a:defRPr/>
            </a:pPr>
            <a:endParaRPr lang="en-US" dirty="0"/>
          </a:p>
        </p:txBody>
      </p:sp>
      <p:sp>
        <p:nvSpPr>
          <p:cNvPr id="81923" name="Rectangle 3"/>
          <p:cNvSpPr>
            <a:spLocks noGrp="1" noChangeArrowheads="1"/>
          </p:cNvSpPr>
          <p:nvPr>
            <p:ph type="dt" sz="quarter" idx="1"/>
          </p:nvPr>
        </p:nvSpPr>
        <p:spPr bwMode="auto">
          <a:xfrm>
            <a:off x="3970348" y="0"/>
            <a:ext cx="3038475" cy="462120"/>
          </a:xfrm>
          <a:prstGeom prst="rect">
            <a:avLst/>
          </a:prstGeom>
          <a:noFill/>
          <a:ln w="9525">
            <a:noFill/>
            <a:miter lim="800000"/>
            <a:headEnd/>
            <a:tailEnd/>
          </a:ln>
          <a:effectLst/>
        </p:spPr>
        <p:txBody>
          <a:bodyPr vert="horz" wrap="square" lIns="91413" tIns="45706" rIns="91413" bIns="45706" numCol="1" anchor="t" anchorCtr="0" compatLnSpc="1">
            <a:prstTxWarp prst="textNoShape">
              <a:avLst/>
            </a:prstTxWarp>
          </a:bodyPr>
          <a:lstStyle>
            <a:lvl1pPr algn="r">
              <a:lnSpc>
                <a:spcPct val="100000"/>
              </a:lnSpc>
              <a:spcBef>
                <a:spcPct val="0"/>
              </a:spcBef>
              <a:defRPr sz="1200">
                <a:solidFill>
                  <a:schemeClr val="tx1"/>
                </a:solidFill>
              </a:defRPr>
            </a:lvl1pPr>
          </a:lstStyle>
          <a:p>
            <a:pPr>
              <a:defRPr/>
            </a:pPr>
            <a:endParaRPr lang="en-US" dirty="0"/>
          </a:p>
        </p:txBody>
      </p:sp>
      <p:sp>
        <p:nvSpPr>
          <p:cNvPr id="81924" name="Rectangle 4"/>
          <p:cNvSpPr>
            <a:spLocks noGrp="1" noChangeArrowheads="1"/>
          </p:cNvSpPr>
          <p:nvPr>
            <p:ph type="ftr" sz="quarter" idx="2"/>
          </p:nvPr>
        </p:nvSpPr>
        <p:spPr bwMode="auto">
          <a:xfrm>
            <a:off x="11" y="8772378"/>
            <a:ext cx="3038475" cy="462120"/>
          </a:xfrm>
          <a:prstGeom prst="rect">
            <a:avLst/>
          </a:prstGeom>
          <a:noFill/>
          <a:ln w="9525">
            <a:noFill/>
            <a:miter lim="800000"/>
            <a:headEnd/>
            <a:tailEnd/>
          </a:ln>
          <a:effectLst/>
        </p:spPr>
        <p:txBody>
          <a:bodyPr vert="horz" wrap="square" lIns="91413" tIns="45706" rIns="91413" bIns="45706" numCol="1" anchor="b" anchorCtr="0" compatLnSpc="1">
            <a:prstTxWarp prst="textNoShape">
              <a:avLst/>
            </a:prstTxWarp>
          </a:bodyPr>
          <a:lstStyle>
            <a:lvl1pPr algn="l">
              <a:lnSpc>
                <a:spcPct val="100000"/>
              </a:lnSpc>
              <a:spcBef>
                <a:spcPct val="0"/>
              </a:spcBef>
              <a:defRPr sz="1200">
                <a:solidFill>
                  <a:schemeClr val="tx1"/>
                </a:solidFill>
              </a:defRPr>
            </a:lvl1pPr>
          </a:lstStyle>
          <a:p>
            <a:pPr>
              <a:defRPr/>
            </a:pPr>
            <a:endParaRPr lang="en-US" dirty="0"/>
          </a:p>
        </p:txBody>
      </p:sp>
      <p:sp>
        <p:nvSpPr>
          <p:cNvPr id="81925" name="Rectangle 5"/>
          <p:cNvSpPr>
            <a:spLocks noGrp="1" noChangeArrowheads="1"/>
          </p:cNvSpPr>
          <p:nvPr>
            <p:ph type="sldNum" sz="quarter" idx="3"/>
          </p:nvPr>
        </p:nvSpPr>
        <p:spPr bwMode="auto">
          <a:xfrm>
            <a:off x="3970348" y="8772378"/>
            <a:ext cx="3038475" cy="462120"/>
          </a:xfrm>
          <a:prstGeom prst="rect">
            <a:avLst/>
          </a:prstGeom>
          <a:noFill/>
          <a:ln w="9525">
            <a:noFill/>
            <a:miter lim="800000"/>
            <a:headEnd/>
            <a:tailEnd/>
          </a:ln>
          <a:effectLst/>
        </p:spPr>
        <p:txBody>
          <a:bodyPr vert="horz" wrap="square" lIns="91413" tIns="45706" rIns="91413" bIns="45706" numCol="1" anchor="b" anchorCtr="0" compatLnSpc="1">
            <a:prstTxWarp prst="textNoShape">
              <a:avLst/>
            </a:prstTxWarp>
          </a:bodyPr>
          <a:lstStyle>
            <a:lvl1pPr algn="r">
              <a:lnSpc>
                <a:spcPct val="100000"/>
              </a:lnSpc>
              <a:spcBef>
                <a:spcPct val="0"/>
              </a:spcBef>
              <a:defRPr sz="1200">
                <a:solidFill>
                  <a:schemeClr val="tx1"/>
                </a:solidFill>
              </a:defRPr>
            </a:lvl1pPr>
          </a:lstStyle>
          <a:p>
            <a:pPr>
              <a:defRPr/>
            </a:pPr>
            <a:fld id="{C8F228FD-76E9-4F14-A90D-10ACA0AA46B6}" type="slidenum">
              <a:rPr lang="en-US"/>
              <a:pPr>
                <a:defRPr/>
              </a:pPr>
              <a:t>‹#›</a:t>
            </a:fld>
            <a:endParaRPr lang="en-US" dirty="0"/>
          </a:p>
        </p:txBody>
      </p:sp>
    </p:spTree>
    <p:extLst>
      <p:ext uri="{BB962C8B-B14F-4D97-AF65-F5344CB8AC3E}">
        <p14:creationId xmlns:p14="http://schemas.microsoft.com/office/powerpoint/2010/main" val="1155130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11" y="0"/>
            <a:ext cx="3038475" cy="462120"/>
          </a:xfrm>
          <a:prstGeom prst="rect">
            <a:avLst/>
          </a:prstGeom>
          <a:noFill/>
          <a:ln w="9525">
            <a:noFill/>
            <a:miter lim="800000"/>
            <a:headEnd/>
            <a:tailEnd/>
          </a:ln>
          <a:effectLst/>
        </p:spPr>
        <p:txBody>
          <a:bodyPr vert="horz" wrap="square" lIns="92419" tIns="46209" rIns="92419" bIns="46209" numCol="1" anchor="t" anchorCtr="0" compatLnSpc="1">
            <a:prstTxWarp prst="textNoShape">
              <a:avLst/>
            </a:prstTxWarp>
          </a:bodyPr>
          <a:lstStyle>
            <a:lvl1pPr algn="l" defTabSz="923653">
              <a:lnSpc>
                <a:spcPct val="100000"/>
              </a:lnSpc>
              <a:spcBef>
                <a:spcPct val="0"/>
              </a:spcBef>
              <a:defRPr sz="1200">
                <a:solidFill>
                  <a:schemeClr val="tx1"/>
                </a:solidFill>
              </a:defRPr>
            </a:lvl1pPr>
          </a:lstStyle>
          <a:p>
            <a:pPr>
              <a:defRPr/>
            </a:pPr>
            <a:endParaRPr lang="en-US" dirty="0"/>
          </a:p>
        </p:txBody>
      </p:sp>
      <p:sp>
        <p:nvSpPr>
          <p:cNvPr id="29699" name="Rectangle 3"/>
          <p:cNvSpPr>
            <a:spLocks noGrp="1" noChangeArrowheads="1"/>
          </p:cNvSpPr>
          <p:nvPr>
            <p:ph type="dt" idx="1"/>
          </p:nvPr>
        </p:nvSpPr>
        <p:spPr bwMode="auto">
          <a:xfrm>
            <a:off x="3970348" y="0"/>
            <a:ext cx="3038475" cy="462120"/>
          </a:xfrm>
          <a:prstGeom prst="rect">
            <a:avLst/>
          </a:prstGeom>
          <a:noFill/>
          <a:ln w="9525">
            <a:noFill/>
            <a:miter lim="800000"/>
            <a:headEnd/>
            <a:tailEnd/>
          </a:ln>
          <a:effectLst/>
        </p:spPr>
        <p:txBody>
          <a:bodyPr vert="horz" wrap="square" lIns="92419" tIns="46209" rIns="92419" bIns="46209" numCol="1" anchor="t" anchorCtr="0" compatLnSpc="1">
            <a:prstTxWarp prst="textNoShape">
              <a:avLst/>
            </a:prstTxWarp>
          </a:bodyPr>
          <a:lstStyle>
            <a:lvl1pPr algn="r" defTabSz="923653">
              <a:lnSpc>
                <a:spcPct val="100000"/>
              </a:lnSpc>
              <a:spcBef>
                <a:spcPct val="0"/>
              </a:spcBef>
              <a:defRPr sz="1200">
                <a:solidFill>
                  <a:schemeClr val="tx1"/>
                </a:solidFill>
              </a:defRPr>
            </a:lvl1pPr>
          </a:lstStyle>
          <a:p>
            <a:pPr>
              <a:defRPr/>
            </a:pPr>
            <a:endParaRPr lang="en-US" dirty="0"/>
          </a:p>
        </p:txBody>
      </p:sp>
      <p:sp>
        <p:nvSpPr>
          <p:cNvPr id="52228" name="Rectangle 4"/>
          <p:cNvSpPr>
            <a:spLocks noGrp="1" noRot="1" noChangeAspect="1" noChangeArrowheads="1" noTextEdit="1"/>
          </p:cNvSpPr>
          <p:nvPr>
            <p:ph type="sldImg" idx="2"/>
          </p:nvPr>
        </p:nvSpPr>
        <p:spPr bwMode="auto">
          <a:xfrm>
            <a:off x="1195388" y="692150"/>
            <a:ext cx="4619625" cy="3463925"/>
          </a:xfrm>
          <a:prstGeom prst="rect">
            <a:avLst/>
          </a:prstGeom>
          <a:noFill/>
          <a:ln w="9525">
            <a:solidFill>
              <a:srgbClr val="000000"/>
            </a:solidFill>
            <a:miter lim="800000"/>
            <a:headEnd/>
            <a:tailEnd/>
          </a:ln>
        </p:spPr>
      </p:sp>
      <p:sp>
        <p:nvSpPr>
          <p:cNvPr id="29701" name="Rectangle 5"/>
          <p:cNvSpPr>
            <a:spLocks noGrp="1" noChangeArrowheads="1"/>
          </p:cNvSpPr>
          <p:nvPr>
            <p:ph type="body" sz="quarter" idx="3"/>
          </p:nvPr>
        </p:nvSpPr>
        <p:spPr bwMode="auto">
          <a:xfrm>
            <a:off x="701675" y="4387774"/>
            <a:ext cx="5608638" cy="4155919"/>
          </a:xfrm>
          <a:prstGeom prst="rect">
            <a:avLst/>
          </a:prstGeom>
          <a:noFill/>
          <a:ln w="9525">
            <a:noFill/>
            <a:miter lim="800000"/>
            <a:headEnd/>
            <a:tailEnd/>
          </a:ln>
          <a:effectLst/>
        </p:spPr>
        <p:txBody>
          <a:bodyPr vert="horz" wrap="square" lIns="92419" tIns="46209" rIns="92419" bIns="4620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702" name="Rectangle 6"/>
          <p:cNvSpPr>
            <a:spLocks noGrp="1" noChangeArrowheads="1"/>
          </p:cNvSpPr>
          <p:nvPr>
            <p:ph type="ftr" sz="quarter" idx="4"/>
          </p:nvPr>
        </p:nvSpPr>
        <p:spPr bwMode="auto">
          <a:xfrm>
            <a:off x="11" y="8772378"/>
            <a:ext cx="3038475" cy="462120"/>
          </a:xfrm>
          <a:prstGeom prst="rect">
            <a:avLst/>
          </a:prstGeom>
          <a:noFill/>
          <a:ln w="9525">
            <a:noFill/>
            <a:miter lim="800000"/>
            <a:headEnd/>
            <a:tailEnd/>
          </a:ln>
          <a:effectLst/>
        </p:spPr>
        <p:txBody>
          <a:bodyPr vert="horz" wrap="square" lIns="92419" tIns="46209" rIns="92419" bIns="46209" numCol="1" anchor="b" anchorCtr="0" compatLnSpc="1">
            <a:prstTxWarp prst="textNoShape">
              <a:avLst/>
            </a:prstTxWarp>
          </a:bodyPr>
          <a:lstStyle>
            <a:lvl1pPr algn="l" defTabSz="923653">
              <a:lnSpc>
                <a:spcPct val="100000"/>
              </a:lnSpc>
              <a:spcBef>
                <a:spcPct val="0"/>
              </a:spcBef>
              <a:defRPr sz="1200">
                <a:solidFill>
                  <a:schemeClr val="tx1"/>
                </a:solidFill>
              </a:defRPr>
            </a:lvl1pPr>
          </a:lstStyle>
          <a:p>
            <a:pPr>
              <a:defRPr/>
            </a:pPr>
            <a:endParaRPr lang="en-US" dirty="0"/>
          </a:p>
        </p:txBody>
      </p:sp>
      <p:sp>
        <p:nvSpPr>
          <p:cNvPr id="29703" name="Rectangle 7"/>
          <p:cNvSpPr>
            <a:spLocks noGrp="1" noChangeArrowheads="1"/>
          </p:cNvSpPr>
          <p:nvPr>
            <p:ph type="sldNum" sz="quarter" idx="5"/>
          </p:nvPr>
        </p:nvSpPr>
        <p:spPr bwMode="auto">
          <a:xfrm>
            <a:off x="3970348" y="8772378"/>
            <a:ext cx="3038475" cy="462120"/>
          </a:xfrm>
          <a:prstGeom prst="rect">
            <a:avLst/>
          </a:prstGeom>
          <a:noFill/>
          <a:ln w="9525">
            <a:noFill/>
            <a:miter lim="800000"/>
            <a:headEnd/>
            <a:tailEnd/>
          </a:ln>
          <a:effectLst/>
        </p:spPr>
        <p:txBody>
          <a:bodyPr vert="horz" wrap="square" lIns="92419" tIns="46209" rIns="92419" bIns="46209" numCol="1" anchor="b" anchorCtr="0" compatLnSpc="1">
            <a:prstTxWarp prst="textNoShape">
              <a:avLst/>
            </a:prstTxWarp>
          </a:bodyPr>
          <a:lstStyle>
            <a:lvl1pPr algn="r" defTabSz="923653">
              <a:lnSpc>
                <a:spcPct val="100000"/>
              </a:lnSpc>
              <a:spcBef>
                <a:spcPct val="0"/>
              </a:spcBef>
              <a:defRPr sz="1200">
                <a:solidFill>
                  <a:schemeClr val="tx1"/>
                </a:solidFill>
              </a:defRPr>
            </a:lvl1pPr>
          </a:lstStyle>
          <a:p>
            <a:pPr>
              <a:defRPr/>
            </a:pPr>
            <a:fld id="{86612178-27A5-466B-9637-79029E7A2A1E}" type="slidenum">
              <a:rPr lang="en-US"/>
              <a:pPr>
                <a:defRPr/>
              </a:pPr>
              <a:t>‹#›</a:t>
            </a:fld>
            <a:endParaRPr lang="en-US" dirty="0"/>
          </a:p>
        </p:txBody>
      </p:sp>
    </p:spTree>
    <p:extLst>
      <p:ext uri="{BB962C8B-B14F-4D97-AF65-F5344CB8AC3E}">
        <p14:creationId xmlns:p14="http://schemas.microsoft.com/office/powerpoint/2010/main" val="38828677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23653" rtl="0" eaLnBrk="1" fontAlgn="base" latinLnBrk="0" hangingPunct="1">
              <a:lnSpc>
                <a:spcPct val="100000"/>
              </a:lnSpc>
              <a:spcBef>
                <a:spcPct val="0"/>
              </a:spcBef>
              <a:spcAft>
                <a:spcPct val="0"/>
              </a:spcAft>
              <a:buClrTx/>
              <a:buSzTx/>
              <a:buFontTx/>
              <a:buNone/>
              <a:tabLst/>
              <a:defRPr/>
            </a:pPr>
            <a:fld id="{86612178-27A5-466B-9637-79029E7A2A1E}"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23653"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493285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23653" rtl="0" eaLnBrk="1" fontAlgn="base" latinLnBrk="0" hangingPunct="1">
              <a:lnSpc>
                <a:spcPct val="100000"/>
              </a:lnSpc>
              <a:spcBef>
                <a:spcPct val="0"/>
              </a:spcBef>
              <a:spcAft>
                <a:spcPct val="0"/>
              </a:spcAft>
              <a:buClrTx/>
              <a:buSzTx/>
              <a:buFontTx/>
              <a:buNone/>
              <a:tabLst/>
              <a:defRPr/>
            </a:pPr>
            <a:fld id="{86612178-27A5-466B-9637-79029E7A2A1E}"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23653"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501958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171450" indent="-171450" eaLnBrk="1" hangingPunct="1">
              <a:buFontTx/>
              <a:buChar char="•"/>
              <a:defRPr/>
            </a:pPr>
            <a:endParaRPr lang="en-US" dirty="0"/>
          </a:p>
        </p:txBody>
      </p:sp>
    </p:spTree>
    <p:extLst>
      <p:ext uri="{BB962C8B-B14F-4D97-AF65-F5344CB8AC3E}">
        <p14:creationId xmlns:p14="http://schemas.microsoft.com/office/powerpoint/2010/main" val="564144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88024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22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81022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19576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527447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489469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23925" eaLnBrk="0" hangingPunct="0">
              <a:defRPr sz="3200">
                <a:solidFill>
                  <a:schemeClr val="bg2"/>
                </a:solidFill>
                <a:latin typeface="Arial" pitchFamily="34" charset="0"/>
                <a:ea typeface="ＭＳ Ｐゴシック" pitchFamily="34" charset="-128"/>
              </a:defRPr>
            </a:lvl1pPr>
            <a:lvl2pPr marL="742950" indent="-285750" defTabSz="923925" eaLnBrk="0" hangingPunct="0">
              <a:defRPr sz="3200">
                <a:solidFill>
                  <a:schemeClr val="bg2"/>
                </a:solidFill>
                <a:latin typeface="Arial" pitchFamily="34" charset="0"/>
                <a:ea typeface="ＭＳ Ｐゴシック" pitchFamily="34" charset="-128"/>
              </a:defRPr>
            </a:lvl2pPr>
            <a:lvl3pPr marL="1143000" indent="-228600" defTabSz="923925" eaLnBrk="0" hangingPunct="0">
              <a:defRPr sz="3200">
                <a:solidFill>
                  <a:schemeClr val="bg2"/>
                </a:solidFill>
                <a:latin typeface="Arial" pitchFamily="34" charset="0"/>
                <a:ea typeface="ＭＳ Ｐゴシック" pitchFamily="34" charset="-128"/>
              </a:defRPr>
            </a:lvl3pPr>
            <a:lvl4pPr marL="1600200" indent="-228600" defTabSz="923925" eaLnBrk="0" hangingPunct="0">
              <a:defRPr sz="3200">
                <a:solidFill>
                  <a:schemeClr val="bg2"/>
                </a:solidFill>
                <a:latin typeface="Arial" pitchFamily="34" charset="0"/>
                <a:ea typeface="ＭＳ Ｐゴシック" pitchFamily="34" charset="-128"/>
              </a:defRPr>
            </a:lvl4pPr>
            <a:lvl5pPr marL="2057400" indent="-228600" defTabSz="923925" eaLnBrk="0" hangingPunct="0">
              <a:defRPr sz="3200">
                <a:solidFill>
                  <a:schemeClr val="bg2"/>
                </a:solidFill>
                <a:latin typeface="Arial" pitchFamily="34" charset="0"/>
                <a:ea typeface="ＭＳ Ｐゴシック" pitchFamily="34" charset="-128"/>
              </a:defRPr>
            </a:lvl5pPr>
            <a:lvl6pPr marL="2514600" indent="-228600" defTabSz="923925" eaLnBrk="0" fontAlgn="base" hangingPunct="0">
              <a:lnSpc>
                <a:spcPct val="90000"/>
              </a:lnSpc>
              <a:spcBef>
                <a:spcPct val="20000"/>
              </a:spcBef>
              <a:spcAft>
                <a:spcPct val="0"/>
              </a:spcAft>
              <a:defRPr sz="3200">
                <a:solidFill>
                  <a:schemeClr val="bg2"/>
                </a:solidFill>
                <a:latin typeface="Arial" pitchFamily="34" charset="0"/>
                <a:ea typeface="ＭＳ Ｐゴシック" pitchFamily="34" charset="-128"/>
              </a:defRPr>
            </a:lvl6pPr>
            <a:lvl7pPr marL="2971800" indent="-228600" defTabSz="923925" eaLnBrk="0" fontAlgn="base" hangingPunct="0">
              <a:lnSpc>
                <a:spcPct val="90000"/>
              </a:lnSpc>
              <a:spcBef>
                <a:spcPct val="20000"/>
              </a:spcBef>
              <a:spcAft>
                <a:spcPct val="0"/>
              </a:spcAft>
              <a:defRPr sz="3200">
                <a:solidFill>
                  <a:schemeClr val="bg2"/>
                </a:solidFill>
                <a:latin typeface="Arial" pitchFamily="34" charset="0"/>
                <a:ea typeface="ＭＳ Ｐゴシック" pitchFamily="34" charset="-128"/>
              </a:defRPr>
            </a:lvl7pPr>
            <a:lvl8pPr marL="3429000" indent="-228600" defTabSz="923925" eaLnBrk="0" fontAlgn="base" hangingPunct="0">
              <a:lnSpc>
                <a:spcPct val="90000"/>
              </a:lnSpc>
              <a:spcBef>
                <a:spcPct val="20000"/>
              </a:spcBef>
              <a:spcAft>
                <a:spcPct val="0"/>
              </a:spcAft>
              <a:defRPr sz="3200">
                <a:solidFill>
                  <a:schemeClr val="bg2"/>
                </a:solidFill>
                <a:latin typeface="Arial" pitchFamily="34" charset="0"/>
                <a:ea typeface="ＭＳ Ｐゴシック" pitchFamily="34" charset="-128"/>
              </a:defRPr>
            </a:lvl8pPr>
            <a:lvl9pPr marL="3886200" indent="-228600" defTabSz="923925" eaLnBrk="0" fontAlgn="base" hangingPunct="0">
              <a:lnSpc>
                <a:spcPct val="90000"/>
              </a:lnSpc>
              <a:spcBef>
                <a:spcPct val="20000"/>
              </a:spcBef>
              <a:spcAft>
                <a:spcPct val="0"/>
              </a:spcAft>
              <a:defRPr sz="3200">
                <a:solidFill>
                  <a:schemeClr val="bg2"/>
                </a:solidFill>
                <a:latin typeface="Arial" pitchFamily="34" charset="0"/>
                <a:ea typeface="ＭＳ Ｐゴシック" pitchFamily="34" charset="-128"/>
              </a:defRPr>
            </a:lvl9pPr>
          </a:lstStyle>
          <a:p>
            <a:pPr marL="0" marR="0" lvl="0" indent="0" algn="r" defTabSz="923925" rtl="0" eaLnBrk="1" fontAlgn="base" latinLnBrk="0" hangingPunct="1">
              <a:lnSpc>
                <a:spcPct val="100000"/>
              </a:lnSpc>
              <a:spcBef>
                <a:spcPct val="0"/>
              </a:spcBef>
              <a:spcAft>
                <a:spcPct val="0"/>
              </a:spcAft>
              <a:buClrTx/>
              <a:buSzTx/>
              <a:buFontTx/>
              <a:buNone/>
              <a:tabLst/>
              <a:defRPr/>
            </a:pPr>
            <a:fld id="{43AFE5C8-946B-437E-87BC-C5FE5FAD9850}" type="slidenum">
              <a:rPr kumimoji="0" lang="en-US" altLang="en-US" sz="1200" b="0" i="0" u="none" strike="noStrike" kern="1200" cap="none" spc="0" normalizeH="0" baseline="0" noProof="0">
                <a:ln>
                  <a:noFill/>
                </a:ln>
                <a:solidFill>
                  <a:prstClr val="black"/>
                </a:solidFill>
                <a:effectLst/>
                <a:uLnTx/>
                <a:uFillTx/>
                <a:latin typeface="Arial" pitchFamily="34" charset="0"/>
                <a:ea typeface="ＭＳ Ｐゴシック" pitchFamily="34" charset="-128"/>
                <a:cs typeface="+mn-cs"/>
              </a:rPr>
              <a:pPr marL="0" marR="0" lvl="0" indent="0" algn="r" defTabSz="923925"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en-US" dirty="0">
              <a:cs typeface="+mn-cs"/>
            </a:endParaRPr>
          </a:p>
        </p:txBody>
      </p:sp>
    </p:spTree>
    <p:extLst>
      <p:ext uri="{BB962C8B-B14F-4D97-AF65-F5344CB8AC3E}">
        <p14:creationId xmlns:p14="http://schemas.microsoft.com/office/powerpoint/2010/main" val="30727851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FA738F-8C4D-4AA4-BF67-2C30BD5F1B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1638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23653" rtl="0" eaLnBrk="1" fontAlgn="base" latinLnBrk="0" hangingPunct="1">
              <a:lnSpc>
                <a:spcPct val="100000"/>
              </a:lnSpc>
              <a:spcBef>
                <a:spcPct val="0"/>
              </a:spcBef>
              <a:spcAft>
                <a:spcPct val="0"/>
              </a:spcAft>
              <a:buClrTx/>
              <a:buSzTx/>
              <a:buFontTx/>
              <a:buNone/>
              <a:tabLst/>
              <a:defRPr/>
            </a:pPr>
            <a:fld id="{86612178-27A5-466B-9637-79029E7A2A1E}"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23653"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0502363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FA738F-8C4D-4AA4-BF67-2C30BD5F1B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85737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FA738F-8C4D-4AA4-BF67-2C30BD5F1B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885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171450" indent="-171450" eaLnBrk="1" hangingPunct="1">
              <a:buFontTx/>
              <a:buChar char="•"/>
              <a:defRPr/>
            </a:pPr>
            <a:endParaRPr lang="en-US" dirty="0"/>
          </a:p>
        </p:txBody>
      </p:sp>
    </p:spTree>
    <p:extLst>
      <p:ext uri="{BB962C8B-B14F-4D97-AF65-F5344CB8AC3E}">
        <p14:creationId xmlns:p14="http://schemas.microsoft.com/office/powerpoint/2010/main" val="19349462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049520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229597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 name="Shape 1127"/>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1128" name="Shape 1128"/>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 name="Shape 1208"/>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1209" name="Shape 1209"/>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20684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846514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171450" indent="-171450" eaLnBrk="1" hangingPunct="1">
              <a:buFontTx/>
              <a:buChar char="•"/>
              <a:defRPr/>
            </a:pPr>
            <a:endParaRPr lang="en-US" dirty="0"/>
          </a:p>
        </p:txBody>
      </p:sp>
    </p:spTree>
    <p:extLst>
      <p:ext uri="{BB962C8B-B14F-4D97-AF65-F5344CB8AC3E}">
        <p14:creationId xmlns:p14="http://schemas.microsoft.com/office/powerpoint/2010/main" val="1362731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6612178-27A5-466B-9637-79029E7A2A1E}" type="slidenum">
              <a:rPr lang="en-US" smtClean="0"/>
              <a:pPr>
                <a:defRPr/>
              </a:pPr>
              <a:t>3</a:t>
            </a:fld>
            <a:endParaRPr lang="en-US" dirty="0"/>
          </a:p>
        </p:txBody>
      </p:sp>
    </p:spTree>
    <p:extLst>
      <p:ext uri="{BB962C8B-B14F-4D97-AF65-F5344CB8AC3E}">
        <p14:creationId xmlns:p14="http://schemas.microsoft.com/office/powerpoint/2010/main" val="18921776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rtl="0" fontAlgn="ct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691382-C251-42BB-81E7-1CD989320B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88910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latin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426DC9E-1877-4513-BC3C-C56F6D8E6ABE}" type="slidenum">
              <a:rPr kumimoji="0" lang="en-GB" alt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GB" alt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12402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C60658-50BA-434F-ADFF-1C03EC7821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26762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691382-C251-42BB-81E7-1CD989320B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72034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691382-C251-42BB-81E7-1CD989320B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34614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171450" indent="-171450" eaLnBrk="1" hangingPunct="1">
              <a:buFontTx/>
              <a:buChar char="•"/>
              <a:defRPr/>
            </a:pPr>
            <a:endParaRPr lang="en-US" dirty="0"/>
          </a:p>
        </p:txBody>
      </p:sp>
    </p:spTree>
    <p:extLst>
      <p:ext uri="{BB962C8B-B14F-4D97-AF65-F5344CB8AC3E}">
        <p14:creationId xmlns:p14="http://schemas.microsoft.com/office/powerpoint/2010/main" val="10915390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277331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33757333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335886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8687" lvl="0" indent="0" defTabSz="949478">
              <a:buFont typeface="Arial" panose="020B0604020202020204" pitchFamily="34" charset="0"/>
              <a:buNone/>
              <a:defRPr/>
            </a:pPr>
            <a:endParaRPr lang="en-US" sz="2400" baseline="0" dirty="0"/>
          </a:p>
        </p:txBody>
      </p:sp>
    </p:spTree>
    <p:extLst>
      <p:ext uri="{BB962C8B-B14F-4D97-AF65-F5344CB8AC3E}">
        <p14:creationId xmlns:p14="http://schemas.microsoft.com/office/powerpoint/2010/main" val="669457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6EA486-D730-4AD2-A929-EB7ACBE61B5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22112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8510173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Tree>
    <p:extLst>
      <p:ext uri="{BB962C8B-B14F-4D97-AF65-F5344CB8AC3E}">
        <p14:creationId xmlns:p14="http://schemas.microsoft.com/office/powerpoint/2010/main" val="8668051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200" baseline="0" dirty="0"/>
          </a:p>
          <a:p>
            <a:endParaRPr lang="en-US" dirty="0"/>
          </a:p>
        </p:txBody>
      </p:sp>
    </p:spTree>
    <p:extLst>
      <p:ext uri="{BB962C8B-B14F-4D97-AF65-F5344CB8AC3E}">
        <p14:creationId xmlns:p14="http://schemas.microsoft.com/office/powerpoint/2010/main" val="8828844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2561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latin typeface="Scto Grotesk A Light"/>
            </a:endParaRPr>
          </a:p>
        </p:txBody>
      </p:sp>
    </p:spTree>
    <p:extLst>
      <p:ext uri="{BB962C8B-B14F-4D97-AF65-F5344CB8AC3E}">
        <p14:creationId xmlns:p14="http://schemas.microsoft.com/office/powerpoint/2010/main" val="3423663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marL="171450" indent="-171450" eaLnBrk="1" hangingPunct="1">
              <a:buFontTx/>
              <a:buChar char="•"/>
              <a:defRPr/>
            </a:pPr>
            <a:endParaRPr lang="en-US" dirty="0"/>
          </a:p>
        </p:txBody>
      </p:sp>
    </p:spTree>
    <p:extLst>
      <p:ext uri="{BB962C8B-B14F-4D97-AF65-F5344CB8AC3E}">
        <p14:creationId xmlns:p14="http://schemas.microsoft.com/office/powerpoint/2010/main" val="282381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6612178-27A5-466B-9637-79029E7A2A1E}" type="slidenum">
              <a:rPr lang="en-US" smtClean="0">
                <a:solidFill>
                  <a:srgbClr val="EEECE1"/>
                </a:solidFill>
              </a:rPr>
              <a:pPr>
                <a:defRPr/>
              </a:pPr>
              <a:t>6</a:t>
            </a:fld>
            <a:endParaRPr lang="en-US" dirty="0">
              <a:solidFill>
                <a:srgbClr val="EEECE1"/>
              </a:solidFill>
            </a:endParaRPr>
          </a:p>
        </p:txBody>
      </p:sp>
    </p:spTree>
    <p:extLst>
      <p:ext uri="{BB962C8B-B14F-4D97-AF65-F5344CB8AC3E}">
        <p14:creationId xmlns:p14="http://schemas.microsoft.com/office/powerpoint/2010/main" val="815561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23653" rtl="0" eaLnBrk="1" fontAlgn="base" latinLnBrk="0" hangingPunct="1">
              <a:lnSpc>
                <a:spcPct val="100000"/>
              </a:lnSpc>
              <a:spcBef>
                <a:spcPct val="0"/>
              </a:spcBef>
              <a:spcAft>
                <a:spcPct val="0"/>
              </a:spcAft>
              <a:buClrTx/>
              <a:buSzTx/>
              <a:buFontTx/>
              <a:buNone/>
              <a:tabLst/>
              <a:defRPr/>
            </a:pPr>
            <a:fld id="{86612178-27A5-466B-9637-79029E7A2A1E}" type="slidenum">
              <a:rPr kumimoji="0" lang="en-US" sz="1200" b="0" i="0" u="none" strike="noStrike" kern="1200" cap="none" spc="0" normalizeH="0" baseline="0" noProof="0" smtClean="0">
                <a:ln>
                  <a:noFill/>
                </a:ln>
                <a:solidFill>
                  <a:srgbClr val="EEECE1"/>
                </a:solidFill>
                <a:effectLst/>
                <a:uLnTx/>
                <a:uFillTx/>
                <a:latin typeface="Arial" charset="0"/>
                <a:ea typeface="+mn-ea"/>
                <a:cs typeface="+mn-cs"/>
              </a:rPr>
              <a:pPr marL="0" marR="0" lvl="0" indent="0" algn="r" defTabSz="923653"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EEECE1"/>
              </a:solidFill>
              <a:effectLst/>
              <a:uLnTx/>
              <a:uFillTx/>
              <a:latin typeface="Arial" charset="0"/>
              <a:ea typeface="+mn-ea"/>
              <a:cs typeface="+mn-cs"/>
            </a:endParaRPr>
          </a:p>
        </p:txBody>
      </p:sp>
    </p:spTree>
    <p:extLst>
      <p:ext uri="{BB962C8B-B14F-4D97-AF65-F5344CB8AC3E}">
        <p14:creationId xmlns:p14="http://schemas.microsoft.com/office/powerpoint/2010/main" val="1806564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23653" rtl="0" eaLnBrk="1" fontAlgn="base" latinLnBrk="0" hangingPunct="1">
              <a:lnSpc>
                <a:spcPct val="100000"/>
              </a:lnSpc>
              <a:spcBef>
                <a:spcPct val="0"/>
              </a:spcBef>
              <a:spcAft>
                <a:spcPct val="0"/>
              </a:spcAft>
              <a:buClrTx/>
              <a:buSzTx/>
              <a:buFontTx/>
              <a:buNone/>
              <a:tabLst/>
              <a:defRPr/>
            </a:pPr>
            <a:fld id="{86612178-27A5-466B-9637-79029E7A2A1E}"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23653"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049685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23653" rtl="0" eaLnBrk="1" fontAlgn="base" latinLnBrk="0" hangingPunct="1">
              <a:lnSpc>
                <a:spcPct val="100000"/>
              </a:lnSpc>
              <a:spcBef>
                <a:spcPct val="0"/>
              </a:spcBef>
              <a:spcAft>
                <a:spcPct val="0"/>
              </a:spcAft>
              <a:buClrTx/>
              <a:buSzTx/>
              <a:buFontTx/>
              <a:buNone/>
              <a:tabLst/>
              <a:defRPr/>
            </a:pPr>
            <a:fld id="{86612178-27A5-466B-9637-79029E7A2A1E}"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23653"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2364010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1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5.xml"/><Relationship Id="rId1" Type="http://schemas.openxmlformats.org/officeDocument/2006/relationships/themeOverride" Target="../theme/themeOverride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7.xml"/><Relationship Id="rId1" Type="http://schemas.openxmlformats.org/officeDocument/2006/relationships/themeOverride" Target="../theme/themeOverride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307138"/>
            <a:ext cx="9144000" cy="53975"/>
          </a:xfrm>
          <a:prstGeom prst="rect">
            <a:avLst/>
          </a:prstGeom>
          <a:solidFill>
            <a:srgbClr val="800000"/>
          </a:solidFill>
          <a:ln w="9525">
            <a:noFill/>
            <a:miter lim="800000"/>
            <a:headEnd/>
            <a:tailEnd/>
          </a:ln>
          <a:effectLst/>
        </p:spPr>
        <p:txBody>
          <a:bodyPr wrap="none" anchor="ctr"/>
          <a:lstStyle/>
          <a:p>
            <a:pPr eaLnBrk="0" hangingPunct="0">
              <a:lnSpc>
                <a:spcPct val="100000"/>
              </a:lnSpc>
              <a:spcBef>
                <a:spcPct val="0"/>
              </a:spcBef>
              <a:defRPr/>
            </a:pPr>
            <a:endParaRPr lang="fr-FR" sz="2400" dirty="0">
              <a:solidFill>
                <a:schemeClr val="tx1"/>
              </a:solidFill>
              <a:latin typeface="Times New Roman" pitchFamily="18" charset="0"/>
            </a:endParaRPr>
          </a:p>
        </p:txBody>
      </p:sp>
      <p:sp>
        <p:nvSpPr>
          <p:cNvPr id="5" name="Rectangle 3"/>
          <p:cNvSpPr>
            <a:spLocks noChangeArrowheads="1"/>
          </p:cNvSpPr>
          <p:nvPr/>
        </p:nvSpPr>
        <p:spPr bwMode="auto">
          <a:xfrm>
            <a:off x="0" y="1685925"/>
            <a:ext cx="9144000" cy="2286000"/>
          </a:xfrm>
          <a:prstGeom prst="rect">
            <a:avLst/>
          </a:prstGeom>
          <a:solidFill>
            <a:srgbClr val="800000"/>
          </a:solidFill>
          <a:ln w="9525" algn="ctr">
            <a:noFill/>
            <a:miter lim="800000"/>
            <a:headEnd/>
            <a:tailEnd/>
          </a:ln>
          <a:effectLst/>
        </p:spPr>
        <p:txBody>
          <a:bodyPr wrap="none" anchor="ctr"/>
          <a:lstStyle/>
          <a:p>
            <a:pPr eaLnBrk="0" hangingPunct="0">
              <a:lnSpc>
                <a:spcPct val="100000"/>
              </a:lnSpc>
              <a:spcBef>
                <a:spcPct val="0"/>
              </a:spcBef>
              <a:defRPr/>
            </a:pPr>
            <a:endParaRPr lang="en-US" sz="1000" dirty="0">
              <a:solidFill>
                <a:schemeClr val="tx1"/>
              </a:solidFill>
              <a:latin typeface="Helvetica" pitchFamily="34" charset="0"/>
              <a:cs typeface="Arial" charset="0"/>
            </a:endParaRPr>
          </a:p>
        </p:txBody>
      </p:sp>
      <p:sp>
        <p:nvSpPr>
          <p:cNvPr id="5125" name="Rectangle 5"/>
          <p:cNvSpPr>
            <a:spLocks noGrp="1" noChangeArrowheads="1"/>
          </p:cNvSpPr>
          <p:nvPr>
            <p:ph type="ctrTitle" sz="quarter"/>
          </p:nvPr>
        </p:nvSpPr>
        <p:spPr>
          <a:xfrm>
            <a:off x="454025" y="2032000"/>
            <a:ext cx="7772400" cy="1470025"/>
          </a:xfrm>
        </p:spPr>
        <p:txBody>
          <a:bodyPr/>
          <a:lstStyle>
            <a:lvl1pPr>
              <a:lnSpc>
                <a:spcPct val="100000"/>
              </a:lnSpc>
              <a:defRPr sz="2400" b="1">
                <a:solidFill>
                  <a:schemeClr val="bg1"/>
                </a:solidFill>
              </a:defRPr>
            </a:lvl1pPr>
          </a:lstStyle>
          <a:p>
            <a:r>
              <a:rPr lang="en-US"/>
              <a:t>Click to edit Master title style</a:t>
            </a:r>
          </a:p>
        </p:txBody>
      </p:sp>
      <p:sp>
        <p:nvSpPr>
          <p:cNvPr id="5126" name="Rectangle 6"/>
          <p:cNvSpPr>
            <a:spLocks noGrp="1" noChangeArrowheads="1"/>
          </p:cNvSpPr>
          <p:nvPr>
            <p:ph type="subTitle" sz="quarter" idx="1"/>
          </p:nvPr>
        </p:nvSpPr>
        <p:spPr>
          <a:xfrm>
            <a:off x="5419725" y="4310063"/>
            <a:ext cx="2832100" cy="1752600"/>
          </a:xfrm>
        </p:spPr>
        <p:txBody>
          <a:bodyPr/>
          <a:lstStyle>
            <a:lvl1pPr marL="0" indent="0" algn="ctr">
              <a:buFontTx/>
              <a:buNone/>
              <a:defRPr sz="1400"/>
            </a:lvl1pPr>
          </a:lstStyle>
          <a:p>
            <a:r>
              <a:rPr lang="en-US"/>
              <a:t>Click to edit Master subtitle style</a:t>
            </a:r>
          </a:p>
        </p:txBody>
      </p:sp>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152400"/>
            <a:ext cx="15240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Divider Sl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72768" y="976872"/>
            <a:ext cx="7114032" cy="1362075"/>
          </a:xfrm>
        </p:spPr>
        <p:txBody>
          <a:bodyPr anchor="t"/>
          <a:lstStyle>
            <a:lvl1pPr algn="l">
              <a:defRPr sz="3600" b="1" cap="none">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1572768" y="2467345"/>
            <a:ext cx="7114032" cy="1270074"/>
          </a:xfrm>
        </p:spPr>
        <p:txBody>
          <a:bodyPr/>
          <a:lstStyle>
            <a:lvl1pPr marL="0" indent="0">
              <a:lnSpc>
                <a:spcPts val="3000"/>
              </a:lnSpc>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7447562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8839" y="237743"/>
            <a:ext cx="8147961" cy="1095757"/>
          </a:xfrm>
        </p:spPr>
        <p:txBody>
          <a:bodyPr/>
          <a:lstStyle/>
          <a:p>
            <a:r>
              <a:rPr lang="en-US"/>
              <a:t>Click to edit Master title style</a:t>
            </a:r>
            <a:endParaRPr lang="en-US" dirty="0"/>
          </a:p>
        </p:txBody>
      </p:sp>
      <p:sp>
        <p:nvSpPr>
          <p:cNvPr id="4" name="Slide Number Placeholder 5"/>
          <p:cNvSpPr>
            <a:spLocks noGrp="1"/>
          </p:cNvSpPr>
          <p:nvPr>
            <p:ph type="sldNum" sz="quarter" idx="11"/>
          </p:nvPr>
        </p:nvSpPr>
        <p:spPr/>
        <p:txBody>
          <a:bodyPr/>
          <a:lstStyle>
            <a:lvl1pPr>
              <a:defRPr/>
            </a:lvl1pPr>
          </a:lstStyle>
          <a:p>
            <a:pPr>
              <a:defRPr/>
            </a:pPr>
            <a:fld id="{33A70B37-B44F-4DB8-B8A1-8C3D79431ADE}" type="slidenum">
              <a:rPr lang="en-US" smtClean="0">
                <a:solidFill>
                  <a:srgbClr val="8A0028"/>
                </a:solidFill>
              </a:rPr>
              <a:pPr>
                <a:defRPr/>
              </a:pPr>
              <a:t>‹#›</a:t>
            </a:fld>
            <a:endParaRPr lang="en-US" dirty="0">
              <a:solidFill>
                <a:srgbClr val="8A0028"/>
              </a:solidFill>
            </a:endParaRPr>
          </a:p>
        </p:txBody>
      </p:sp>
    </p:spTree>
    <p:extLst>
      <p:ext uri="{BB962C8B-B14F-4D97-AF65-F5344CB8AC3E}">
        <p14:creationId xmlns:p14="http://schemas.microsoft.com/office/powerpoint/2010/main" val="245461406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wo-line Header">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8839" y="237744"/>
            <a:ext cx="8147961" cy="1097280"/>
          </a:xfrm>
        </p:spPr>
        <p:txBody>
          <a:bodyPr/>
          <a:lstStyle>
            <a:lvl1pPr>
              <a:defRPr/>
            </a:lvl1pPr>
          </a:lstStyle>
          <a:p>
            <a:r>
              <a:rPr lang="en-US"/>
              <a:t>Click to edit Master title style</a:t>
            </a:r>
            <a:endParaRPr lang="en-US" dirty="0"/>
          </a:p>
        </p:txBody>
      </p:sp>
      <p:sp>
        <p:nvSpPr>
          <p:cNvPr id="4" name="Content Placeholder 3"/>
          <p:cNvSpPr>
            <a:spLocks noGrp="1"/>
          </p:cNvSpPr>
          <p:nvPr>
            <p:ph sz="half" idx="2"/>
          </p:nvPr>
        </p:nvSpPr>
        <p:spPr>
          <a:xfrm>
            <a:off x="538838" y="2114381"/>
            <a:ext cx="8147961" cy="38092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0"/>
          </p:nvPr>
        </p:nvSpPr>
        <p:spPr>
          <a:xfrm>
            <a:off x="5380038" y="6400800"/>
            <a:ext cx="2895600" cy="365125"/>
          </a:xfrm>
          <a:prstGeom prst="rect">
            <a:avLst/>
          </a:prstGeom>
        </p:spPr>
        <p:txBody>
          <a:bodyPr/>
          <a:lstStyle>
            <a:lvl1pPr>
              <a:defRPr/>
            </a:lvl1pPr>
          </a:lstStyle>
          <a:p>
            <a:pPr defTabSz="457200" fontAlgn="base">
              <a:spcBef>
                <a:spcPct val="0"/>
              </a:spcBef>
              <a:spcAft>
                <a:spcPct val="0"/>
              </a:spcAft>
              <a:defRPr/>
            </a:pPr>
            <a:endParaRPr lang="en-US" dirty="0">
              <a:solidFill>
                <a:srgbClr val="532F64"/>
              </a:solidFill>
              <a:ea typeface="ＭＳ Ｐゴシック"/>
            </a:endParaRPr>
          </a:p>
        </p:txBody>
      </p:sp>
      <p:sp>
        <p:nvSpPr>
          <p:cNvPr id="6" name="Slide Number Placeholder 5"/>
          <p:cNvSpPr>
            <a:spLocks noGrp="1"/>
          </p:cNvSpPr>
          <p:nvPr>
            <p:ph type="sldNum" sz="quarter" idx="11"/>
          </p:nvPr>
        </p:nvSpPr>
        <p:spPr/>
        <p:txBody>
          <a:bodyPr/>
          <a:lstStyle>
            <a:lvl1pPr>
              <a:defRPr/>
            </a:lvl1pPr>
          </a:lstStyle>
          <a:p>
            <a:pPr>
              <a:defRPr/>
            </a:pPr>
            <a:fld id="{CC787021-BAEB-42F8-A1BC-1C4FCC92EE8E}" type="slidenum">
              <a:rPr lang="en-US" smtClean="0">
                <a:solidFill>
                  <a:srgbClr val="8A0028"/>
                </a:solidFill>
              </a:rPr>
              <a:pPr>
                <a:defRPr/>
              </a:pPr>
              <a:t>‹#›</a:t>
            </a:fld>
            <a:endParaRPr lang="en-US" dirty="0">
              <a:solidFill>
                <a:srgbClr val="8A0028"/>
              </a:solidFill>
            </a:endParaRPr>
          </a:p>
        </p:txBody>
      </p:sp>
    </p:spTree>
    <p:extLst>
      <p:ext uri="{BB962C8B-B14F-4D97-AF65-F5344CB8AC3E}">
        <p14:creationId xmlns:p14="http://schemas.microsoft.com/office/powerpoint/2010/main" val="388945881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Two-Line title, no leaf">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a:xfrm>
            <a:off x="538839" y="237744"/>
            <a:ext cx="8147961" cy="1097280"/>
          </a:xfrm>
        </p:spPr>
        <p:txBody>
          <a:bodyPr/>
          <a:lstStyle/>
          <a:p>
            <a:r>
              <a:rPr lang="en-US"/>
              <a:t>Click to edit Master title style</a:t>
            </a:r>
            <a:endParaRPr lang="en-US" dirty="0"/>
          </a:p>
        </p:txBody>
      </p:sp>
      <p:sp>
        <p:nvSpPr>
          <p:cNvPr id="11" name="Text Placeholder 10"/>
          <p:cNvSpPr>
            <a:spLocks noGrp="1"/>
          </p:cNvSpPr>
          <p:nvPr>
            <p:ph type="body" sz="quarter" idx="13"/>
          </p:nvPr>
        </p:nvSpPr>
        <p:spPr>
          <a:xfrm>
            <a:off x="538163" y="1705429"/>
            <a:ext cx="8148636" cy="41105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p:cNvSpPr>
            <a:spLocks noGrp="1"/>
          </p:cNvSpPr>
          <p:nvPr>
            <p:ph type="ftr" sz="quarter" idx="14"/>
          </p:nvPr>
        </p:nvSpPr>
        <p:spPr>
          <a:xfrm>
            <a:off x="5380038" y="6400800"/>
            <a:ext cx="2895600" cy="365125"/>
          </a:xfrm>
          <a:prstGeom prst="rect">
            <a:avLst/>
          </a:prstGeom>
        </p:spPr>
        <p:txBody>
          <a:bodyPr/>
          <a:lstStyle>
            <a:lvl1pPr>
              <a:defRPr/>
            </a:lvl1pPr>
          </a:lstStyle>
          <a:p>
            <a:pPr defTabSz="457200" fontAlgn="base">
              <a:spcBef>
                <a:spcPct val="0"/>
              </a:spcBef>
              <a:spcAft>
                <a:spcPct val="0"/>
              </a:spcAft>
              <a:defRPr/>
            </a:pPr>
            <a:endParaRPr lang="en-US" dirty="0">
              <a:solidFill>
                <a:srgbClr val="532F64"/>
              </a:solidFill>
              <a:ea typeface="ＭＳ Ｐゴシック"/>
            </a:endParaRPr>
          </a:p>
        </p:txBody>
      </p:sp>
      <p:sp>
        <p:nvSpPr>
          <p:cNvPr id="5" name="Slide Number Placeholder 5"/>
          <p:cNvSpPr>
            <a:spLocks noGrp="1"/>
          </p:cNvSpPr>
          <p:nvPr>
            <p:ph type="sldNum" sz="quarter" idx="15"/>
          </p:nvPr>
        </p:nvSpPr>
        <p:spPr/>
        <p:txBody>
          <a:bodyPr/>
          <a:lstStyle>
            <a:lvl1pPr>
              <a:defRPr/>
            </a:lvl1pPr>
          </a:lstStyle>
          <a:p>
            <a:pPr>
              <a:defRPr/>
            </a:pPr>
            <a:fld id="{37805B6D-8683-45A4-81D6-E1C8B145FE38}" type="slidenum">
              <a:rPr lang="en-US" smtClean="0">
                <a:solidFill>
                  <a:srgbClr val="8A0028"/>
                </a:solidFill>
              </a:rPr>
              <a:pPr>
                <a:defRPr/>
              </a:pPr>
              <a:t>‹#›</a:t>
            </a:fld>
            <a:endParaRPr lang="en-US" dirty="0">
              <a:solidFill>
                <a:srgbClr val="8A0028"/>
              </a:solidFill>
            </a:endParaRPr>
          </a:p>
        </p:txBody>
      </p:sp>
    </p:spTree>
    <p:extLst>
      <p:ext uri="{BB962C8B-B14F-4D97-AF65-F5344CB8AC3E}">
        <p14:creationId xmlns:p14="http://schemas.microsoft.com/office/powerpoint/2010/main" val="319956426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a:xfrm>
            <a:off x="5380038" y="6400800"/>
            <a:ext cx="2895600" cy="365125"/>
          </a:xfrm>
          <a:prstGeom prst="rect">
            <a:avLst/>
          </a:prstGeom>
        </p:spPr>
        <p:txBody>
          <a:bodyPr/>
          <a:lstStyle>
            <a:lvl1pPr>
              <a:defRPr/>
            </a:lvl1pPr>
          </a:lstStyle>
          <a:p>
            <a:pPr defTabSz="457200" fontAlgn="base">
              <a:spcBef>
                <a:spcPct val="0"/>
              </a:spcBef>
              <a:spcAft>
                <a:spcPct val="0"/>
              </a:spcAft>
              <a:defRPr/>
            </a:pPr>
            <a:endParaRPr lang="en-US" dirty="0">
              <a:solidFill>
                <a:srgbClr val="532F64"/>
              </a:solidFill>
              <a:ea typeface="ＭＳ Ｐゴシック"/>
            </a:endParaRPr>
          </a:p>
        </p:txBody>
      </p:sp>
      <p:sp>
        <p:nvSpPr>
          <p:cNvPr id="6" name="Slide Number Placeholder 5"/>
          <p:cNvSpPr>
            <a:spLocks noGrp="1"/>
          </p:cNvSpPr>
          <p:nvPr>
            <p:ph type="sldNum" sz="quarter" idx="11"/>
          </p:nvPr>
        </p:nvSpPr>
        <p:spPr/>
        <p:txBody>
          <a:bodyPr/>
          <a:lstStyle>
            <a:lvl1pPr>
              <a:defRPr/>
            </a:lvl1pPr>
          </a:lstStyle>
          <a:p>
            <a:pPr>
              <a:defRPr/>
            </a:pPr>
            <a:fld id="{986330EF-FC02-4DDF-AC58-E5D649D166A4}" type="slidenum">
              <a:rPr lang="en-US" smtClean="0">
                <a:solidFill>
                  <a:srgbClr val="8A0028"/>
                </a:solidFill>
              </a:rPr>
              <a:pPr>
                <a:defRPr/>
              </a:pPr>
              <a:t>‹#›</a:t>
            </a:fld>
            <a:endParaRPr lang="en-US" dirty="0">
              <a:solidFill>
                <a:srgbClr val="8A0028"/>
              </a:solidFill>
            </a:endParaRPr>
          </a:p>
        </p:txBody>
      </p:sp>
    </p:spTree>
    <p:extLst>
      <p:ext uri="{BB962C8B-B14F-4D97-AF65-F5344CB8AC3E}">
        <p14:creationId xmlns:p14="http://schemas.microsoft.com/office/powerpoint/2010/main" val="319477512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atin typeface="Arial" charset="0"/>
                <a:ea typeface="+mn-ea"/>
                <a:cs typeface="+mn-cs"/>
              </a:defRPr>
            </a:lvl1pPr>
          </a:lstStyle>
          <a:p>
            <a:pPr defTabSz="457200" fontAlgn="base">
              <a:spcBef>
                <a:spcPct val="0"/>
              </a:spcBef>
              <a:spcAft>
                <a:spcPct val="0"/>
              </a:spcAft>
              <a:defRPr/>
            </a:pPr>
            <a:endParaRPr lang="en-US" dirty="0">
              <a:solidFill>
                <a:srgbClr val="532F64"/>
              </a:solidFill>
            </a:endParaRPr>
          </a:p>
        </p:txBody>
      </p:sp>
      <p:sp>
        <p:nvSpPr>
          <p:cNvPr id="5" name="Footer Placeholder 4"/>
          <p:cNvSpPr>
            <a:spLocks noGrp="1"/>
          </p:cNvSpPr>
          <p:nvPr>
            <p:ph type="ftr" sz="quarter" idx="11"/>
          </p:nvPr>
        </p:nvSpPr>
        <p:spPr>
          <a:xfrm>
            <a:off x="5380038" y="6400800"/>
            <a:ext cx="2895600" cy="365125"/>
          </a:xfrm>
          <a:prstGeom prst="rect">
            <a:avLst/>
          </a:prstGeom>
        </p:spPr>
        <p:txBody>
          <a:bodyPr/>
          <a:lstStyle>
            <a:lvl1pPr>
              <a:defRPr/>
            </a:lvl1pPr>
          </a:lstStyle>
          <a:p>
            <a:pPr defTabSz="457200" fontAlgn="base">
              <a:spcBef>
                <a:spcPct val="0"/>
              </a:spcBef>
              <a:spcAft>
                <a:spcPct val="0"/>
              </a:spcAft>
              <a:defRPr/>
            </a:pPr>
            <a:endParaRPr lang="en-US" dirty="0">
              <a:solidFill>
                <a:srgbClr val="532F64"/>
              </a:solidFill>
              <a:ea typeface="ＭＳ Ｐゴシック"/>
            </a:endParaRPr>
          </a:p>
        </p:txBody>
      </p:sp>
      <p:sp>
        <p:nvSpPr>
          <p:cNvPr id="6" name="Slide Number Placeholder 5"/>
          <p:cNvSpPr>
            <a:spLocks noGrp="1"/>
          </p:cNvSpPr>
          <p:nvPr>
            <p:ph type="sldNum" sz="quarter" idx="12"/>
          </p:nvPr>
        </p:nvSpPr>
        <p:spPr/>
        <p:txBody>
          <a:bodyPr/>
          <a:lstStyle>
            <a:lvl1pPr>
              <a:defRPr/>
            </a:lvl1pPr>
          </a:lstStyle>
          <a:p>
            <a:pPr>
              <a:defRPr/>
            </a:pPr>
            <a:fld id="{49A7C789-A08B-4381-972F-6AF90650C959}" type="slidenum">
              <a:rPr lang="en-US" smtClean="0">
                <a:solidFill>
                  <a:srgbClr val="8A0028"/>
                </a:solidFill>
              </a:rPr>
              <a:pPr>
                <a:defRPr/>
              </a:pPr>
              <a:t>‹#›</a:t>
            </a:fld>
            <a:endParaRPr lang="en-US" dirty="0">
              <a:solidFill>
                <a:srgbClr val="8A0028"/>
              </a:solidFill>
            </a:endParaRPr>
          </a:p>
        </p:txBody>
      </p:sp>
    </p:spTree>
    <p:extLst>
      <p:ext uri="{BB962C8B-B14F-4D97-AF65-F5344CB8AC3E}">
        <p14:creationId xmlns:p14="http://schemas.microsoft.com/office/powerpoint/2010/main" val="385360084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a:xfrm>
            <a:off x="5380038" y="6400800"/>
            <a:ext cx="2895600" cy="365125"/>
          </a:xfrm>
          <a:prstGeom prst="rect">
            <a:avLst/>
          </a:prstGeom>
        </p:spPr>
        <p:txBody>
          <a:bodyPr/>
          <a:lstStyle>
            <a:lvl1pPr>
              <a:defRPr/>
            </a:lvl1pPr>
          </a:lstStyle>
          <a:p>
            <a:pPr defTabSz="457200" fontAlgn="base">
              <a:spcBef>
                <a:spcPct val="0"/>
              </a:spcBef>
              <a:spcAft>
                <a:spcPct val="0"/>
              </a:spcAft>
            </a:pPr>
            <a:endParaRPr lang="en-US" dirty="0">
              <a:solidFill>
                <a:srgbClr val="532F64"/>
              </a:solidFill>
              <a:ea typeface="ＭＳ Ｐゴシック"/>
            </a:endParaRPr>
          </a:p>
        </p:txBody>
      </p:sp>
      <p:sp>
        <p:nvSpPr>
          <p:cNvPr id="5" name="Slide Number Placeholder 5"/>
          <p:cNvSpPr>
            <a:spLocks noGrp="1"/>
          </p:cNvSpPr>
          <p:nvPr>
            <p:ph type="sldNum" sz="quarter" idx="11"/>
          </p:nvPr>
        </p:nvSpPr>
        <p:spPr/>
        <p:txBody>
          <a:bodyPr/>
          <a:lstStyle>
            <a:lvl1pPr>
              <a:defRPr/>
            </a:lvl1pPr>
          </a:lstStyle>
          <a:p>
            <a:pPr>
              <a:defRPr/>
            </a:pPr>
            <a:fld id="{EE00DEFA-9177-408F-BC4F-B45025808926}" type="slidenum">
              <a:rPr lang="en-US" smtClean="0">
                <a:solidFill>
                  <a:srgbClr val="8A0028"/>
                </a:solidFill>
              </a:rPr>
              <a:pPr>
                <a:defRPr/>
              </a:pPr>
              <a:t>‹#›</a:t>
            </a:fld>
            <a:endParaRPr lang="en-US" dirty="0">
              <a:solidFill>
                <a:srgbClr val="8A0028"/>
              </a:solidFill>
            </a:endParaRPr>
          </a:p>
        </p:txBody>
      </p:sp>
    </p:spTree>
    <p:extLst>
      <p:ext uri="{BB962C8B-B14F-4D97-AF65-F5344CB8AC3E}">
        <p14:creationId xmlns:p14="http://schemas.microsoft.com/office/powerpoint/2010/main" val="1694664219"/>
      </p:ext>
    </p:extLst>
  </p:cSld>
  <p:clrMapOvr>
    <a:masterClrMapping/>
  </p:clrMapOvr>
  <p:hf hdr="0" ftr="0" dt="0"/>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itle">
  <p:cSld name="Title &amp; Subtitle ">
    <p:bg>
      <p:bgPr>
        <a:solidFill>
          <a:srgbClr val="E22019"/>
        </a:solidFill>
        <a:effectLst/>
      </p:bgPr>
    </p:bg>
    <p:spTree>
      <p:nvGrpSpPr>
        <p:cNvPr id="1" name=""/>
        <p:cNvGrpSpPr/>
        <p:nvPr/>
      </p:nvGrpSpPr>
      <p:grpSpPr>
        <a:xfrm>
          <a:off x="0" y="0"/>
          <a:ext cx="0" cy="0"/>
          <a:chOff x="0" y="0"/>
          <a:chExt cx="0" cy="0"/>
        </a:xfrm>
      </p:grpSpPr>
      <p:sp>
        <p:nvSpPr>
          <p:cNvPr id="16" name="Line"/>
          <p:cNvSpPr/>
          <p:nvPr/>
        </p:nvSpPr>
        <p:spPr>
          <a:xfrm>
            <a:off x="341226" y="467668"/>
            <a:ext cx="5586116"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17" name="Line"/>
          <p:cNvSpPr/>
          <p:nvPr/>
        </p:nvSpPr>
        <p:spPr>
          <a:xfrm>
            <a:off x="6098791" y="467668"/>
            <a:ext cx="2705101"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18"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19" name="Line"/>
          <p:cNvSpPr/>
          <p:nvPr/>
        </p:nvSpPr>
        <p:spPr>
          <a:xfrm>
            <a:off x="341226" y="6407795"/>
            <a:ext cx="5586116"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20" name="Line"/>
          <p:cNvSpPr/>
          <p:nvPr/>
        </p:nvSpPr>
        <p:spPr>
          <a:xfrm>
            <a:off x="6098791" y="6407795"/>
            <a:ext cx="2705101"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21" name="Title Text"/>
          <p:cNvSpPr txBox="1">
            <a:spLocks noGrp="1"/>
          </p:cNvSpPr>
          <p:nvPr>
            <p:ph type="title"/>
          </p:nvPr>
        </p:nvSpPr>
        <p:spPr>
          <a:xfrm>
            <a:off x="341226" y="569268"/>
            <a:ext cx="5244890" cy="3669358"/>
          </a:xfrm>
          <a:prstGeom prst="rect">
            <a:avLst/>
          </a:prstGeom>
        </p:spPr>
        <p:txBody>
          <a:bodyPr anchor="b"/>
          <a:lstStyle>
            <a:lvl1pPr>
              <a:defRPr sz="11775" spc="-471">
                <a:solidFill>
                  <a:srgbClr val="FFFFFF"/>
                </a:solidFill>
              </a:defRPr>
            </a:lvl1pPr>
          </a:lstStyle>
          <a:p>
            <a:r>
              <a:t>Title Text</a:t>
            </a:r>
          </a:p>
        </p:txBody>
      </p:sp>
      <p:sp>
        <p:nvSpPr>
          <p:cNvPr id="22" name="Body Level One…"/>
          <p:cNvSpPr txBox="1">
            <a:spLocks noGrp="1"/>
          </p:cNvSpPr>
          <p:nvPr>
            <p:ph type="body" sz="quarter" idx="1"/>
          </p:nvPr>
        </p:nvSpPr>
        <p:spPr>
          <a:xfrm>
            <a:off x="426950" y="4567709"/>
            <a:ext cx="5159166" cy="1606724"/>
          </a:xfrm>
          <a:prstGeom prst="rect">
            <a:avLst/>
          </a:prstGeom>
        </p:spPr>
        <p:txBody>
          <a:bodyPr anchor="t"/>
          <a:lstStyle>
            <a:lvl1pPr marL="0" indent="0">
              <a:lnSpc>
                <a:spcPct val="90000"/>
              </a:lnSpc>
              <a:spcBef>
                <a:spcPts val="0"/>
              </a:spcBef>
              <a:buClrTx/>
              <a:buSzTx/>
              <a:buNone/>
              <a:defRPr sz="1800" b="1" spc="-36">
                <a:latin typeface="+mn-lt"/>
                <a:ea typeface="+mn-ea"/>
                <a:cs typeface="+mn-cs"/>
                <a:sym typeface="Helvetica Neue"/>
              </a:defRPr>
            </a:lvl1pPr>
            <a:lvl2pPr marL="0" indent="0">
              <a:lnSpc>
                <a:spcPct val="90000"/>
              </a:lnSpc>
              <a:spcBef>
                <a:spcPts val="0"/>
              </a:spcBef>
              <a:buClrTx/>
              <a:buSzTx/>
              <a:buNone/>
              <a:defRPr sz="1800" b="1" spc="-36">
                <a:latin typeface="+mn-lt"/>
                <a:ea typeface="+mn-ea"/>
                <a:cs typeface="+mn-cs"/>
                <a:sym typeface="Helvetica Neue"/>
              </a:defRPr>
            </a:lvl2pPr>
            <a:lvl3pPr marL="0" indent="0">
              <a:lnSpc>
                <a:spcPct val="90000"/>
              </a:lnSpc>
              <a:spcBef>
                <a:spcPts val="0"/>
              </a:spcBef>
              <a:buClrTx/>
              <a:buSzTx/>
              <a:buNone/>
              <a:defRPr sz="1800" b="1" spc="-36">
                <a:latin typeface="+mn-lt"/>
                <a:ea typeface="+mn-ea"/>
                <a:cs typeface="+mn-cs"/>
                <a:sym typeface="Helvetica Neue"/>
              </a:defRPr>
            </a:lvl3pPr>
            <a:lvl4pPr marL="0" indent="0">
              <a:lnSpc>
                <a:spcPct val="90000"/>
              </a:lnSpc>
              <a:spcBef>
                <a:spcPts val="0"/>
              </a:spcBef>
              <a:buClrTx/>
              <a:buSzTx/>
              <a:buNone/>
              <a:defRPr sz="1800" b="1" spc="-36">
                <a:latin typeface="+mn-lt"/>
                <a:ea typeface="+mn-ea"/>
                <a:cs typeface="+mn-cs"/>
                <a:sym typeface="Helvetica Neue"/>
              </a:defRPr>
            </a:lvl4pPr>
            <a:lvl5pPr marL="0" indent="0">
              <a:lnSpc>
                <a:spcPct val="90000"/>
              </a:lnSpc>
              <a:spcBef>
                <a:spcPts val="0"/>
              </a:spcBef>
              <a:buClrTx/>
              <a:buSzTx/>
              <a:buNone/>
              <a:defRPr sz="1800" b="1" spc="-36">
                <a:latin typeface="+mn-lt"/>
                <a:ea typeface="+mn-ea"/>
                <a:cs typeface="+mn-cs"/>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23" name="Line"/>
          <p:cNvSpPr/>
          <p:nvPr/>
        </p:nvSpPr>
        <p:spPr>
          <a:xfrm>
            <a:off x="341226" y="4346575"/>
            <a:ext cx="5586116"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24" name="Line"/>
          <p:cNvSpPr/>
          <p:nvPr/>
        </p:nvSpPr>
        <p:spPr>
          <a:xfrm>
            <a:off x="6098791" y="4346575"/>
            <a:ext cx="2705101"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25" name="Rectangle"/>
          <p:cNvSpPr/>
          <p:nvPr/>
        </p:nvSpPr>
        <p:spPr>
          <a:xfrm>
            <a:off x="341226" y="4343400"/>
            <a:ext cx="1985963"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2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1752195"/>
      </p:ext>
    </p:extLst>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x">
  <p:cSld name="Title &amp; Subtitle - W">
    <p:spTree>
      <p:nvGrpSpPr>
        <p:cNvPr id="1" name=""/>
        <p:cNvGrpSpPr/>
        <p:nvPr/>
      </p:nvGrpSpPr>
      <p:grpSpPr>
        <a:xfrm>
          <a:off x="0" y="0"/>
          <a:ext cx="0" cy="0"/>
          <a:chOff x="0" y="0"/>
          <a:chExt cx="0" cy="0"/>
        </a:xfrm>
      </p:grpSpPr>
      <p:sp>
        <p:nvSpPr>
          <p:cNvPr id="33" name="Line"/>
          <p:cNvSpPr/>
          <p:nvPr/>
        </p:nvSpPr>
        <p:spPr>
          <a:xfrm>
            <a:off x="341226" y="467668"/>
            <a:ext cx="5586116"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34" name="Line"/>
          <p:cNvSpPr/>
          <p:nvPr/>
        </p:nvSpPr>
        <p:spPr>
          <a:xfrm>
            <a:off x="6098791" y="467668"/>
            <a:ext cx="2705101"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35" name="Line"/>
          <p:cNvSpPr/>
          <p:nvPr/>
        </p:nvSpPr>
        <p:spPr>
          <a:xfrm>
            <a:off x="341226" y="6407795"/>
            <a:ext cx="5586116"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36" name="Line"/>
          <p:cNvSpPr/>
          <p:nvPr/>
        </p:nvSpPr>
        <p:spPr>
          <a:xfrm>
            <a:off x="6098791" y="6407795"/>
            <a:ext cx="2705101"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37" name="Title Text"/>
          <p:cNvSpPr txBox="1">
            <a:spLocks noGrp="1"/>
          </p:cNvSpPr>
          <p:nvPr>
            <p:ph type="title"/>
          </p:nvPr>
        </p:nvSpPr>
        <p:spPr>
          <a:xfrm>
            <a:off x="341226" y="569268"/>
            <a:ext cx="5244890" cy="3669357"/>
          </a:xfrm>
          <a:prstGeom prst="rect">
            <a:avLst/>
          </a:prstGeom>
        </p:spPr>
        <p:txBody>
          <a:bodyPr anchor="b"/>
          <a:lstStyle>
            <a:lvl1pPr>
              <a:defRPr sz="11775" spc="-471"/>
            </a:lvl1pPr>
          </a:lstStyle>
          <a:p>
            <a:r>
              <a:t>Title Text</a:t>
            </a:r>
          </a:p>
        </p:txBody>
      </p:sp>
      <p:sp>
        <p:nvSpPr>
          <p:cNvPr id="38" name="Body Level One…"/>
          <p:cNvSpPr txBox="1">
            <a:spLocks noGrp="1"/>
          </p:cNvSpPr>
          <p:nvPr>
            <p:ph type="body" sz="quarter" idx="1"/>
          </p:nvPr>
        </p:nvSpPr>
        <p:spPr>
          <a:xfrm>
            <a:off x="426950" y="4567709"/>
            <a:ext cx="5159166" cy="1606724"/>
          </a:xfrm>
          <a:prstGeom prst="rect">
            <a:avLst/>
          </a:prstGeom>
        </p:spPr>
        <p:txBody>
          <a:bodyPr anchor="t"/>
          <a:lstStyle>
            <a:lvl1pPr marL="0" indent="0">
              <a:lnSpc>
                <a:spcPct val="90000"/>
              </a:lnSpc>
              <a:spcBef>
                <a:spcPts val="0"/>
              </a:spcBef>
              <a:buClrTx/>
              <a:buSzTx/>
              <a:buNone/>
              <a:defRPr sz="1800" b="1" spc="-36">
                <a:latin typeface="+mn-lt"/>
                <a:ea typeface="+mn-ea"/>
                <a:cs typeface="+mn-cs"/>
                <a:sym typeface="Helvetica Neue"/>
              </a:defRPr>
            </a:lvl1pPr>
            <a:lvl2pPr marL="0" indent="0">
              <a:lnSpc>
                <a:spcPct val="90000"/>
              </a:lnSpc>
              <a:spcBef>
                <a:spcPts val="0"/>
              </a:spcBef>
              <a:buClrTx/>
              <a:buSzTx/>
              <a:buNone/>
              <a:defRPr sz="1800" b="1" spc="-36">
                <a:latin typeface="+mn-lt"/>
                <a:ea typeface="+mn-ea"/>
                <a:cs typeface="+mn-cs"/>
                <a:sym typeface="Helvetica Neue"/>
              </a:defRPr>
            </a:lvl2pPr>
            <a:lvl3pPr marL="0" indent="0">
              <a:lnSpc>
                <a:spcPct val="90000"/>
              </a:lnSpc>
              <a:spcBef>
                <a:spcPts val="0"/>
              </a:spcBef>
              <a:buClrTx/>
              <a:buSzTx/>
              <a:buNone/>
              <a:defRPr sz="1800" b="1" spc="-36">
                <a:latin typeface="+mn-lt"/>
                <a:ea typeface="+mn-ea"/>
                <a:cs typeface="+mn-cs"/>
                <a:sym typeface="Helvetica Neue"/>
              </a:defRPr>
            </a:lvl3pPr>
            <a:lvl4pPr marL="0" indent="0">
              <a:lnSpc>
                <a:spcPct val="90000"/>
              </a:lnSpc>
              <a:spcBef>
                <a:spcPts val="0"/>
              </a:spcBef>
              <a:buClrTx/>
              <a:buSzTx/>
              <a:buNone/>
              <a:defRPr sz="1800" b="1" spc="-36">
                <a:latin typeface="+mn-lt"/>
                <a:ea typeface="+mn-ea"/>
                <a:cs typeface="+mn-cs"/>
                <a:sym typeface="Helvetica Neue"/>
              </a:defRPr>
            </a:lvl4pPr>
            <a:lvl5pPr marL="0" indent="0">
              <a:lnSpc>
                <a:spcPct val="90000"/>
              </a:lnSpc>
              <a:spcBef>
                <a:spcPts val="0"/>
              </a:spcBef>
              <a:buClrTx/>
              <a:buSzTx/>
              <a:buNone/>
              <a:defRPr sz="1800" b="1" spc="-36">
                <a:latin typeface="+mn-lt"/>
                <a:ea typeface="+mn-ea"/>
                <a:cs typeface="+mn-cs"/>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39" name="Line"/>
          <p:cNvSpPr/>
          <p:nvPr/>
        </p:nvSpPr>
        <p:spPr>
          <a:xfrm>
            <a:off x="341226" y="4346575"/>
            <a:ext cx="5586116"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40" name="Line"/>
          <p:cNvSpPr/>
          <p:nvPr/>
        </p:nvSpPr>
        <p:spPr>
          <a:xfrm>
            <a:off x="6098791" y="4346575"/>
            <a:ext cx="2705101"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41" name="Rectangle"/>
          <p:cNvSpPr/>
          <p:nvPr/>
        </p:nvSpPr>
        <p:spPr>
          <a:xfrm>
            <a:off x="341226" y="4343400"/>
            <a:ext cx="1985963"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42"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4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268960296"/>
      </p:ext>
    </p:extLst>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x">
  <p:cSld name="Title, Subtitle &amp; Accent Photo">
    <p:bg>
      <p:bgPr>
        <a:solidFill>
          <a:srgbClr val="E22019"/>
        </a:solidFill>
        <a:effectLst/>
      </p:bgPr>
    </p:bg>
    <p:spTree>
      <p:nvGrpSpPr>
        <p:cNvPr id="1" name=""/>
        <p:cNvGrpSpPr/>
        <p:nvPr/>
      </p:nvGrpSpPr>
      <p:grpSpPr>
        <a:xfrm>
          <a:off x="0" y="0"/>
          <a:ext cx="0" cy="0"/>
          <a:chOff x="0" y="0"/>
          <a:chExt cx="0" cy="0"/>
        </a:xfrm>
      </p:grpSpPr>
      <p:sp>
        <p:nvSpPr>
          <p:cNvPr id="50" name="Placeholder--flatUHD.jpg"/>
          <p:cNvSpPr>
            <a:spLocks noGrp="1"/>
          </p:cNvSpPr>
          <p:nvPr>
            <p:ph type="pic" sz="half" idx="13"/>
          </p:nvPr>
        </p:nvSpPr>
        <p:spPr>
          <a:xfrm>
            <a:off x="6097878" y="-1"/>
            <a:ext cx="3046123" cy="6858001"/>
          </a:xfrm>
          <a:prstGeom prst="rect">
            <a:avLst/>
          </a:prstGeom>
        </p:spPr>
        <p:txBody>
          <a:bodyPr lIns="91439" tIns="45719" rIns="91439" bIns="45719" anchor="t">
            <a:noAutofit/>
          </a:bodyPr>
          <a:lstStyle/>
          <a:p>
            <a:endParaRPr dirty="0"/>
          </a:p>
        </p:txBody>
      </p:sp>
      <p:sp>
        <p:nvSpPr>
          <p:cNvPr id="51" name="Line"/>
          <p:cNvSpPr/>
          <p:nvPr/>
        </p:nvSpPr>
        <p:spPr>
          <a:xfrm>
            <a:off x="341226" y="467668"/>
            <a:ext cx="5416341"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52" name="Line"/>
          <p:cNvSpPr/>
          <p:nvPr/>
        </p:nvSpPr>
        <p:spPr>
          <a:xfrm>
            <a:off x="6440017" y="467668"/>
            <a:ext cx="2363875" cy="1"/>
          </a:xfrm>
          <a:prstGeom prst="line">
            <a:avLst/>
          </a:prstGeom>
          <a:ln w="25400">
            <a:solidFill>
              <a:srgbClr val="FFFFFF"/>
            </a:solidFill>
            <a:miter lim="400000"/>
          </a:ln>
        </p:spPr>
        <p:txBody>
          <a:bodyPr lIns="19050" tIns="19050" rIns="19050" bIns="19050" anchor="ctr"/>
          <a:lstStyle/>
          <a:p>
            <a:pPr algn="ctr"/>
            <a:endParaRPr sz="1200" dirty="0"/>
          </a:p>
        </p:txBody>
      </p:sp>
      <p:sp>
        <p:nvSpPr>
          <p:cNvPr id="53"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4" name="Line"/>
          <p:cNvSpPr/>
          <p:nvPr/>
        </p:nvSpPr>
        <p:spPr>
          <a:xfrm>
            <a:off x="341226" y="6407795"/>
            <a:ext cx="5416341"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55" name="Line"/>
          <p:cNvSpPr/>
          <p:nvPr/>
        </p:nvSpPr>
        <p:spPr>
          <a:xfrm>
            <a:off x="6440017" y="6407795"/>
            <a:ext cx="2363875" cy="1"/>
          </a:xfrm>
          <a:prstGeom prst="line">
            <a:avLst/>
          </a:prstGeom>
          <a:ln w="19050">
            <a:solidFill>
              <a:srgbClr val="FFFFFF"/>
            </a:solidFill>
            <a:miter lim="400000"/>
          </a:ln>
        </p:spPr>
        <p:txBody>
          <a:bodyPr lIns="19050" tIns="19050" rIns="19050" bIns="19050" anchor="ctr"/>
          <a:lstStyle/>
          <a:p>
            <a:pPr algn="ctr"/>
            <a:endParaRPr sz="1200" dirty="0"/>
          </a:p>
        </p:txBody>
      </p:sp>
      <p:sp>
        <p:nvSpPr>
          <p:cNvPr id="56" name="Title Text"/>
          <p:cNvSpPr txBox="1">
            <a:spLocks noGrp="1"/>
          </p:cNvSpPr>
          <p:nvPr>
            <p:ph type="title"/>
          </p:nvPr>
        </p:nvSpPr>
        <p:spPr>
          <a:xfrm>
            <a:off x="341226" y="569268"/>
            <a:ext cx="5075115" cy="3669358"/>
          </a:xfrm>
          <a:prstGeom prst="rect">
            <a:avLst/>
          </a:prstGeom>
        </p:spPr>
        <p:txBody>
          <a:bodyPr anchor="b"/>
          <a:lstStyle>
            <a:lvl1pPr>
              <a:defRPr sz="5400" spc="-216">
                <a:solidFill>
                  <a:srgbClr val="FFFFFF"/>
                </a:solidFill>
              </a:defRPr>
            </a:lvl1pPr>
          </a:lstStyle>
          <a:p>
            <a:r>
              <a:t>Title Text</a:t>
            </a:r>
          </a:p>
        </p:txBody>
      </p:sp>
      <p:sp>
        <p:nvSpPr>
          <p:cNvPr id="57" name="Body Level One…"/>
          <p:cNvSpPr txBox="1">
            <a:spLocks noGrp="1"/>
          </p:cNvSpPr>
          <p:nvPr>
            <p:ph type="body" sz="quarter" idx="1"/>
          </p:nvPr>
        </p:nvSpPr>
        <p:spPr>
          <a:xfrm>
            <a:off x="341226" y="4567709"/>
            <a:ext cx="5075114" cy="1606724"/>
          </a:xfrm>
          <a:prstGeom prst="rect">
            <a:avLst/>
          </a:prstGeom>
        </p:spPr>
        <p:txBody>
          <a:bodyPr anchor="t"/>
          <a:lstStyle>
            <a:lvl1pPr marL="0" indent="0">
              <a:lnSpc>
                <a:spcPct val="90000"/>
              </a:lnSpc>
              <a:spcBef>
                <a:spcPts val="0"/>
              </a:spcBef>
              <a:buClrTx/>
              <a:buSzTx/>
              <a:buNone/>
              <a:defRPr b="1" spc="-27">
                <a:latin typeface="+mn-lt"/>
                <a:ea typeface="+mn-ea"/>
                <a:cs typeface="+mn-cs"/>
                <a:sym typeface="Helvetica Neue"/>
              </a:defRPr>
            </a:lvl1pPr>
            <a:lvl2pPr marL="0" indent="0">
              <a:lnSpc>
                <a:spcPct val="90000"/>
              </a:lnSpc>
              <a:spcBef>
                <a:spcPts val="0"/>
              </a:spcBef>
              <a:buClrTx/>
              <a:buSzTx/>
              <a:buNone/>
              <a:defRPr b="1" spc="-27">
                <a:latin typeface="+mn-lt"/>
                <a:ea typeface="+mn-ea"/>
                <a:cs typeface="+mn-cs"/>
                <a:sym typeface="Helvetica Neue"/>
              </a:defRPr>
            </a:lvl2pPr>
            <a:lvl3pPr marL="0" indent="0">
              <a:lnSpc>
                <a:spcPct val="90000"/>
              </a:lnSpc>
              <a:spcBef>
                <a:spcPts val="0"/>
              </a:spcBef>
              <a:buClrTx/>
              <a:buSzTx/>
              <a:buNone/>
              <a:defRPr b="1" spc="-27">
                <a:latin typeface="+mn-lt"/>
                <a:ea typeface="+mn-ea"/>
                <a:cs typeface="+mn-cs"/>
                <a:sym typeface="Helvetica Neue"/>
              </a:defRPr>
            </a:lvl3pPr>
            <a:lvl4pPr marL="0" indent="0">
              <a:lnSpc>
                <a:spcPct val="90000"/>
              </a:lnSpc>
              <a:spcBef>
                <a:spcPts val="0"/>
              </a:spcBef>
              <a:buClrTx/>
              <a:buSzTx/>
              <a:buNone/>
              <a:defRPr b="1" spc="-27">
                <a:latin typeface="+mn-lt"/>
                <a:ea typeface="+mn-ea"/>
                <a:cs typeface="+mn-cs"/>
                <a:sym typeface="Helvetica Neue"/>
              </a:defRPr>
            </a:lvl4pPr>
            <a:lvl5pPr marL="0" indent="0">
              <a:lnSpc>
                <a:spcPct val="90000"/>
              </a:lnSpc>
              <a:spcBef>
                <a:spcPts val="0"/>
              </a:spcBef>
              <a:buClrTx/>
              <a:buSzTx/>
              <a:buNone/>
              <a:defRPr b="1" spc="-27">
                <a:latin typeface="+mn-lt"/>
                <a:ea typeface="+mn-ea"/>
                <a:cs typeface="+mn-cs"/>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58" name="Line"/>
          <p:cNvSpPr/>
          <p:nvPr/>
        </p:nvSpPr>
        <p:spPr>
          <a:xfrm>
            <a:off x="341226" y="4346575"/>
            <a:ext cx="5416341"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59" name="Rectangle"/>
          <p:cNvSpPr/>
          <p:nvPr/>
        </p:nvSpPr>
        <p:spPr>
          <a:xfrm>
            <a:off x="341226" y="4343400"/>
            <a:ext cx="1985963"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60"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dirty="0"/>
          </a:p>
        </p:txBody>
      </p:sp>
    </p:spTree>
    <p:extLst>
      <p:ext uri="{BB962C8B-B14F-4D97-AF65-F5344CB8AC3E}">
        <p14:creationId xmlns:p14="http://schemas.microsoft.com/office/powerpoint/2010/main" val="133384314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21500" y="0"/>
            <a:ext cx="2135188"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14350" y="0"/>
            <a:ext cx="62547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x">
  <p:cSld name="Title, Subtitle &amp; Accent Photo - W">
    <p:spTree>
      <p:nvGrpSpPr>
        <p:cNvPr id="1" name=""/>
        <p:cNvGrpSpPr/>
        <p:nvPr/>
      </p:nvGrpSpPr>
      <p:grpSpPr>
        <a:xfrm>
          <a:off x="0" y="0"/>
          <a:ext cx="0" cy="0"/>
          <a:chOff x="0" y="0"/>
          <a:chExt cx="0" cy="0"/>
        </a:xfrm>
      </p:grpSpPr>
      <p:sp>
        <p:nvSpPr>
          <p:cNvPr id="67" name="Placeholder--transNeutralUHD.png"/>
          <p:cNvSpPr>
            <a:spLocks noGrp="1"/>
          </p:cNvSpPr>
          <p:nvPr>
            <p:ph type="pic" sz="half" idx="13"/>
          </p:nvPr>
        </p:nvSpPr>
        <p:spPr>
          <a:xfrm>
            <a:off x="6097878" y="-1"/>
            <a:ext cx="3046123" cy="6858001"/>
          </a:xfrm>
          <a:prstGeom prst="rect">
            <a:avLst/>
          </a:prstGeom>
        </p:spPr>
        <p:txBody>
          <a:bodyPr lIns="91439" tIns="45719" rIns="91439" bIns="45719" anchor="t">
            <a:noAutofit/>
          </a:bodyPr>
          <a:lstStyle/>
          <a:p>
            <a:endParaRPr dirty="0"/>
          </a:p>
        </p:txBody>
      </p:sp>
      <p:sp>
        <p:nvSpPr>
          <p:cNvPr id="68" name="Line"/>
          <p:cNvSpPr/>
          <p:nvPr/>
        </p:nvSpPr>
        <p:spPr>
          <a:xfrm>
            <a:off x="341226" y="467668"/>
            <a:ext cx="5416341"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69" name="Line"/>
          <p:cNvSpPr/>
          <p:nvPr/>
        </p:nvSpPr>
        <p:spPr>
          <a:xfrm>
            <a:off x="6440017" y="467668"/>
            <a:ext cx="2363875" cy="1"/>
          </a:xfrm>
          <a:prstGeom prst="line">
            <a:avLst/>
          </a:prstGeom>
          <a:ln w="25400">
            <a:solidFill>
              <a:srgbClr val="FFFFFF"/>
            </a:solidFill>
            <a:miter lim="400000"/>
          </a:ln>
        </p:spPr>
        <p:txBody>
          <a:bodyPr lIns="19050" tIns="19050" rIns="19050" bIns="19050" anchor="ctr"/>
          <a:lstStyle/>
          <a:p>
            <a:pPr algn="ctr"/>
            <a:endParaRPr sz="1200" dirty="0"/>
          </a:p>
        </p:txBody>
      </p:sp>
      <p:sp>
        <p:nvSpPr>
          <p:cNvPr id="70"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71" name="Line"/>
          <p:cNvSpPr/>
          <p:nvPr/>
        </p:nvSpPr>
        <p:spPr>
          <a:xfrm>
            <a:off x="341226" y="6407795"/>
            <a:ext cx="5416341"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72" name="Line"/>
          <p:cNvSpPr/>
          <p:nvPr/>
        </p:nvSpPr>
        <p:spPr>
          <a:xfrm>
            <a:off x="6440017" y="6407795"/>
            <a:ext cx="2363875" cy="1"/>
          </a:xfrm>
          <a:prstGeom prst="line">
            <a:avLst/>
          </a:prstGeom>
          <a:ln w="19050">
            <a:solidFill>
              <a:srgbClr val="FFFFFF"/>
            </a:solidFill>
            <a:miter lim="400000"/>
          </a:ln>
        </p:spPr>
        <p:txBody>
          <a:bodyPr lIns="19050" tIns="19050" rIns="19050" bIns="19050" anchor="ctr"/>
          <a:lstStyle/>
          <a:p>
            <a:pPr algn="ctr"/>
            <a:endParaRPr sz="1200" dirty="0"/>
          </a:p>
        </p:txBody>
      </p:sp>
      <p:sp>
        <p:nvSpPr>
          <p:cNvPr id="73" name="Title Text"/>
          <p:cNvSpPr txBox="1">
            <a:spLocks noGrp="1"/>
          </p:cNvSpPr>
          <p:nvPr>
            <p:ph type="title"/>
          </p:nvPr>
        </p:nvSpPr>
        <p:spPr>
          <a:xfrm>
            <a:off x="341226" y="569268"/>
            <a:ext cx="5075115" cy="3669358"/>
          </a:xfrm>
          <a:prstGeom prst="rect">
            <a:avLst/>
          </a:prstGeom>
        </p:spPr>
        <p:txBody>
          <a:bodyPr anchor="b"/>
          <a:lstStyle>
            <a:lvl1pPr>
              <a:defRPr sz="5400" spc="-216"/>
            </a:lvl1pPr>
          </a:lstStyle>
          <a:p>
            <a:r>
              <a:t>Title Text</a:t>
            </a:r>
          </a:p>
        </p:txBody>
      </p:sp>
      <p:sp>
        <p:nvSpPr>
          <p:cNvPr id="74" name="Body Level One…"/>
          <p:cNvSpPr txBox="1">
            <a:spLocks noGrp="1"/>
          </p:cNvSpPr>
          <p:nvPr>
            <p:ph type="body" sz="quarter" idx="1"/>
          </p:nvPr>
        </p:nvSpPr>
        <p:spPr>
          <a:xfrm>
            <a:off x="341226" y="4567709"/>
            <a:ext cx="5075114" cy="1606724"/>
          </a:xfrm>
          <a:prstGeom prst="rect">
            <a:avLst/>
          </a:prstGeom>
        </p:spPr>
        <p:txBody>
          <a:bodyPr anchor="t"/>
          <a:lstStyle>
            <a:lvl1pPr marL="0" indent="0">
              <a:lnSpc>
                <a:spcPct val="90000"/>
              </a:lnSpc>
              <a:spcBef>
                <a:spcPts val="0"/>
              </a:spcBef>
              <a:buClrTx/>
              <a:buSzTx/>
              <a:buNone/>
              <a:defRPr b="1" spc="-27">
                <a:latin typeface="+mn-lt"/>
                <a:ea typeface="+mn-ea"/>
                <a:cs typeface="+mn-cs"/>
                <a:sym typeface="Helvetica Neue"/>
              </a:defRPr>
            </a:lvl1pPr>
            <a:lvl2pPr marL="0" indent="0">
              <a:lnSpc>
                <a:spcPct val="90000"/>
              </a:lnSpc>
              <a:spcBef>
                <a:spcPts val="0"/>
              </a:spcBef>
              <a:buClrTx/>
              <a:buSzTx/>
              <a:buNone/>
              <a:defRPr b="1" spc="-27">
                <a:latin typeface="+mn-lt"/>
                <a:ea typeface="+mn-ea"/>
                <a:cs typeface="+mn-cs"/>
                <a:sym typeface="Helvetica Neue"/>
              </a:defRPr>
            </a:lvl2pPr>
            <a:lvl3pPr marL="0" indent="0">
              <a:lnSpc>
                <a:spcPct val="90000"/>
              </a:lnSpc>
              <a:spcBef>
                <a:spcPts val="0"/>
              </a:spcBef>
              <a:buClrTx/>
              <a:buSzTx/>
              <a:buNone/>
              <a:defRPr b="1" spc="-27">
                <a:latin typeface="+mn-lt"/>
                <a:ea typeface="+mn-ea"/>
                <a:cs typeface="+mn-cs"/>
                <a:sym typeface="Helvetica Neue"/>
              </a:defRPr>
            </a:lvl3pPr>
            <a:lvl4pPr marL="0" indent="0">
              <a:lnSpc>
                <a:spcPct val="90000"/>
              </a:lnSpc>
              <a:spcBef>
                <a:spcPts val="0"/>
              </a:spcBef>
              <a:buClrTx/>
              <a:buSzTx/>
              <a:buNone/>
              <a:defRPr b="1" spc="-27">
                <a:latin typeface="+mn-lt"/>
                <a:ea typeface="+mn-ea"/>
                <a:cs typeface="+mn-cs"/>
                <a:sym typeface="Helvetica Neue"/>
              </a:defRPr>
            </a:lvl4pPr>
            <a:lvl5pPr marL="0" indent="0">
              <a:lnSpc>
                <a:spcPct val="90000"/>
              </a:lnSpc>
              <a:spcBef>
                <a:spcPts val="0"/>
              </a:spcBef>
              <a:buClrTx/>
              <a:buSzTx/>
              <a:buNone/>
              <a:defRPr b="1" spc="-27">
                <a:latin typeface="+mn-lt"/>
                <a:ea typeface="+mn-ea"/>
                <a:cs typeface="+mn-cs"/>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75" name="Line"/>
          <p:cNvSpPr/>
          <p:nvPr/>
        </p:nvSpPr>
        <p:spPr>
          <a:xfrm>
            <a:off x="341226" y="4346575"/>
            <a:ext cx="5416341"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76" name="Rectangle"/>
          <p:cNvSpPr/>
          <p:nvPr/>
        </p:nvSpPr>
        <p:spPr>
          <a:xfrm>
            <a:off x="341226" y="4343400"/>
            <a:ext cx="1985963"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77"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dirty="0"/>
          </a:p>
        </p:txBody>
      </p:sp>
    </p:spTree>
    <p:extLst>
      <p:ext uri="{BB962C8B-B14F-4D97-AF65-F5344CB8AC3E}">
        <p14:creationId xmlns:p14="http://schemas.microsoft.com/office/powerpoint/2010/main" val="3398971328"/>
      </p:ext>
    </p:extLst>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x">
  <p:cSld name="Title, Subtitle &amp; Wide Photo">
    <p:bg>
      <p:bgPr>
        <a:solidFill>
          <a:srgbClr val="E22019"/>
        </a:solidFill>
        <a:effectLst/>
      </p:bgPr>
    </p:bg>
    <p:spTree>
      <p:nvGrpSpPr>
        <p:cNvPr id="1" name=""/>
        <p:cNvGrpSpPr/>
        <p:nvPr/>
      </p:nvGrpSpPr>
      <p:grpSpPr>
        <a:xfrm>
          <a:off x="0" y="0"/>
          <a:ext cx="0" cy="0"/>
          <a:chOff x="0" y="0"/>
          <a:chExt cx="0" cy="0"/>
        </a:xfrm>
      </p:grpSpPr>
      <p:sp>
        <p:nvSpPr>
          <p:cNvPr id="84" name="Placeholder--flatUHD.jpg"/>
          <p:cNvSpPr>
            <a:spLocks noGrp="1"/>
          </p:cNvSpPr>
          <p:nvPr>
            <p:ph type="pic" idx="13"/>
          </p:nvPr>
        </p:nvSpPr>
        <p:spPr>
          <a:xfrm>
            <a:off x="3390723" y="1"/>
            <a:ext cx="5753278" cy="6858001"/>
          </a:xfrm>
          <a:prstGeom prst="rect">
            <a:avLst/>
          </a:prstGeom>
        </p:spPr>
        <p:txBody>
          <a:bodyPr lIns="91439" tIns="45719" rIns="91439" bIns="45719" anchor="t">
            <a:noAutofit/>
          </a:bodyPr>
          <a:lstStyle/>
          <a:p>
            <a:endParaRPr dirty="0"/>
          </a:p>
        </p:txBody>
      </p:sp>
      <p:sp>
        <p:nvSpPr>
          <p:cNvPr id="85" name="Line"/>
          <p:cNvSpPr/>
          <p:nvPr/>
        </p:nvSpPr>
        <p:spPr>
          <a:xfrm>
            <a:off x="341226" y="467668"/>
            <a:ext cx="270817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86" name="Line"/>
          <p:cNvSpPr/>
          <p:nvPr/>
        </p:nvSpPr>
        <p:spPr>
          <a:xfrm>
            <a:off x="3730832" y="467668"/>
            <a:ext cx="5073060" cy="1"/>
          </a:xfrm>
          <a:prstGeom prst="line">
            <a:avLst/>
          </a:prstGeom>
          <a:ln w="25400">
            <a:solidFill>
              <a:srgbClr val="FFFFFF"/>
            </a:solidFill>
            <a:miter lim="400000"/>
          </a:ln>
        </p:spPr>
        <p:txBody>
          <a:bodyPr lIns="19050" tIns="19050" rIns="19050" bIns="19050" anchor="ctr"/>
          <a:lstStyle/>
          <a:p>
            <a:pPr algn="ctr"/>
            <a:endParaRPr sz="1200" dirty="0"/>
          </a:p>
        </p:txBody>
      </p:sp>
      <p:sp>
        <p:nvSpPr>
          <p:cNvPr id="87" name="Rectangle"/>
          <p:cNvSpPr/>
          <p:nvPr/>
        </p:nvSpPr>
        <p:spPr>
          <a:xfrm>
            <a:off x="341226" y="461317"/>
            <a:ext cx="1266826"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8" name="Line"/>
          <p:cNvSpPr/>
          <p:nvPr/>
        </p:nvSpPr>
        <p:spPr>
          <a:xfrm>
            <a:off x="341226" y="6407795"/>
            <a:ext cx="2708170"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89" name="Line"/>
          <p:cNvSpPr/>
          <p:nvPr/>
        </p:nvSpPr>
        <p:spPr>
          <a:xfrm>
            <a:off x="3730832" y="6407795"/>
            <a:ext cx="5073060" cy="1"/>
          </a:xfrm>
          <a:prstGeom prst="line">
            <a:avLst/>
          </a:prstGeom>
          <a:ln w="19050">
            <a:solidFill>
              <a:srgbClr val="FFFFFF"/>
            </a:solidFill>
            <a:miter lim="400000"/>
          </a:ln>
        </p:spPr>
        <p:txBody>
          <a:bodyPr lIns="19050" tIns="19050" rIns="19050" bIns="19050" anchor="ctr"/>
          <a:lstStyle/>
          <a:p>
            <a:pPr algn="ctr"/>
            <a:endParaRPr sz="1200" dirty="0"/>
          </a:p>
        </p:txBody>
      </p:sp>
      <p:sp>
        <p:nvSpPr>
          <p:cNvPr id="90" name="Title Text"/>
          <p:cNvSpPr txBox="1">
            <a:spLocks noGrp="1"/>
          </p:cNvSpPr>
          <p:nvPr>
            <p:ph type="title"/>
          </p:nvPr>
        </p:nvSpPr>
        <p:spPr>
          <a:xfrm>
            <a:off x="341226" y="569268"/>
            <a:ext cx="2537557" cy="3669358"/>
          </a:xfrm>
          <a:prstGeom prst="rect">
            <a:avLst/>
          </a:prstGeom>
        </p:spPr>
        <p:txBody>
          <a:bodyPr anchor="b"/>
          <a:lstStyle>
            <a:lvl1pPr>
              <a:defRPr>
                <a:solidFill>
                  <a:srgbClr val="FFFFFF"/>
                </a:solidFill>
              </a:defRPr>
            </a:lvl1pPr>
          </a:lstStyle>
          <a:p>
            <a:r>
              <a:t>Title Text</a:t>
            </a:r>
          </a:p>
        </p:txBody>
      </p:sp>
      <p:sp>
        <p:nvSpPr>
          <p:cNvPr id="91" name="Body Level One…"/>
          <p:cNvSpPr txBox="1">
            <a:spLocks noGrp="1"/>
          </p:cNvSpPr>
          <p:nvPr>
            <p:ph type="body" sz="quarter" idx="1"/>
          </p:nvPr>
        </p:nvSpPr>
        <p:spPr>
          <a:xfrm>
            <a:off x="341227" y="4567709"/>
            <a:ext cx="2537557" cy="1606724"/>
          </a:xfrm>
          <a:prstGeom prst="rect">
            <a:avLst/>
          </a:prstGeom>
        </p:spPr>
        <p:txBody>
          <a:bodyPr anchor="t"/>
          <a:lstStyle>
            <a:lvl1pPr marL="0" indent="0">
              <a:lnSpc>
                <a:spcPct val="90000"/>
              </a:lnSpc>
              <a:spcBef>
                <a:spcPts val="0"/>
              </a:spcBef>
              <a:buClrTx/>
              <a:buSzTx/>
              <a:buNone/>
              <a:defRPr b="1" spc="-27">
                <a:latin typeface="+mn-lt"/>
                <a:ea typeface="+mn-ea"/>
                <a:cs typeface="+mn-cs"/>
                <a:sym typeface="Helvetica Neue"/>
              </a:defRPr>
            </a:lvl1pPr>
            <a:lvl2pPr marL="0" indent="0">
              <a:lnSpc>
                <a:spcPct val="90000"/>
              </a:lnSpc>
              <a:spcBef>
                <a:spcPts val="0"/>
              </a:spcBef>
              <a:buClrTx/>
              <a:buSzTx/>
              <a:buNone/>
              <a:defRPr b="1" spc="-27">
                <a:latin typeface="+mn-lt"/>
                <a:ea typeface="+mn-ea"/>
                <a:cs typeface="+mn-cs"/>
                <a:sym typeface="Helvetica Neue"/>
              </a:defRPr>
            </a:lvl2pPr>
            <a:lvl3pPr marL="0" indent="0">
              <a:lnSpc>
                <a:spcPct val="90000"/>
              </a:lnSpc>
              <a:spcBef>
                <a:spcPts val="0"/>
              </a:spcBef>
              <a:buClrTx/>
              <a:buSzTx/>
              <a:buNone/>
              <a:defRPr b="1" spc="-27">
                <a:latin typeface="+mn-lt"/>
                <a:ea typeface="+mn-ea"/>
                <a:cs typeface="+mn-cs"/>
                <a:sym typeface="Helvetica Neue"/>
              </a:defRPr>
            </a:lvl3pPr>
            <a:lvl4pPr marL="0" indent="0">
              <a:lnSpc>
                <a:spcPct val="90000"/>
              </a:lnSpc>
              <a:spcBef>
                <a:spcPts val="0"/>
              </a:spcBef>
              <a:buClrTx/>
              <a:buSzTx/>
              <a:buNone/>
              <a:defRPr b="1" spc="-27">
                <a:latin typeface="+mn-lt"/>
                <a:ea typeface="+mn-ea"/>
                <a:cs typeface="+mn-cs"/>
                <a:sym typeface="Helvetica Neue"/>
              </a:defRPr>
            </a:lvl4pPr>
            <a:lvl5pPr marL="0" indent="0">
              <a:lnSpc>
                <a:spcPct val="90000"/>
              </a:lnSpc>
              <a:spcBef>
                <a:spcPts val="0"/>
              </a:spcBef>
              <a:buClrTx/>
              <a:buSzTx/>
              <a:buNone/>
              <a:defRPr b="1" spc="-27">
                <a:latin typeface="+mn-lt"/>
                <a:ea typeface="+mn-ea"/>
                <a:cs typeface="+mn-cs"/>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92" name="Line"/>
          <p:cNvSpPr/>
          <p:nvPr/>
        </p:nvSpPr>
        <p:spPr>
          <a:xfrm>
            <a:off x="341226" y="4346575"/>
            <a:ext cx="270817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93" name="Rectangle"/>
          <p:cNvSpPr/>
          <p:nvPr/>
        </p:nvSpPr>
        <p:spPr>
          <a:xfrm>
            <a:off x="341226" y="4343400"/>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94"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dirty="0"/>
          </a:p>
        </p:txBody>
      </p:sp>
    </p:spTree>
    <p:extLst>
      <p:ext uri="{BB962C8B-B14F-4D97-AF65-F5344CB8AC3E}">
        <p14:creationId xmlns:p14="http://schemas.microsoft.com/office/powerpoint/2010/main" val="4270465651"/>
      </p:ext>
    </p:extLst>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x">
  <p:cSld name="Title &amp; Subtitle Over Photo Panel">
    <p:spTree>
      <p:nvGrpSpPr>
        <p:cNvPr id="1" name=""/>
        <p:cNvGrpSpPr/>
        <p:nvPr/>
      </p:nvGrpSpPr>
      <p:grpSpPr>
        <a:xfrm>
          <a:off x="0" y="0"/>
          <a:ext cx="0" cy="0"/>
          <a:chOff x="0" y="0"/>
          <a:chExt cx="0" cy="0"/>
        </a:xfrm>
      </p:grpSpPr>
      <p:sp>
        <p:nvSpPr>
          <p:cNvPr id="118" name="Placeholder--transNeutralUHD.png"/>
          <p:cNvSpPr>
            <a:spLocks noGrp="1"/>
          </p:cNvSpPr>
          <p:nvPr>
            <p:ph type="pic" idx="13"/>
          </p:nvPr>
        </p:nvSpPr>
        <p:spPr>
          <a:xfrm>
            <a:off x="38" y="2283768"/>
            <a:ext cx="9143986" cy="4577623"/>
          </a:xfrm>
          <a:prstGeom prst="rect">
            <a:avLst/>
          </a:prstGeom>
        </p:spPr>
        <p:txBody>
          <a:bodyPr lIns="91439" tIns="45719" rIns="91439" bIns="45719" anchor="t">
            <a:noAutofit/>
          </a:bodyPr>
          <a:lstStyle/>
          <a:p>
            <a:endParaRPr dirty="0"/>
          </a:p>
        </p:txBody>
      </p:sp>
      <p:sp>
        <p:nvSpPr>
          <p:cNvPr id="119" name="Title Text"/>
          <p:cNvSpPr txBox="1">
            <a:spLocks noGrp="1"/>
          </p:cNvSpPr>
          <p:nvPr>
            <p:ph type="title"/>
          </p:nvPr>
        </p:nvSpPr>
        <p:spPr>
          <a:xfrm>
            <a:off x="341226" y="474018"/>
            <a:ext cx="5244890" cy="1361133"/>
          </a:xfrm>
          <a:prstGeom prst="rect">
            <a:avLst/>
          </a:prstGeom>
        </p:spPr>
        <p:txBody>
          <a:bodyPr/>
          <a:lstStyle>
            <a:lvl1pPr>
              <a:defRPr sz="5400" spc="-216"/>
            </a:lvl1pPr>
          </a:lstStyle>
          <a:p>
            <a:r>
              <a:t>Title Text</a:t>
            </a:r>
          </a:p>
        </p:txBody>
      </p:sp>
      <p:sp>
        <p:nvSpPr>
          <p:cNvPr id="120" name="Body Level One…"/>
          <p:cNvSpPr txBox="1">
            <a:spLocks noGrp="1"/>
          </p:cNvSpPr>
          <p:nvPr>
            <p:ph type="body" sz="quarter" idx="1"/>
          </p:nvPr>
        </p:nvSpPr>
        <p:spPr>
          <a:xfrm>
            <a:off x="6098791" y="646411"/>
            <a:ext cx="2616585" cy="828081"/>
          </a:xfrm>
          <a:prstGeom prst="rect">
            <a:avLst/>
          </a:prstGeom>
        </p:spPr>
        <p:txBody>
          <a:bodyPr anchor="t"/>
          <a:lstStyle>
            <a:lvl1pPr marL="0" indent="0">
              <a:lnSpc>
                <a:spcPct val="90000"/>
              </a:lnSpc>
              <a:spcBef>
                <a:spcPts val="0"/>
              </a:spcBef>
              <a:buClrTx/>
              <a:buSzTx/>
              <a:buNone/>
              <a:defRPr b="1" spc="-27">
                <a:latin typeface="+mn-lt"/>
                <a:ea typeface="+mn-ea"/>
                <a:cs typeface="+mn-cs"/>
                <a:sym typeface="Helvetica Neue"/>
              </a:defRPr>
            </a:lvl1pPr>
            <a:lvl2pPr marL="0" indent="0">
              <a:lnSpc>
                <a:spcPct val="90000"/>
              </a:lnSpc>
              <a:spcBef>
                <a:spcPts val="0"/>
              </a:spcBef>
              <a:buClrTx/>
              <a:buSzTx/>
              <a:buNone/>
              <a:defRPr b="1" spc="-27">
                <a:latin typeface="+mn-lt"/>
                <a:ea typeface="+mn-ea"/>
                <a:cs typeface="+mn-cs"/>
                <a:sym typeface="Helvetica Neue"/>
              </a:defRPr>
            </a:lvl2pPr>
            <a:lvl3pPr marL="0" indent="0">
              <a:lnSpc>
                <a:spcPct val="90000"/>
              </a:lnSpc>
              <a:spcBef>
                <a:spcPts val="0"/>
              </a:spcBef>
              <a:buClrTx/>
              <a:buSzTx/>
              <a:buNone/>
              <a:defRPr b="1" spc="-27">
                <a:latin typeface="+mn-lt"/>
                <a:ea typeface="+mn-ea"/>
                <a:cs typeface="+mn-cs"/>
                <a:sym typeface="Helvetica Neue"/>
              </a:defRPr>
            </a:lvl3pPr>
            <a:lvl4pPr marL="0" indent="0">
              <a:lnSpc>
                <a:spcPct val="90000"/>
              </a:lnSpc>
              <a:spcBef>
                <a:spcPts val="0"/>
              </a:spcBef>
              <a:buClrTx/>
              <a:buSzTx/>
              <a:buNone/>
              <a:defRPr b="1" spc="-27">
                <a:latin typeface="+mn-lt"/>
                <a:ea typeface="+mn-ea"/>
                <a:cs typeface="+mn-cs"/>
                <a:sym typeface="Helvetica Neue"/>
              </a:defRPr>
            </a:lvl4pPr>
            <a:lvl5pPr marL="0" indent="0">
              <a:lnSpc>
                <a:spcPct val="90000"/>
              </a:lnSpc>
              <a:spcBef>
                <a:spcPts val="0"/>
              </a:spcBef>
              <a:buClrTx/>
              <a:buSzTx/>
              <a:buNone/>
              <a:defRPr b="1" spc="-27">
                <a:latin typeface="+mn-lt"/>
                <a:ea typeface="+mn-ea"/>
                <a:cs typeface="+mn-cs"/>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121" name="Line"/>
          <p:cNvSpPr/>
          <p:nvPr/>
        </p:nvSpPr>
        <p:spPr>
          <a:xfrm>
            <a:off x="341226" y="467668"/>
            <a:ext cx="5584898"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122"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123" name="Line"/>
          <p:cNvSpPr/>
          <p:nvPr/>
        </p:nvSpPr>
        <p:spPr>
          <a:xfrm>
            <a:off x="6098791" y="467668"/>
            <a:ext cx="2705101"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124" name="Line"/>
          <p:cNvSpPr/>
          <p:nvPr/>
        </p:nvSpPr>
        <p:spPr>
          <a:xfrm>
            <a:off x="341226" y="6407795"/>
            <a:ext cx="8461549" cy="1"/>
          </a:xfrm>
          <a:prstGeom prst="line">
            <a:avLst/>
          </a:prstGeom>
          <a:ln w="19050">
            <a:solidFill>
              <a:srgbClr val="FFFFFF"/>
            </a:solidFill>
            <a:miter lim="400000"/>
          </a:ln>
        </p:spPr>
        <p:txBody>
          <a:bodyPr lIns="19050" tIns="19050" rIns="19050" bIns="19050" anchor="ctr"/>
          <a:lstStyle/>
          <a:p>
            <a:pPr algn="ctr"/>
            <a:endParaRPr sz="1200" dirty="0"/>
          </a:p>
        </p:txBody>
      </p:sp>
      <p:sp>
        <p:nvSpPr>
          <p:cNvPr id="12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dirty="0"/>
          </a:p>
        </p:txBody>
      </p:sp>
    </p:spTree>
    <p:extLst>
      <p:ext uri="{BB962C8B-B14F-4D97-AF65-F5344CB8AC3E}">
        <p14:creationId xmlns:p14="http://schemas.microsoft.com/office/powerpoint/2010/main" val="1702088168"/>
      </p:ext>
    </p:extLst>
  </p:cSld>
  <p:clrMapOvr>
    <a:masterClrMapping/>
  </p:clrMapOvr>
  <p:transition spd="med"/>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x">
  <p:cSld name="Title &amp; Subtitle Over Photo">
    <p:spTree>
      <p:nvGrpSpPr>
        <p:cNvPr id="1" name=""/>
        <p:cNvGrpSpPr/>
        <p:nvPr/>
      </p:nvGrpSpPr>
      <p:grpSpPr>
        <a:xfrm>
          <a:off x="0" y="0"/>
          <a:ext cx="0" cy="0"/>
          <a:chOff x="0" y="0"/>
          <a:chExt cx="0" cy="0"/>
        </a:xfrm>
      </p:grpSpPr>
      <p:sp>
        <p:nvSpPr>
          <p:cNvPr id="132" name="Placeholder--transNeutralUHD.png"/>
          <p:cNvSpPr>
            <a:spLocks noGrp="1"/>
          </p:cNvSpPr>
          <p:nvPr>
            <p:ph type="pic" idx="13"/>
          </p:nvPr>
        </p:nvSpPr>
        <p:spPr>
          <a:xfrm>
            <a:off x="341226" y="2283767"/>
            <a:ext cx="8461549" cy="4123929"/>
          </a:xfrm>
          <a:prstGeom prst="rect">
            <a:avLst/>
          </a:prstGeom>
        </p:spPr>
        <p:txBody>
          <a:bodyPr lIns="91439" tIns="45719" rIns="91439" bIns="45719" anchor="t">
            <a:noAutofit/>
          </a:bodyPr>
          <a:lstStyle/>
          <a:p>
            <a:endParaRPr dirty="0"/>
          </a:p>
        </p:txBody>
      </p:sp>
      <p:sp>
        <p:nvSpPr>
          <p:cNvPr id="133" name="Title Text"/>
          <p:cNvSpPr txBox="1">
            <a:spLocks noGrp="1"/>
          </p:cNvSpPr>
          <p:nvPr>
            <p:ph type="title"/>
          </p:nvPr>
        </p:nvSpPr>
        <p:spPr>
          <a:xfrm>
            <a:off x="341226" y="474018"/>
            <a:ext cx="5244890" cy="1708150"/>
          </a:xfrm>
          <a:prstGeom prst="rect">
            <a:avLst/>
          </a:prstGeom>
        </p:spPr>
        <p:txBody>
          <a:bodyPr/>
          <a:lstStyle>
            <a:lvl1pPr>
              <a:defRPr sz="5400" spc="-216"/>
            </a:lvl1pPr>
          </a:lstStyle>
          <a:p>
            <a:r>
              <a:t>Title Text</a:t>
            </a:r>
          </a:p>
        </p:txBody>
      </p:sp>
      <p:sp>
        <p:nvSpPr>
          <p:cNvPr id="134" name="Body Level One…"/>
          <p:cNvSpPr txBox="1">
            <a:spLocks noGrp="1"/>
          </p:cNvSpPr>
          <p:nvPr>
            <p:ph type="body" sz="quarter" idx="1"/>
          </p:nvPr>
        </p:nvSpPr>
        <p:spPr>
          <a:xfrm>
            <a:off x="6098791" y="646411"/>
            <a:ext cx="2616585" cy="828081"/>
          </a:xfrm>
          <a:prstGeom prst="rect">
            <a:avLst/>
          </a:prstGeom>
        </p:spPr>
        <p:txBody>
          <a:bodyPr anchor="t"/>
          <a:lstStyle>
            <a:lvl1pPr marL="0" indent="0">
              <a:lnSpc>
                <a:spcPct val="90000"/>
              </a:lnSpc>
              <a:spcBef>
                <a:spcPts val="0"/>
              </a:spcBef>
              <a:buClrTx/>
              <a:buSzTx/>
              <a:buNone/>
              <a:defRPr b="1" spc="-27">
                <a:latin typeface="+mn-lt"/>
                <a:ea typeface="+mn-ea"/>
                <a:cs typeface="+mn-cs"/>
                <a:sym typeface="Helvetica Neue"/>
              </a:defRPr>
            </a:lvl1pPr>
            <a:lvl2pPr marL="0" indent="0">
              <a:lnSpc>
                <a:spcPct val="90000"/>
              </a:lnSpc>
              <a:spcBef>
                <a:spcPts val="0"/>
              </a:spcBef>
              <a:buClrTx/>
              <a:buSzTx/>
              <a:buNone/>
              <a:defRPr b="1" spc="-27">
                <a:latin typeface="+mn-lt"/>
                <a:ea typeface="+mn-ea"/>
                <a:cs typeface="+mn-cs"/>
                <a:sym typeface="Helvetica Neue"/>
              </a:defRPr>
            </a:lvl2pPr>
            <a:lvl3pPr marL="0" indent="0">
              <a:lnSpc>
                <a:spcPct val="90000"/>
              </a:lnSpc>
              <a:spcBef>
                <a:spcPts val="0"/>
              </a:spcBef>
              <a:buClrTx/>
              <a:buSzTx/>
              <a:buNone/>
              <a:defRPr b="1" spc="-27">
                <a:latin typeface="+mn-lt"/>
                <a:ea typeface="+mn-ea"/>
                <a:cs typeface="+mn-cs"/>
                <a:sym typeface="Helvetica Neue"/>
              </a:defRPr>
            </a:lvl3pPr>
            <a:lvl4pPr marL="0" indent="0">
              <a:lnSpc>
                <a:spcPct val="90000"/>
              </a:lnSpc>
              <a:spcBef>
                <a:spcPts val="0"/>
              </a:spcBef>
              <a:buClrTx/>
              <a:buSzTx/>
              <a:buNone/>
              <a:defRPr b="1" spc="-27">
                <a:latin typeface="+mn-lt"/>
                <a:ea typeface="+mn-ea"/>
                <a:cs typeface="+mn-cs"/>
                <a:sym typeface="Helvetica Neue"/>
              </a:defRPr>
            </a:lvl4pPr>
            <a:lvl5pPr marL="0" indent="0">
              <a:lnSpc>
                <a:spcPct val="90000"/>
              </a:lnSpc>
              <a:spcBef>
                <a:spcPts val="0"/>
              </a:spcBef>
              <a:buClrTx/>
              <a:buSzTx/>
              <a:buNone/>
              <a:defRPr b="1" spc="-27">
                <a:latin typeface="+mn-lt"/>
                <a:ea typeface="+mn-ea"/>
                <a:cs typeface="+mn-cs"/>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135" name="Rectangle"/>
          <p:cNvSpPr/>
          <p:nvPr/>
        </p:nvSpPr>
        <p:spPr>
          <a:xfrm>
            <a:off x="341226" y="2283768"/>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136" name="Line"/>
          <p:cNvSpPr/>
          <p:nvPr/>
        </p:nvSpPr>
        <p:spPr>
          <a:xfrm>
            <a:off x="341226" y="467668"/>
            <a:ext cx="5584898"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137"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138" name="Line"/>
          <p:cNvSpPr/>
          <p:nvPr/>
        </p:nvSpPr>
        <p:spPr>
          <a:xfrm>
            <a:off x="6098791" y="467668"/>
            <a:ext cx="2705101"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139"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77033279"/>
      </p:ext>
    </p:extLst>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type="tx">
  <p:cSld name="Section Title">
    <p:bg>
      <p:bgPr>
        <a:solidFill>
          <a:srgbClr val="E22019"/>
        </a:solidFill>
        <a:effectLst/>
      </p:bgPr>
    </p:bg>
    <p:spTree>
      <p:nvGrpSpPr>
        <p:cNvPr id="1" name=""/>
        <p:cNvGrpSpPr/>
        <p:nvPr/>
      </p:nvGrpSpPr>
      <p:grpSpPr>
        <a:xfrm>
          <a:off x="0" y="0"/>
          <a:ext cx="0" cy="0"/>
          <a:chOff x="0" y="0"/>
          <a:chExt cx="0" cy="0"/>
        </a:xfrm>
      </p:grpSpPr>
      <p:sp>
        <p:nvSpPr>
          <p:cNvPr id="146" name="Title Text"/>
          <p:cNvSpPr txBox="1">
            <a:spLocks noGrp="1"/>
          </p:cNvSpPr>
          <p:nvPr>
            <p:ph type="title"/>
          </p:nvPr>
        </p:nvSpPr>
        <p:spPr>
          <a:xfrm>
            <a:off x="341226" y="569268"/>
            <a:ext cx="5244890" cy="5719466"/>
          </a:xfrm>
          <a:prstGeom prst="rect">
            <a:avLst/>
          </a:prstGeom>
        </p:spPr>
        <p:txBody>
          <a:bodyPr anchor="ctr"/>
          <a:lstStyle>
            <a:lvl1pPr>
              <a:defRPr sz="5400" spc="-216">
                <a:solidFill>
                  <a:srgbClr val="FFFFFF"/>
                </a:solidFill>
              </a:defRPr>
            </a:lvl1pPr>
          </a:lstStyle>
          <a:p>
            <a:r>
              <a:t>Title Text</a:t>
            </a:r>
          </a:p>
        </p:txBody>
      </p:sp>
      <p:sp>
        <p:nvSpPr>
          <p:cNvPr id="147"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196486898"/>
      </p:ext>
    </p:extLst>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type="tx">
  <p:cSld name="Section Title - W">
    <p:spTree>
      <p:nvGrpSpPr>
        <p:cNvPr id="1" name=""/>
        <p:cNvGrpSpPr/>
        <p:nvPr/>
      </p:nvGrpSpPr>
      <p:grpSpPr>
        <a:xfrm>
          <a:off x="0" y="0"/>
          <a:ext cx="0" cy="0"/>
          <a:chOff x="0" y="0"/>
          <a:chExt cx="0" cy="0"/>
        </a:xfrm>
      </p:grpSpPr>
      <p:sp>
        <p:nvSpPr>
          <p:cNvPr id="154" name="Title Text"/>
          <p:cNvSpPr txBox="1">
            <a:spLocks noGrp="1"/>
          </p:cNvSpPr>
          <p:nvPr>
            <p:ph type="title"/>
          </p:nvPr>
        </p:nvSpPr>
        <p:spPr>
          <a:xfrm>
            <a:off x="341226" y="569268"/>
            <a:ext cx="5244890" cy="5719466"/>
          </a:xfrm>
          <a:prstGeom prst="rect">
            <a:avLst/>
          </a:prstGeom>
        </p:spPr>
        <p:txBody>
          <a:bodyPr anchor="ctr"/>
          <a:lstStyle>
            <a:lvl1pPr>
              <a:defRPr sz="5400" spc="-216"/>
            </a:lvl1pPr>
          </a:lstStyle>
          <a:p>
            <a:r>
              <a:t>Title Text</a:t>
            </a:r>
          </a:p>
        </p:txBody>
      </p:sp>
      <p:sp>
        <p:nvSpPr>
          <p:cNvPr id="15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818258792"/>
      </p:ext>
    </p:extLst>
  </p:cSld>
  <p:clrMapOvr>
    <a:masterClrMapping/>
  </p:clrMapOvr>
  <p:transition spd="med"/>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x">
  <p:cSld name="Numbered Section Title &amp; Subtitle">
    <p:bg>
      <p:bgPr>
        <a:solidFill>
          <a:srgbClr val="E22019"/>
        </a:solidFill>
        <a:effectLst/>
      </p:bgPr>
    </p:bg>
    <p:spTree>
      <p:nvGrpSpPr>
        <p:cNvPr id="1" name=""/>
        <p:cNvGrpSpPr/>
        <p:nvPr/>
      </p:nvGrpSpPr>
      <p:grpSpPr>
        <a:xfrm>
          <a:off x="0" y="0"/>
          <a:ext cx="0" cy="0"/>
          <a:chOff x="0" y="0"/>
          <a:chExt cx="0" cy="0"/>
        </a:xfrm>
      </p:grpSpPr>
      <p:sp>
        <p:nvSpPr>
          <p:cNvPr id="162" name="Line"/>
          <p:cNvSpPr/>
          <p:nvPr/>
        </p:nvSpPr>
        <p:spPr>
          <a:xfrm>
            <a:off x="341226" y="467668"/>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163" name="Line"/>
          <p:cNvSpPr/>
          <p:nvPr/>
        </p:nvSpPr>
        <p:spPr>
          <a:xfrm>
            <a:off x="341226" y="6407795"/>
            <a:ext cx="846154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164" name="Title Text"/>
          <p:cNvSpPr txBox="1">
            <a:spLocks noGrp="1"/>
          </p:cNvSpPr>
          <p:nvPr>
            <p:ph type="title"/>
          </p:nvPr>
        </p:nvSpPr>
        <p:spPr>
          <a:xfrm>
            <a:off x="341225" y="4405065"/>
            <a:ext cx="6975520" cy="1175123"/>
          </a:xfrm>
          <a:prstGeom prst="rect">
            <a:avLst/>
          </a:prstGeom>
        </p:spPr>
        <p:txBody>
          <a:bodyPr anchor="ctr"/>
          <a:lstStyle>
            <a:lvl1pPr>
              <a:defRPr sz="5400" spc="-216">
                <a:solidFill>
                  <a:srgbClr val="FFFFFF"/>
                </a:solidFill>
              </a:defRPr>
            </a:lvl1pPr>
          </a:lstStyle>
          <a:p>
            <a:r>
              <a:t>Title Text</a:t>
            </a:r>
          </a:p>
        </p:txBody>
      </p:sp>
      <p:sp>
        <p:nvSpPr>
          <p:cNvPr id="165"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166" name="8"/>
          <p:cNvSpPr txBox="1">
            <a:spLocks noGrp="1"/>
          </p:cNvSpPr>
          <p:nvPr>
            <p:ph type="body" sz="quarter" idx="13"/>
          </p:nvPr>
        </p:nvSpPr>
        <p:spPr>
          <a:xfrm>
            <a:off x="341226" y="114301"/>
            <a:ext cx="1168931" cy="2547705"/>
          </a:xfrm>
          <a:prstGeom prst="rect">
            <a:avLst/>
          </a:prstGeom>
        </p:spPr>
        <p:txBody>
          <a:bodyPr wrap="none" lIns="27093" tIns="27093" rIns="27093" bIns="27093" anchor="t">
            <a:spAutoFit/>
          </a:bodyPr>
          <a:lstStyle>
            <a:lvl1pPr marL="0" indent="0" defTabSz="171450">
              <a:spcBef>
                <a:spcPts val="0"/>
              </a:spcBef>
              <a:buClrTx/>
              <a:buSzTx/>
              <a:buNone/>
              <a:defRPr sz="16200" b="1" spc="-324">
                <a:solidFill>
                  <a:srgbClr val="FFFFFF"/>
                </a:solidFill>
                <a:latin typeface="+mn-lt"/>
                <a:ea typeface="+mn-ea"/>
                <a:cs typeface="+mn-cs"/>
                <a:sym typeface="Helvetica Neue"/>
              </a:defRPr>
            </a:lvl1pPr>
          </a:lstStyle>
          <a:p>
            <a:r>
              <a:t>8</a:t>
            </a:r>
          </a:p>
        </p:txBody>
      </p:sp>
      <p:sp>
        <p:nvSpPr>
          <p:cNvPr id="167" name="Line"/>
          <p:cNvSpPr/>
          <p:nvPr/>
        </p:nvSpPr>
        <p:spPr>
          <a:xfrm>
            <a:off x="341226" y="4346575"/>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168" name="Rectangle"/>
          <p:cNvSpPr/>
          <p:nvPr/>
        </p:nvSpPr>
        <p:spPr>
          <a:xfrm>
            <a:off x="341226" y="4343400"/>
            <a:ext cx="1985963"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169" name="Body Level One…"/>
          <p:cNvSpPr txBox="1">
            <a:spLocks noGrp="1"/>
          </p:cNvSpPr>
          <p:nvPr>
            <p:ph type="body" sz="quarter" idx="1"/>
          </p:nvPr>
        </p:nvSpPr>
        <p:spPr>
          <a:xfrm>
            <a:off x="341225" y="5580187"/>
            <a:ext cx="5244891" cy="594247"/>
          </a:xfrm>
          <a:prstGeom prst="rect">
            <a:avLst/>
          </a:prstGeom>
        </p:spPr>
        <p:txBody>
          <a:bodyPr anchor="t"/>
          <a:lstStyle>
            <a:lvl1pPr marL="0" indent="0">
              <a:spcBef>
                <a:spcPts val="1050"/>
              </a:spcBef>
              <a:buClrTx/>
              <a:buSzTx/>
              <a:buNone/>
              <a:defRPr sz="1200" b="1">
                <a:latin typeface="+mn-lt"/>
                <a:ea typeface="+mn-ea"/>
                <a:cs typeface="+mn-cs"/>
                <a:sym typeface="Helvetica Neue"/>
              </a:defRPr>
            </a:lvl1pPr>
            <a:lvl2pPr marL="0" indent="0">
              <a:spcBef>
                <a:spcPts val="1050"/>
              </a:spcBef>
              <a:buClrTx/>
              <a:buSzTx/>
              <a:buNone/>
              <a:defRPr sz="1200" b="1">
                <a:latin typeface="+mn-lt"/>
                <a:ea typeface="+mn-ea"/>
                <a:cs typeface="+mn-cs"/>
                <a:sym typeface="Helvetica Neue"/>
              </a:defRPr>
            </a:lvl2pPr>
            <a:lvl3pPr marL="0" indent="0">
              <a:spcBef>
                <a:spcPts val="1050"/>
              </a:spcBef>
              <a:buClrTx/>
              <a:buSzTx/>
              <a:buNone/>
              <a:defRPr sz="1200" b="1">
                <a:latin typeface="+mn-lt"/>
                <a:ea typeface="+mn-ea"/>
                <a:cs typeface="+mn-cs"/>
                <a:sym typeface="Helvetica Neue"/>
              </a:defRPr>
            </a:lvl3pPr>
            <a:lvl4pPr marL="0" indent="0">
              <a:spcBef>
                <a:spcPts val="1050"/>
              </a:spcBef>
              <a:buClrTx/>
              <a:buSzTx/>
              <a:buNone/>
              <a:defRPr sz="1200" b="1">
                <a:latin typeface="+mn-lt"/>
                <a:ea typeface="+mn-ea"/>
                <a:cs typeface="+mn-cs"/>
                <a:sym typeface="Helvetica Neue"/>
              </a:defRPr>
            </a:lvl4pPr>
            <a:lvl5pPr marL="0" indent="0">
              <a:spcBef>
                <a:spcPts val="1050"/>
              </a:spcBef>
              <a:buClrTx/>
              <a:buSzTx/>
              <a:buNone/>
              <a:defRPr sz="1200" b="1">
                <a:latin typeface="+mn-lt"/>
                <a:ea typeface="+mn-ea"/>
                <a:cs typeface="+mn-cs"/>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170"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13591869"/>
      </p:ext>
    </p:extLst>
  </p:cSld>
  <p:clrMapOvr>
    <a:masterClrMapping/>
  </p:clrMapOvr>
  <p:transition spd="med"/>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x">
  <p:cSld name="Title - Center">
    <p:spTree>
      <p:nvGrpSpPr>
        <p:cNvPr id="1" name=""/>
        <p:cNvGrpSpPr/>
        <p:nvPr/>
      </p:nvGrpSpPr>
      <p:grpSpPr>
        <a:xfrm>
          <a:off x="0" y="0"/>
          <a:ext cx="0" cy="0"/>
          <a:chOff x="0" y="0"/>
          <a:chExt cx="0" cy="0"/>
        </a:xfrm>
      </p:grpSpPr>
      <p:sp>
        <p:nvSpPr>
          <p:cNvPr id="177" name="Line"/>
          <p:cNvSpPr/>
          <p:nvPr/>
        </p:nvSpPr>
        <p:spPr>
          <a:xfrm>
            <a:off x="341226" y="467668"/>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178" name="Line"/>
          <p:cNvSpPr/>
          <p:nvPr/>
        </p:nvSpPr>
        <p:spPr>
          <a:xfrm>
            <a:off x="341226" y="6407795"/>
            <a:ext cx="846154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179" name="Title Text"/>
          <p:cNvSpPr txBox="1">
            <a:spLocks noGrp="1"/>
          </p:cNvSpPr>
          <p:nvPr>
            <p:ph type="title"/>
          </p:nvPr>
        </p:nvSpPr>
        <p:spPr>
          <a:xfrm>
            <a:off x="341226" y="569268"/>
            <a:ext cx="6981082" cy="5719466"/>
          </a:xfrm>
          <a:prstGeom prst="rect">
            <a:avLst/>
          </a:prstGeom>
        </p:spPr>
        <p:txBody>
          <a:bodyPr anchor="ctr"/>
          <a:lstStyle/>
          <a:p>
            <a:r>
              <a:t>Title Text</a:t>
            </a:r>
          </a:p>
        </p:txBody>
      </p:sp>
      <p:sp>
        <p:nvSpPr>
          <p:cNvPr id="180"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18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4168975727"/>
      </p:ext>
    </p:extLst>
  </p:cSld>
  <p:clrMapOvr>
    <a:masterClrMapping/>
  </p:clrMapOvr>
  <p:transition spd="med"/>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tx">
  <p:cSld name="Agenda">
    <p:spTree>
      <p:nvGrpSpPr>
        <p:cNvPr id="1" name=""/>
        <p:cNvGrpSpPr/>
        <p:nvPr/>
      </p:nvGrpSpPr>
      <p:grpSpPr>
        <a:xfrm>
          <a:off x="0" y="0"/>
          <a:ext cx="0" cy="0"/>
          <a:chOff x="0" y="0"/>
          <a:chExt cx="0" cy="0"/>
        </a:xfrm>
      </p:grpSpPr>
      <p:sp>
        <p:nvSpPr>
          <p:cNvPr id="188" name="Line"/>
          <p:cNvSpPr/>
          <p:nvPr/>
        </p:nvSpPr>
        <p:spPr>
          <a:xfrm>
            <a:off x="341226" y="467668"/>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189" name="Line"/>
          <p:cNvSpPr/>
          <p:nvPr/>
        </p:nvSpPr>
        <p:spPr>
          <a:xfrm>
            <a:off x="341226" y="6407795"/>
            <a:ext cx="846154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190" name="Title Text"/>
          <p:cNvSpPr txBox="1">
            <a:spLocks noGrp="1"/>
          </p:cNvSpPr>
          <p:nvPr>
            <p:ph type="title"/>
          </p:nvPr>
        </p:nvSpPr>
        <p:spPr>
          <a:xfrm>
            <a:off x="341226" y="569268"/>
            <a:ext cx="6979135" cy="1612900"/>
          </a:xfrm>
          <a:prstGeom prst="rect">
            <a:avLst/>
          </a:prstGeom>
        </p:spPr>
        <p:txBody>
          <a:bodyPr/>
          <a:lstStyle/>
          <a:p>
            <a:r>
              <a:t>Title Text</a:t>
            </a:r>
          </a:p>
        </p:txBody>
      </p:sp>
      <p:sp>
        <p:nvSpPr>
          <p:cNvPr id="191" name="Session Name"/>
          <p:cNvSpPr txBox="1">
            <a:spLocks noGrp="1"/>
          </p:cNvSpPr>
          <p:nvPr>
            <p:ph type="body" sz="quarter" idx="13"/>
          </p:nvPr>
        </p:nvSpPr>
        <p:spPr>
          <a:xfrm>
            <a:off x="341226" y="2983198"/>
            <a:ext cx="1466851" cy="231858"/>
          </a:xfrm>
          <a:prstGeom prst="rect">
            <a:avLst/>
          </a:prstGeom>
        </p:spPr>
        <p:txBody>
          <a:bodyPr anchor="t">
            <a:spAutoFit/>
          </a:bodyPr>
          <a:lstStyle>
            <a:lvl1pPr marL="0" indent="0">
              <a:lnSpc>
                <a:spcPct val="80000"/>
              </a:lnSpc>
              <a:spcBef>
                <a:spcPts val="150"/>
              </a:spcBef>
              <a:buClrTx/>
              <a:buSzTx/>
              <a:buNone/>
              <a:defRPr sz="1050" b="1" spc="74">
                <a:latin typeface="+mn-lt"/>
                <a:ea typeface="+mn-ea"/>
                <a:cs typeface="+mn-cs"/>
                <a:sym typeface="Helvetica Neue"/>
              </a:defRPr>
            </a:lvl1pPr>
          </a:lstStyle>
          <a:p>
            <a:r>
              <a:t>Session Name</a:t>
            </a:r>
          </a:p>
        </p:txBody>
      </p:sp>
      <p:sp>
        <p:nvSpPr>
          <p:cNvPr id="192" name="8:00 - 8:30"/>
          <p:cNvSpPr txBox="1">
            <a:spLocks noGrp="1"/>
          </p:cNvSpPr>
          <p:nvPr>
            <p:ph type="body" sz="quarter" idx="14"/>
          </p:nvPr>
        </p:nvSpPr>
        <p:spPr>
          <a:xfrm>
            <a:off x="341226" y="2358616"/>
            <a:ext cx="1466851" cy="351891"/>
          </a:xfrm>
          <a:prstGeom prst="rect">
            <a:avLst/>
          </a:prstGeom>
        </p:spPr>
        <p:txBody>
          <a:bodyPr anchor="t">
            <a:spAutoFit/>
          </a:bodyPr>
          <a:lstStyle>
            <a:lvl1pPr marL="0" indent="0">
              <a:lnSpc>
                <a:spcPct val="80000"/>
              </a:lnSpc>
              <a:spcBef>
                <a:spcPts val="0"/>
              </a:spcBef>
              <a:buClrTx/>
              <a:buSzTx/>
              <a:buNone/>
              <a:defRPr sz="2025" b="1" spc="-81">
                <a:latin typeface="+mn-lt"/>
                <a:ea typeface="+mn-ea"/>
                <a:cs typeface="+mn-cs"/>
                <a:sym typeface="Helvetica Neue"/>
              </a:defRPr>
            </a:lvl1pPr>
          </a:lstStyle>
          <a:p>
            <a:r>
              <a:t>8:00 - 8:30</a:t>
            </a:r>
          </a:p>
        </p:txBody>
      </p:sp>
      <p:sp>
        <p:nvSpPr>
          <p:cNvPr id="193" name="Session Description Nullam quis risus eget urna mollis ornare vel eu leo. Duis mollis, est non commodo luctus, nisi erat porttitor ligula, eget lacinia odio sem nec elit. Maecenas faucibus mollis interdum. Aenean eu leo quam. Aenean lacinia bibendum nulla sed consectetur. Praesent commodo cursus magna."/>
          <p:cNvSpPr txBox="1">
            <a:spLocks noGrp="1"/>
          </p:cNvSpPr>
          <p:nvPr>
            <p:ph type="body" sz="quarter" idx="15"/>
          </p:nvPr>
        </p:nvSpPr>
        <p:spPr>
          <a:xfrm>
            <a:off x="341226" y="4221399"/>
            <a:ext cx="1466851" cy="1436355"/>
          </a:xfrm>
          <a:prstGeom prst="rect">
            <a:avLst/>
          </a:prstGeom>
        </p:spPr>
        <p:txBody>
          <a:bodyPr anchor="t">
            <a:spAutoFit/>
          </a:bodyPr>
          <a:lstStyle>
            <a:lvl1pPr marL="0" indent="0">
              <a:spcBef>
                <a:spcPts val="675"/>
              </a:spcBef>
              <a:buClrTx/>
              <a:buSzTx/>
              <a:buNone/>
              <a:defRPr sz="788"/>
            </a:lvl1pPr>
          </a:lstStyle>
          <a:p>
            <a:r>
              <a:t>Session Description Nullam quis risus eget urna mollis ornare vel eu leo. Duis mollis, est non commodo luctus, nisi erat porttitor ligula, eget lacinia odio sem nec elit. Maecenas faucibus mollis interdum. Aenean eu leo quam. Aenean lacinia bibendum nulla sed consectetur. Praesent commodo cursus magna.</a:t>
            </a:r>
          </a:p>
        </p:txBody>
      </p:sp>
      <p:sp>
        <p:nvSpPr>
          <p:cNvPr id="194" name="Session Leader…"/>
          <p:cNvSpPr txBox="1">
            <a:spLocks noGrp="1"/>
          </p:cNvSpPr>
          <p:nvPr>
            <p:ph type="body" sz="quarter" idx="16"/>
          </p:nvPr>
        </p:nvSpPr>
        <p:spPr>
          <a:xfrm>
            <a:off x="341226" y="3672492"/>
            <a:ext cx="1466851" cy="1333698"/>
          </a:xfrm>
          <a:prstGeom prst="rect">
            <a:avLst/>
          </a:prstGeom>
        </p:spPr>
        <p:txBody>
          <a:bodyPr anchor="t">
            <a:spAutoFit/>
          </a:bodyPr>
          <a:lstStyle>
            <a:lvl1pPr marL="0" indent="0">
              <a:spcBef>
                <a:spcPts val="0"/>
              </a:spcBef>
              <a:buClrTx/>
              <a:buSzTx/>
              <a:buNone/>
              <a:defRPr sz="1800" b="1" spc="126">
                <a:latin typeface="+mn-lt"/>
                <a:ea typeface="+mn-ea"/>
                <a:cs typeface="+mn-cs"/>
                <a:sym typeface="Helvetica Neue"/>
              </a:defRPr>
            </a:lvl1pPr>
          </a:lstStyle>
          <a:p>
            <a:pPr marL="0" indent="0">
              <a:spcBef>
                <a:spcPts val="600"/>
              </a:spcBef>
              <a:buClrTx/>
              <a:buSzTx/>
              <a:buNone/>
              <a:defRPr sz="2200" b="1" spc="154">
                <a:latin typeface="+mn-lt"/>
                <a:ea typeface="+mn-ea"/>
                <a:cs typeface="+mn-cs"/>
                <a:sym typeface="Helvetica Neue"/>
              </a:defRPr>
            </a:pPr>
            <a:r>
              <a:t>Session Leader</a:t>
            </a:r>
          </a:p>
          <a:p>
            <a:pPr marL="0" indent="0">
              <a:spcBef>
                <a:spcPts val="0"/>
              </a:spcBef>
              <a:buClrTx/>
              <a:buSzTx/>
              <a:buNone/>
              <a:defRPr sz="1800" spc="126">
                <a:latin typeface="+mn-lt"/>
                <a:ea typeface="+mn-ea"/>
                <a:cs typeface="+mn-cs"/>
                <a:sym typeface="Helvetica Neue"/>
              </a:defRPr>
            </a:pPr>
            <a:r>
              <a:t>Leader Title</a:t>
            </a:r>
          </a:p>
        </p:txBody>
      </p:sp>
      <p:sp>
        <p:nvSpPr>
          <p:cNvPr id="195" name="Line"/>
          <p:cNvSpPr/>
          <p:nvPr/>
        </p:nvSpPr>
        <p:spPr>
          <a:xfrm>
            <a:off x="342342" y="2294881"/>
            <a:ext cx="1550343"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196" name="Rectangle"/>
          <p:cNvSpPr/>
          <p:nvPr/>
        </p:nvSpPr>
        <p:spPr>
          <a:xfrm>
            <a:off x="341226" y="2290118"/>
            <a:ext cx="547688" cy="635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197" name="Session Name"/>
          <p:cNvSpPr txBox="1">
            <a:spLocks noGrp="1"/>
          </p:cNvSpPr>
          <p:nvPr>
            <p:ph type="body" sz="quarter" idx="17"/>
          </p:nvPr>
        </p:nvSpPr>
        <p:spPr>
          <a:xfrm>
            <a:off x="2065251" y="2983198"/>
            <a:ext cx="1466851" cy="231858"/>
          </a:xfrm>
          <a:prstGeom prst="rect">
            <a:avLst/>
          </a:prstGeom>
        </p:spPr>
        <p:txBody>
          <a:bodyPr anchor="t">
            <a:spAutoFit/>
          </a:bodyPr>
          <a:lstStyle>
            <a:lvl1pPr marL="0" indent="0">
              <a:lnSpc>
                <a:spcPct val="80000"/>
              </a:lnSpc>
              <a:spcBef>
                <a:spcPts val="150"/>
              </a:spcBef>
              <a:buClrTx/>
              <a:buSzTx/>
              <a:buNone/>
              <a:defRPr sz="1050" b="1" spc="74">
                <a:latin typeface="+mn-lt"/>
                <a:ea typeface="+mn-ea"/>
                <a:cs typeface="+mn-cs"/>
                <a:sym typeface="Helvetica Neue"/>
              </a:defRPr>
            </a:lvl1pPr>
          </a:lstStyle>
          <a:p>
            <a:r>
              <a:t>Session Name</a:t>
            </a:r>
          </a:p>
        </p:txBody>
      </p:sp>
      <p:sp>
        <p:nvSpPr>
          <p:cNvPr id="198" name="8:30 - 9:00"/>
          <p:cNvSpPr txBox="1">
            <a:spLocks noGrp="1"/>
          </p:cNvSpPr>
          <p:nvPr>
            <p:ph type="body" sz="quarter" idx="18"/>
          </p:nvPr>
        </p:nvSpPr>
        <p:spPr>
          <a:xfrm>
            <a:off x="2065251" y="2358616"/>
            <a:ext cx="1466851" cy="351891"/>
          </a:xfrm>
          <a:prstGeom prst="rect">
            <a:avLst/>
          </a:prstGeom>
        </p:spPr>
        <p:txBody>
          <a:bodyPr anchor="t">
            <a:spAutoFit/>
          </a:bodyPr>
          <a:lstStyle>
            <a:lvl1pPr marL="0" indent="0">
              <a:lnSpc>
                <a:spcPct val="80000"/>
              </a:lnSpc>
              <a:spcBef>
                <a:spcPts val="0"/>
              </a:spcBef>
              <a:buClrTx/>
              <a:buSzTx/>
              <a:buNone/>
              <a:defRPr sz="2025" b="1" spc="-81">
                <a:latin typeface="+mn-lt"/>
                <a:ea typeface="+mn-ea"/>
                <a:cs typeface="+mn-cs"/>
                <a:sym typeface="Helvetica Neue"/>
              </a:defRPr>
            </a:lvl1pPr>
          </a:lstStyle>
          <a:p>
            <a:r>
              <a:t>8:30 - 9:00</a:t>
            </a:r>
          </a:p>
        </p:txBody>
      </p:sp>
      <p:sp>
        <p:nvSpPr>
          <p:cNvPr id="199" name="Session Description Nullam quis risus eget urna mollis ornare vel eu leo. Duis mollis, est non commodo luctus, nisi erat porttitor ligula, eget lacinia odio sem nec elit. Maecenas faucibus mollis interdum. Aenean eu leo quam. Aenean lacinia bibendum nulla sed consectetur. Praesent commodo cursus magna."/>
          <p:cNvSpPr txBox="1">
            <a:spLocks noGrp="1"/>
          </p:cNvSpPr>
          <p:nvPr>
            <p:ph type="body" sz="quarter" idx="19"/>
          </p:nvPr>
        </p:nvSpPr>
        <p:spPr>
          <a:xfrm>
            <a:off x="2065251" y="4221399"/>
            <a:ext cx="1466851" cy="1436355"/>
          </a:xfrm>
          <a:prstGeom prst="rect">
            <a:avLst/>
          </a:prstGeom>
        </p:spPr>
        <p:txBody>
          <a:bodyPr anchor="t">
            <a:spAutoFit/>
          </a:bodyPr>
          <a:lstStyle>
            <a:lvl1pPr marL="0" indent="0">
              <a:spcBef>
                <a:spcPts val="675"/>
              </a:spcBef>
              <a:buClrTx/>
              <a:buSzTx/>
              <a:buNone/>
              <a:defRPr sz="788"/>
            </a:lvl1pPr>
          </a:lstStyle>
          <a:p>
            <a:r>
              <a:t>Session Description Nullam quis risus eget urna mollis ornare vel eu leo. Duis mollis, est non commodo luctus, nisi erat porttitor ligula, eget lacinia odio sem nec elit. Maecenas faucibus mollis interdum. Aenean eu leo quam. Aenean lacinia bibendum nulla sed consectetur. Praesent commodo cursus magna.</a:t>
            </a:r>
          </a:p>
        </p:txBody>
      </p:sp>
      <p:sp>
        <p:nvSpPr>
          <p:cNvPr id="200" name="Session Leader…"/>
          <p:cNvSpPr txBox="1">
            <a:spLocks noGrp="1"/>
          </p:cNvSpPr>
          <p:nvPr>
            <p:ph type="body" sz="quarter" idx="20"/>
          </p:nvPr>
        </p:nvSpPr>
        <p:spPr>
          <a:xfrm>
            <a:off x="2065251" y="3672492"/>
            <a:ext cx="1466851" cy="1333698"/>
          </a:xfrm>
          <a:prstGeom prst="rect">
            <a:avLst/>
          </a:prstGeom>
        </p:spPr>
        <p:txBody>
          <a:bodyPr anchor="t">
            <a:spAutoFit/>
          </a:bodyPr>
          <a:lstStyle>
            <a:lvl1pPr marL="0" indent="0">
              <a:spcBef>
                <a:spcPts val="0"/>
              </a:spcBef>
              <a:buClrTx/>
              <a:buSzTx/>
              <a:buNone/>
              <a:defRPr sz="1800" b="1" spc="126">
                <a:latin typeface="+mn-lt"/>
                <a:ea typeface="+mn-ea"/>
                <a:cs typeface="+mn-cs"/>
                <a:sym typeface="Helvetica Neue"/>
              </a:defRPr>
            </a:lvl1pPr>
          </a:lstStyle>
          <a:p>
            <a:pPr marL="0" indent="0">
              <a:spcBef>
                <a:spcPts val="600"/>
              </a:spcBef>
              <a:buClrTx/>
              <a:buSzTx/>
              <a:buNone/>
              <a:defRPr sz="2200" b="1" spc="154">
                <a:latin typeface="+mn-lt"/>
                <a:ea typeface="+mn-ea"/>
                <a:cs typeface="+mn-cs"/>
                <a:sym typeface="Helvetica Neue"/>
              </a:defRPr>
            </a:pPr>
            <a:r>
              <a:t>Session Leader</a:t>
            </a:r>
          </a:p>
          <a:p>
            <a:pPr marL="0" indent="0">
              <a:spcBef>
                <a:spcPts val="0"/>
              </a:spcBef>
              <a:buClrTx/>
              <a:buSzTx/>
              <a:buNone/>
              <a:defRPr sz="1800" spc="126">
                <a:latin typeface="+mn-lt"/>
                <a:ea typeface="+mn-ea"/>
                <a:cs typeface="+mn-cs"/>
                <a:sym typeface="Helvetica Neue"/>
              </a:defRPr>
            </a:pPr>
            <a:r>
              <a:t>Leader Title</a:t>
            </a:r>
          </a:p>
        </p:txBody>
      </p:sp>
      <p:sp>
        <p:nvSpPr>
          <p:cNvPr id="201" name="Line"/>
          <p:cNvSpPr/>
          <p:nvPr/>
        </p:nvSpPr>
        <p:spPr>
          <a:xfrm>
            <a:off x="2066367" y="2294881"/>
            <a:ext cx="1550343"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202" name="Rectangle"/>
          <p:cNvSpPr/>
          <p:nvPr/>
        </p:nvSpPr>
        <p:spPr>
          <a:xfrm>
            <a:off x="2065251" y="2290118"/>
            <a:ext cx="547688" cy="635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203" name="Session Name"/>
          <p:cNvSpPr txBox="1">
            <a:spLocks noGrp="1"/>
          </p:cNvSpPr>
          <p:nvPr>
            <p:ph type="body" sz="quarter" idx="21"/>
          </p:nvPr>
        </p:nvSpPr>
        <p:spPr>
          <a:xfrm>
            <a:off x="3789276" y="2983198"/>
            <a:ext cx="1466851" cy="231858"/>
          </a:xfrm>
          <a:prstGeom prst="rect">
            <a:avLst/>
          </a:prstGeom>
        </p:spPr>
        <p:txBody>
          <a:bodyPr anchor="t">
            <a:spAutoFit/>
          </a:bodyPr>
          <a:lstStyle>
            <a:lvl1pPr marL="0" indent="0">
              <a:lnSpc>
                <a:spcPct val="80000"/>
              </a:lnSpc>
              <a:spcBef>
                <a:spcPts val="150"/>
              </a:spcBef>
              <a:buClrTx/>
              <a:buSzTx/>
              <a:buNone/>
              <a:defRPr sz="1050" b="1" spc="74">
                <a:latin typeface="+mn-lt"/>
                <a:ea typeface="+mn-ea"/>
                <a:cs typeface="+mn-cs"/>
                <a:sym typeface="Helvetica Neue"/>
              </a:defRPr>
            </a:lvl1pPr>
          </a:lstStyle>
          <a:p>
            <a:r>
              <a:t>Session Name</a:t>
            </a:r>
          </a:p>
        </p:txBody>
      </p:sp>
      <p:sp>
        <p:nvSpPr>
          <p:cNvPr id="204" name="9:00 - 1:00"/>
          <p:cNvSpPr txBox="1">
            <a:spLocks noGrp="1"/>
          </p:cNvSpPr>
          <p:nvPr>
            <p:ph type="body" sz="quarter" idx="22"/>
          </p:nvPr>
        </p:nvSpPr>
        <p:spPr>
          <a:xfrm>
            <a:off x="3789276" y="2358616"/>
            <a:ext cx="1466851" cy="351891"/>
          </a:xfrm>
          <a:prstGeom prst="rect">
            <a:avLst/>
          </a:prstGeom>
        </p:spPr>
        <p:txBody>
          <a:bodyPr anchor="t">
            <a:spAutoFit/>
          </a:bodyPr>
          <a:lstStyle>
            <a:lvl1pPr marL="0" indent="0">
              <a:lnSpc>
                <a:spcPct val="80000"/>
              </a:lnSpc>
              <a:spcBef>
                <a:spcPts val="0"/>
              </a:spcBef>
              <a:buClrTx/>
              <a:buSzTx/>
              <a:buNone/>
              <a:defRPr sz="2025" b="1" spc="-81">
                <a:latin typeface="+mn-lt"/>
                <a:ea typeface="+mn-ea"/>
                <a:cs typeface="+mn-cs"/>
                <a:sym typeface="Helvetica Neue"/>
              </a:defRPr>
            </a:lvl1pPr>
          </a:lstStyle>
          <a:p>
            <a:r>
              <a:t>9:00 - 1:00</a:t>
            </a:r>
          </a:p>
        </p:txBody>
      </p:sp>
      <p:sp>
        <p:nvSpPr>
          <p:cNvPr id="205" name="Session Description Nullam quis risus eget urna mollis ornare vel eu leo. Duis mollis, est non commodo luctus, nisi erat porttitor ligula, eget lacinia odio sem nec elit. Maecenas faucibus mollis interdum. Aenean eu leo quam. Aenean lacinia bibendum nulla sed consectetur. Praesent commodo cursus magna."/>
          <p:cNvSpPr txBox="1">
            <a:spLocks noGrp="1"/>
          </p:cNvSpPr>
          <p:nvPr>
            <p:ph type="body" sz="quarter" idx="23"/>
          </p:nvPr>
        </p:nvSpPr>
        <p:spPr>
          <a:xfrm>
            <a:off x="3789276" y="4221399"/>
            <a:ext cx="1466851" cy="1436355"/>
          </a:xfrm>
          <a:prstGeom prst="rect">
            <a:avLst/>
          </a:prstGeom>
        </p:spPr>
        <p:txBody>
          <a:bodyPr anchor="t">
            <a:spAutoFit/>
          </a:bodyPr>
          <a:lstStyle>
            <a:lvl1pPr marL="0" indent="0">
              <a:spcBef>
                <a:spcPts val="675"/>
              </a:spcBef>
              <a:buClrTx/>
              <a:buSzTx/>
              <a:buNone/>
              <a:defRPr sz="788"/>
            </a:lvl1pPr>
          </a:lstStyle>
          <a:p>
            <a:r>
              <a:t>Session Description Nullam quis risus eget urna mollis ornare vel eu leo. Duis mollis, est non commodo luctus, nisi erat porttitor ligula, eget lacinia odio sem nec elit. Maecenas faucibus mollis interdum. Aenean eu leo quam. Aenean lacinia bibendum nulla sed consectetur. Praesent commodo cursus magna.</a:t>
            </a:r>
          </a:p>
        </p:txBody>
      </p:sp>
      <p:sp>
        <p:nvSpPr>
          <p:cNvPr id="206" name="Session Leader…"/>
          <p:cNvSpPr txBox="1">
            <a:spLocks noGrp="1"/>
          </p:cNvSpPr>
          <p:nvPr>
            <p:ph type="body" sz="quarter" idx="24"/>
          </p:nvPr>
        </p:nvSpPr>
        <p:spPr>
          <a:xfrm>
            <a:off x="3789276" y="3672492"/>
            <a:ext cx="1466851" cy="1333698"/>
          </a:xfrm>
          <a:prstGeom prst="rect">
            <a:avLst/>
          </a:prstGeom>
        </p:spPr>
        <p:txBody>
          <a:bodyPr anchor="t">
            <a:spAutoFit/>
          </a:bodyPr>
          <a:lstStyle>
            <a:lvl1pPr marL="0" indent="0">
              <a:spcBef>
                <a:spcPts val="0"/>
              </a:spcBef>
              <a:buClrTx/>
              <a:buSzTx/>
              <a:buNone/>
              <a:defRPr sz="1800" b="1" spc="126">
                <a:latin typeface="+mn-lt"/>
                <a:ea typeface="+mn-ea"/>
                <a:cs typeface="+mn-cs"/>
                <a:sym typeface="Helvetica Neue"/>
              </a:defRPr>
            </a:lvl1pPr>
          </a:lstStyle>
          <a:p>
            <a:pPr marL="0" indent="0">
              <a:spcBef>
                <a:spcPts val="600"/>
              </a:spcBef>
              <a:buClrTx/>
              <a:buSzTx/>
              <a:buNone/>
              <a:defRPr sz="2200" b="1" spc="154">
                <a:latin typeface="+mn-lt"/>
                <a:ea typeface="+mn-ea"/>
                <a:cs typeface="+mn-cs"/>
                <a:sym typeface="Helvetica Neue"/>
              </a:defRPr>
            </a:pPr>
            <a:r>
              <a:t>Session Leader</a:t>
            </a:r>
          </a:p>
          <a:p>
            <a:pPr marL="0" indent="0">
              <a:spcBef>
                <a:spcPts val="0"/>
              </a:spcBef>
              <a:buClrTx/>
              <a:buSzTx/>
              <a:buNone/>
              <a:defRPr sz="1800" spc="126">
                <a:latin typeface="+mn-lt"/>
                <a:ea typeface="+mn-ea"/>
                <a:cs typeface="+mn-cs"/>
                <a:sym typeface="Helvetica Neue"/>
              </a:defRPr>
            </a:pPr>
            <a:r>
              <a:t>Leader Title</a:t>
            </a:r>
          </a:p>
        </p:txBody>
      </p:sp>
      <p:sp>
        <p:nvSpPr>
          <p:cNvPr id="207" name="Line"/>
          <p:cNvSpPr/>
          <p:nvPr/>
        </p:nvSpPr>
        <p:spPr>
          <a:xfrm>
            <a:off x="3790393" y="2294881"/>
            <a:ext cx="1550342"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208" name="Rectangle"/>
          <p:cNvSpPr/>
          <p:nvPr/>
        </p:nvSpPr>
        <p:spPr>
          <a:xfrm>
            <a:off x="3789276" y="2290118"/>
            <a:ext cx="547688" cy="635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209" name="Session Name"/>
          <p:cNvSpPr txBox="1">
            <a:spLocks noGrp="1"/>
          </p:cNvSpPr>
          <p:nvPr>
            <p:ph type="body" sz="quarter" idx="25"/>
          </p:nvPr>
        </p:nvSpPr>
        <p:spPr>
          <a:xfrm>
            <a:off x="5513301" y="2983198"/>
            <a:ext cx="1466851" cy="231858"/>
          </a:xfrm>
          <a:prstGeom prst="rect">
            <a:avLst/>
          </a:prstGeom>
        </p:spPr>
        <p:txBody>
          <a:bodyPr anchor="t">
            <a:spAutoFit/>
          </a:bodyPr>
          <a:lstStyle>
            <a:lvl1pPr marL="0" indent="0">
              <a:lnSpc>
                <a:spcPct val="80000"/>
              </a:lnSpc>
              <a:spcBef>
                <a:spcPts val="150"/>
              </a:spcBef>
              <a:buClrTx/>
              <a:buSzTx/>
              <a:buNone/>
              <a:defRPr sz="1050" b="1" spc="74">
                <a:latin typeface="+mn-lt"/>
                <a:ea typeface="+mn-ea"/>
                <a:cs typeface="+mn-cs"/>
                <a:sym typeface="Helvetica Neue"/>
              </a:defRPr>
            </a:lvl1pPr>
          </a:lstStyle>
          <a:p>
            <a:r>
              <a:t>Session Name</a:t>
            </a:r>
          </a:p>
        </p:txBody>
      </p:sp>
      <p:sp>
        <p:nvSpPr>
          <p:cNvPr id="210" name="1:00 - 4:30"/>
          <p:cNvSpPr txBox="1">
            <a:spLocks noGrp="1"/>
          </p:cNvSpPr>
          <p:nvPr>
            <p:ph type="body" sz="quarter" idx="26"/>
          </p:nvPr>
        </p:nvSpPr>
        <p:spPr>
          <a:xfrm>
            <a:off x="5513301" y="2358616"/>
            <a:ext cx="1466851" cy="351891"/>
          </a:xfrm>
          <a:prstGeom prst="rect">
            <a:avLst/>
          </a:prstGeom>
        </p:spPr>
        <p:txBody>
          <a:bodyPr anchor="t">
            <a:spAutoFit/>
          </a:bodyPr>
          <a:lstStyle>
            <a:lvl1pPr marL="0" indent="0">
              <a:lnSpc>
                <a:spcPct val="80000"/>
              </a:lnSpc>
              <a:spcBef>
                <a:spcPts val="0"/>
              </a:spcBef>
              <a:buClrTx/>
              <a:buSzTx/>
              <a:buNone/>
              <a:defRPr sz="2025" b="1" spc="-81">
                <a:latin typeface="+mn-lt"/>
                <a:ea typeface="+mn-ea"/>
                <a:cs typeface="+mn-cs"/>
                <a:sym typeface="Helvetica Neue"/>
              </a:defRPr>
            </a:lvl1pPr>
          </a:lstStyle>
          <a:p>
            <a:r>
              <a:t>1:00 - 4:30</a:t>
            </a:r>
          </a:p>
        </p:txBody>
      </p:sp>
      <p:sp>
        <p:nvSpPr>
          <p:cNvPr id="211" name="Session Description Nullam quis risus eget urna mollis ornare vel eu leo. Duis mollis, est non commodo luctus, nisi erat porttitor ligula, eget lacinia odio sem nec elit. Maecenas faucibus mollis interdum. Aenean eu leo quam. Aenean lacinia bibendum nulla sed consectetur. Praesent commodo cursus magna."/>
          <p:cNvSpPr txBox="1">
            <a:spLocks noGrp="1"/>
          </p:cNvSpPr>
          <p:nvPr>
            <p:ph type="body" sz="quarter" idx="27"/>
          </p:nvPr>
        </p:nvSpPr>
        <p:spPr>
          <a:xfrm>
            <a:off x="5513301" y="4221399"/>
            <a:ext cx="1466851" cy="1436355"/>
          </a:xfrm>
          <a:prstGeom prst="rect">
            <a:avLst/>
          </a:prstGeom>
        </p:spPr>
        <p:txBody>
          <a:bodyPr anchor="t">
            <a:spAutoFit/>
          </a:bodyPr>
          <a:lstStyle>
            <a:lvl1pPr marL="0" indent="0">
              <a:spcBef>
                <a:spcPts val="675"/>
              </a:spcBef>
              <a:buClrTx/>
              <a:buSzTx/>
              <a:buNone/>
              <a:defRPr sz="788"/>
            </a:lvl1pPr>
          </a:lstStyle>
          <a:p>
            <a:r>
              <a:t>Session Description Nullam quis risus eget urna mollis ornare vel eu leo. Duis mollis, est non commodo luctus, nisi erat porttitor ligula, eget lacinia odio sem nec elit. Maecenas faucibus mollis interdum. Aenean eu leo quam. Aenean lacinia bibendum nulla sed consectetur. Praesent commodo cursus magna.</a:t>
            </a:r>
          </a:p>
        </p:txBody>
      </p:sp>
      <p:sp>
        <p:nvSpPr>
          <p:cNvPr id="212" name="Session Leader…"/>
          <p:cNvSpPr txBox="1">
            <a:spLocks noGrp="1"/>
          </p:cNvSpPr>
          <p:nvPr>
            <p:ph type="body" sz="quarter" idx="28"/>
          </p:nvPr>
        </p:nvSpPr>
        <p:spPr>
          <a:xfrm>
            <a:off x="5513301" y="3672492"/>
            <a:ext cx="1466851" cy="1333698"/>
          </a:xfrm>
          <a:prstGeom prst="rect">
            <a:avLst/>
          </a:prstGeom>
        </p:spPr>
        <p:txBody>
          <a:bodyPr anchor="t">
            <a:spAutoFit/>
          </a:bodyPr>
          <a:lstStyle>
            <a:lvl1pPr marL="0" indent="0">
              <a:spcBef>
                <a:spcPts val="0"/>
              </a:spcBef>
              <a:buClrTx/>
              <a:buSzTx/>
              <a:buNone/>
              <a:defRPr sz="1800" b="1" spc="126">
                <a:latin typeface="+mn-lt"/>
                <a:ea typeface="+mn-ea"/>
                <a:cs typeface="+mn-cs"/>
                <a:sym typeface="Helvetica Neue"/>
              </a:defRPr>
            </a:lvl1pPr>
          </a:lstStyle>
          <a:p>
            <a:pPr marL="0" indent="0">
              <a:spcBef>
                <a:spcPts val="600"/>
              </a:spcBef>
              <a:buClrTx/>
              <a:buSzTx/>
              <a:buNone/>
              <a:defRPr sz="2200" b="1" spc="154">
                <a:latin typeface="+mn-lt"/>
                <a:ea typeface="+mn-ea"/>
                <a:cs typeface="+mn-cs"/>
                <a:sym typeface="Helvetica Neue"/>
              </a:defRPr>
            </a:pPr>
            <a:r>
              <a:t>Session Leader</a:t>
            </a:r>
          </a:p>
          <a:p>
            <a:pPr marL="0" indent="0">
              <a:spcBef>
                <a:spcPts val="0"/>
              </a:spcBef>
              <a:buClrTx/>
              <a:buSzTx/>
              <a:buNone/>
              <a:defRPr sz="1800" spc="126">
                <a:latin typeface="+mn-lt"/>
                <a:ea typeface="+mn-ea"/>
                <a:cs typeface="+mn-cs"/>
                <a:sym typeface="Helvetica Neue"/>
              </a:defRPr>
            </a:pPr>
            <a:r>
              <a:t>Leader Title</a:t>
            </a:r>
          </a:p>
        </p:txBody>
      </p:sp>
      <p:sp>
        <p:nvSpPr>
          <p:cNvPr id="213" name="Line"/>
          <p:cNvSpPr/>
          <p:nvPr/>
        </p:nvSpPr>
        <p:spPr>
          <a:xfrm>
            <a:off x="5514418" y="2294881"/>
            <a:ext cx="1550342"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214" name="Rectangle"/>
          <p:cNvSpPr/>
          <p:nvPr/>
        </p:nvSpPr>
        <p:spPr>
          <a:xfrm>
            <a:off x="5513301" y="2290118"/>
            <a:ext cx="547688" cy="635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215" name="Session Name"/>
          <p:cNvSpPr txBox="1">
            <a:spLocks noGrp="1"/>
          </p:cNvSpPr>
          <p:nvPr>
            <p:ph type="body" sz="quarter" idx="29"/>
          </p:nvPr>
        </p:nvSpPr>
        <p:spPr>
          <a:xfrm>
            <a:off x="7237326" y="2983198"/>
            <a:ext cx="1466851" cy="231858"/>
          </a:xfrm>
          <a:prstGeom prst="rect">
            <a:avLst/>
          </a:prstGeom>
        </p:spPr>
        <p:txBody>
          <a:bodyPr anchor="t">
            <a:spAutoFit/>
          </a:bodyPr>
          <a:lstStyle>
            <a:lvl1pPr marL="0" indent="0">
              <a:lnSpc>
                <a:spcPct val="80000"/>
              </a:lnSpc>
              <a:spcBef>
                <a:spcPts val="150"/>
              </a:spcBef>
              <a:buClrTx/>
              <a:buSzTx/>
              <a:buNone/>
              <a:defRPr sz="1050" b="1" spc="74">
                <a:latin typeface="+mn-lt"/>
                <a:ea typeface="+mn-ea"/>
                <a:cs typeface="+mn-cs"/>
                <a:sym typeface="Helvetica Neue"/>
              </a:defRPr>
            </a:lvl1pPr>
          </a:lstStyle>
          <a:p>
            <a:r>
              <a:t>Session Name</a:t>
            </a:r>
          </a:p>
        </p:txBody>
      </p:sp>
      <p:sp>
        <p:nvSpPr>
          <p:cNvPr id="216" name="4:30 - 5:00"/>
          <p:cNvSpPr txBox="1">
            <a:spLocks noGrp="1"/>
          </p:cNvSpPr>
          <p:nvPr>
            <p:ph type="body" sz="quarter" idx="30"/>
          </p:nvPr>
        </p:nvSpPr>
        <p:spPr>
          <a:xfrm>
            <a:off x="7237326" y="2358616"/>
            <a:ext cx="1466851" cy="351891"/>
          </a:xfrm>
          <a:prstGeom prst="rect">
            <a:avLst/>
          </a:prstGeom>
        </p:spPr>
        <p:txBody>
          <a:bodyPr anchor="t">
            <a:spAutoFit/>
          </a:bodyPr>
          <a:lstStyle>
            <a:lvl1pPr marL="0" indent="0">
              <a:lnSpc>
                <a:spcPct val="80000"/>
              </a:lnSpc>
              <a:spcBef>
                <a:spcPts val="0"/>
              </a:spcBef>
              <a:buClrTx/>
              <a:buSzTx/>
              <a:buNone/>
              <a:defRPr sz="2025" b="1" spc="-81">
                <a:latin typeface="+mn-lt"/>
                <a:ea typeface="+mn-ea"/>
                <a:cs typeface="+mn-cs"/>
                <a:sym typeface="Helvetica Neue"/>
              </a:defRPr>
            </a:lvl1pPr>
          </a:lstStyle>
          <a:p>
            <a:r>
              <a:t>4:30 - 5:00</a:t>
            </a:r>
          </a:p>
        </p:txBody>
      </p:sp>
      <p:sp>
        <p:nvSpPr>
          <p:cNvPr id="217" name="Session Description Nullam quis risus eget urna mollis ornare vel eu leo. Duis mollis, est non commodo luctus, nisi erat porttitor ligula, eget lacinia odio sem nec elit. Maecenas faucibus mollis interdum. Aenean eu leo quam. Aenean lacinia bibendum nulla sed consectetur. Praesent commodo cursus magna."/>
          <p:cNvSpPr txBox="1">
            <a:spLocks noGrp="1"/>
          </p:cNvSpPr>
          <p:nvPr>
            <p:ph type="body" sz="quarter" idx="31"/>
          </p:nvPr>
        </p:nvSpPr>
        <p:spPr>
          <a:xfrm>
            <a:off x="7237326" y="4221399"/>
            <a:ext cx="1466851" cy="1436355"/>
          </a:xfrm>
          <a:prstGeom prst="rect">
            <a:avLst/>
          </a:prstGeom>
        </p:spPr>
        <p:txBody>
          <a:bodyPr anchor="t">
            <a:spAutoFit/>
          </a:bodyPr>
          <a:lstStyle>
            <a:lvl1pPr marL="0" indent="0">
              <a:spcBef>
                <a:spcPts val="675"/>
              </a:spcBef>
              <a:buClrTx/>
              <a:buSzTx/>
              <a:buNone/>
              <a:defRPr sz="788"/>
            </a:lvl1pPr>
          </a:lstStyle>
          <a:p>
            <a:r>
              <a:t>Session Description Nullam quis risus eget urna mollis ornare vel eu leo. Duis mollis, est non commodo luctus, nisi erat porttitor ligula, eget lacinia odio sem nec elit. Maecenas faucibus mollis interdum. Aenean eu leo quam. Aenean lacinia bibendum nulla sed consectetur. Praesent commodo cursus magna.</a:t>
            </a:r>
          </a:p>
        </p:txBody>
      </p:sp>
      <p:sp>
        <p:nvSpPr>
          <p:cNvPr id="218" name="Session Leader…"/>
          <p:cNvSpPr txBox="1">
            <a:spLocks noGrp="1"/>
          </p:cNvSpPr>
          <p:nvPr>
            <p:ph type="body" sz="quarter" idx="32"/>
          </p:nvPr>
        </p:nvSpPr>
        <p:spPr>
          <a:xfrm>
            <a:off x="7237326" y="3672492"/>
            <a:ext cx="1466851" cy="1333698"/>
          </a:xfrm>
          <a:prstGeom prst="rect">
            <a:avLst/>
          </a:prstGeom>
        </p:spPr>
        <p:txBody>
          <a:bodyPr anchor="t">
            <a:spAutoFit/>
          </a:bodyPr>
          <a:lstStyle>
            <a:lvl1pPr marL="0" indent="0">
              <a:spcBef>
                <a:spcPts val="0"/>
              </a:spcBef>
              <a:buClrTx/>
              <a:buSzTx/>
              <a:buNone/>
              <a:defRPr sz="1800" b="1" spc="126">
                <a:latin typeface="+mn-lt"/>
                <a:ea typeface="+mn-ea"/>
                <a:cs typeface="+mn-cs"/>
                <a:sym typeface="Helvetica Neue"/>
              </a:defRPr>
            </a:lvl1pPr>
          </a:lstStyle>
          <a:p>
            <a:pPr marL="0" indent="0">
              <a:spcBef>
                <a:spcPts val="600"/>
              </a:spcBef>
              <a:buClrTx/>
              <a:buSzTx/>
              <a:buNone/>
              <a:defRPr sz="2200" b="1" spc="154">
                <a:latin typeface="+mn-lt"/>
                <a:ea typeface="+mn-ea"/>
                <a:cs typeface="+mn-cs"/>
                <a:sym typeface="Helvetica Neue"/>
              </a:defRPr>
            </a:pPr>
            <a:r>
              <a:t>Session Leader</a:t>
            </a:r>
          </a:p>
          <a:p>
            <a:pPr marL="0" indent="0">
              <a:spcBef>
                <a:spcPts val="0"/>
              </a:spcBef>
              <a:buClrTx/>
              <a:buSzTx/>
              <a:buNone/>
              <a:defRPr sz="1800" spc="126">
                <a:latin typeface="+mn-lt"/>
                <a:ea typeface="+mn-ea"/>
                <a:cs typeface="+mn-cs"/>
                <a:sym typeface="Helvetica Neue"/>
              </a:defRPr>
            </a:pPr>
            <a:r>
              <a:t>Leader Title</a:t>
            </a:r>
          </a:p>
        </p:txBody>
      </p:sp>
      <p:sp>
        <p:nvSpPr>
          <p:cNvPr id="219" name="Line"/>
          <p:cNvSpPr/>
          <p:nvPr/>
        </p:nvSpPr>
        <p:spPr>
          <a:xfrm>
            <a:off x="7238442" y="2294881"/>
            <a:ext cx="1550343"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220" name="Rectangle"/>
          <p:cNvSpPr/>
          <p:nvPr/>
        </p:nvSpPr>
        <p:spPr>
          <a:xfrm>
            <a:off x="7237326" y="2290118"/>
            <a:ext cx="547688" cy="635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221"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222"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460507214"/>
      </p:ext>
    </p:extLst>
  </p:cSld>
  <p:clrMapOvr>
    <a:masterClrMapping/>
  </p:clrMapOvr>
  <p:transition spd="med"/>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x">
  <p:cSld name="Contents">
    <p:spTree>
      <p:nvGrpSpPr>
        <p:cNvPr id="1" name=""/>
        <p:cNvGrpSpPr/>
        <p:nvPr/>
      </p:nvGrpSpPr>
      <p:grpSpPr>
        <a:xfrm>
          <a:off x="0" y="0"/>
          <a:ext cx="0" cy="0"/>
          <a:chOff x="0" y="0"/>
          <a:chExt cx="0" cy="0"/>
        </a:xfrm>
      </p:grpSpPr>
      <p:sp>
        <p:nvSpPr>
          <p:cNvPr id="229" name="Line"/>
          <p:cNvSpPr/>
          <p:nvPr/>
        </p:nvSpPr>
        <p:spPr>
          <a:xfrm>
            <a:off x="341226" y="46766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230" name="Line"/>
          <p:cNvSpPr/>
          <p:nvPr/>
        </p:nvSpPr>
        <p:spPr>
          <a:xfrm>
            <a:off x="3217852" y="467668"/>
            <a:ext cx="558604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231" name="Rectangle"/>
          <p:cNvSpPr/>
          <p:nvPr/>
        </p:nvSpPr>
        <p:spPr>
          <a:xfrm>
            <a:off x="341226" y="461317"/>
            <a:ext cx="1266293"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232" name="Line"/>
          <p:cNvSpPr/>
          <p:nvPr/>
        </p:nvSpPr>
        <p:spPr>
          <a:xfrm>
            <a:off x="341226" y="6407795"/>
            <a:ext cx="2705177"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233" name="Line"/>
          <p:cNvSpPr/>
          <p:nvPr/>
        </p:nvSpPr>
        <p:spPr>
          <a:xfrm>
            <a:off x="3217852" y="6407795"/>
            <a:ext cx="558603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234" name="Title Text"/>
          <p:cNvSpPr txBox="1">
            <a:spLocks noGrp="1"/>
          </p:cNvSpPr>
          <p:nvPr>
            <p:ph type="title"/>
          </p:nvPr>
        </p:nvSpPr>
        <p:spPr>
          <a:xfrm>
            <a:off x="341226" y="569268"/>
            <a:ext cx="2532585" cy="1612900"/>
          </a:xfrm>
          <a:prstGeom prst="rect">
            <a:avLst/>
          </a:prstGeom>
        </p:spPr>
        <p:txBody>
          <a:bodyPr/>
          <a:lstStyle/>
          <a:p>
            <a:r>
              <a:t>Title Text</a:t>
            </a:r>
          </a:p>
        </p:txBody>
      </p:sp>
      <p:sp>
        <p:nvSpPr>
          <p:cNvPr id="235" name="Section Name…"/>
          <p:cNvSpPr txBox="1">
            <a:spLocks noGrp="1"/>
          </p:cNvSpPr>
          <p:nvPr>
            <p:ph type="body" sz="quarter" idx="13"/>
          </p:nvPr>
        </p:nvSpPr>
        <p:spPr>
          <a:xfrm>
            <a:off x="3852406" y="797868"/>
            <a:ext cx="1904323" cy="4125232"/>
          </a:xfrm>
          <a:prstGeom prst="rect">
            <a:avLst/>
          </a:prstGeom>
        </p:spPr>
        <p:txBody>
          <a:bodyPr anchor="t">
            <a:spAutoFit/>
          </a:bodyPr>
          <a:lstStyle>
            <a:lvl1pPr marL="0" indent="0">
              <a:lnSpc>
                <a:spcPct val="80000"/>
              </a:lnSpc>
              <a:spcBef>
                <a:spcPts val="900"/>
              </a:spcBef>
              <a:buClrTx/>
              <a:buSzTx/>
              <a:buNone/>
              <a:defRPr sz="2000" b="1" spc="168">
                <a:latin typeface="+mn-lt"/>
                <a:ea typeface="+mn-ea"/>
                <a:cs typeface="+mn-cs"/>
                <a:sym typeface="Helvetica Neue"/>
              </a:defRPr>
            </a:lvl1pPr>
          </a:lstStyle>
          <a:p>
            <a:pPr marL="0" indent="0">
              <a:lnSpc>
                <a:spcPct val="80000"/>
              </a:lnSpc>
              <a:spcBef>
                <a:spcPts val="600"/>
              </a:spcBef>
              <a:buClrTx/>
              <a:buSzTx/>
              <a:buNone/>
              <a:defRPr sz="2400" b="1" spc="168">
                <a:latin typeface="+mn-lt"/>
                <a:ea typeface="+mn-ea"/>
                <a:cs typeface="+mn-cs"/>
                <a:sym typeface="Helvetica Neue"/>
              </a:defRPr>
            </a:pPr>
            <a:r>
              <a:t>Section Name</a:t>
            </a:r>
          </a:p>
          <a:p>
            <a:pPr marL="0" indent="0">
              <a:spcBef>
                <a:spcPts val="1800"/>
              </a:spcBef>
              <a:buClrTx/>
              <a:buSzTx/>
              <a:buNone/>
              <a:defRPr sz="2000"/>
            </a:pPr>
            <a:r>
              <a:t>Section Description Vivamus sagittis lacus vel augue laoreet rutrum faucibus dolor auctor Nullam id Mattis Vulputate.</a:t>
            </a:r>
          </a:p>
        </p:txBody>
      </p:sp>
      <p:sp>
        <p:nvSpPr>
          <p:cNvPr id="236" name="1"/>
          <p:cNvSpPr txBox="1">
            <a:spLocks noGrp="1"/>
          </p:cNvSpPr>
          <p:nvPr>
            <p:ph type="body" sz="quarter" idx="14"/>
          </p:nvPr>
        </p:nvSpPr>
        <p:spPr>
          <a:xfrm>
            <a:off x="3217852" y="780866"/>
            <a:ext cx="549971" cy="518091"/>
          </a:xfrm>
          <a:prstGeom prst="rect">
            <a:avLst/>
          </a:prstGeom>
        </p:spPr>
        <p:txBody>
          <a:bodyPr anchor="b">
            <a:spAutoFit/>
          </a:bodyPr>
          <a:lstStyle>
            <a:lvl1pPr marL="0" indent="0" algn="r">
              <a:spcBef>
                <a:spcPts val="0"/>
              </a:spcBef>
              <a:buClrTx/>
              <a:buSzTx/>
              <a:buNone/>
              <a:defRPr sz="2700" b="1" spc="-54">
                <a:latin typeface="+mn-lt"/>
                <a:ea typeface="+mn-ea"/>
                <a:cs typeface="+mn-cs"/>
                <a:sym typeface="Helvetica Neue"/>
              </a:defRPr>
            </a:lvl1pPr>
          </a:lstStyle>
          <a:p>
            <a:r>
              <a:t>1</a:t>
            </a:r>
          </a:p>
        </p:txBody>
      </p:sp>
      <p:sp>
        <p:nvSpPr>
          <p:cNvPr id="237" name="Section Name…"/>
          <p:cNvSpPr txBox="1">
            <a:spLocks noGrp="1"/>
          </p:cNvSpPr>
          <p:nvPr>
            <p:ph type="body" sz="quarter" idx="15"/>
          </p:nvPr>
        </p:nvSpPr>
        <p:spPr>
          <a:xfrm>
            <a:off x="3852406" y="1940779"/>
            <a:ext cx="1904323" cy="4125232"/>
          </a:xfrm>
          <a:prstGeom prst="rect">
            <a:avLst/>
          </a:prstGeom>
        </p:spPr>
        <p:txBody>
          <a:bodyPr anchor="t">
            <a:spAutoFit/>
          </a:bodyPr>
          <a:lstStyle>
            <a:lvl1pPr marL="0" indent="0">
              <a:lnSpc>
                <a:spcPct val="80000"/>
              </a:lnSpc>
              <a:spcBef>
                <a:spcPts val="900"/>
              </a:spcBef>
              <a:buClrTx/>
              <a:buSzTx/>
              <a:buNone/>
              <a:defRPr sz="2000" b="1" spc="168">
                <a:latin typeface="+mn-lt"/>
                <a:ea typeface="+mn-ea"/>
                <a:cs typeface="+mn-cs"/>
                <a:sym typeface="Helvetica Neue"/>
              </a:defRPr>
            </a:lvl1pPr>
          </a:lstStyle>
          <a:p>
            <a:pPr marL="0" indent="0">
              <a:lnSpc>
                <a:spcPct val="80000"/>
              </a:lnSpc>
              <a:spcBef>
                <a:spcPts val="600"/>
              </a:spcBef>
              <a:buClrTx/>
              <a:buSzTx/>
              <a:buNone/>
              <a:defRPr sz="2400" b="1" spc="168">
                <a:latin typeface="+mn-lt"/>
                <a:ea typeface="+mn-ea"/>
                <a:cs typeface="+mn-cs"/>
                <a:sym typeface="Helvetica Neue"/>
              </a:defRPr>
            </a:pPr>
            <a:r>
              <a:t>Section Name</a:t>
            </a:r>
          </a:p>
          <a:p>
            <a:pPr marL="0" indent="0">
              <a:spcBef>
                <a:spcPts val="1800"/>
              </a:spcBef>
              <a:buClrTx/>
              <a:buSzTx/>
              <a:buNone/>
              <a:defRPr sz="2000"/>
            </a:pPr>
            <a:r>
              <a:t>Section Description Vivamus sagittis lacus vel augue laoreet rutrum faucibus dolor auctor Nullam id Mattis Vulputate.</a:t>
            </a:r>
          </a:p>
        </p:txBody>
      </p:sp>
      <p:sp>
        <p:nvSpPr>
          <p:cNvPr id="238" name="2"/>
          <p:cNvSpPr txBox="1">
            <a:spLocks noGrp="1"/>
          </p:cNvSpPr>
          <p:nvPr>
            <p:ph type="body" sz="quarter" idx="16"/>
          </p:nvPr>
        </p:nvSpPr>
        <p:spPr>
          <a:xfrm>
            <a:off x="3217852" y="1923777"/>
            <a:ext cx="549971" cy="518091"/>
          </a:xfrm>
          <a:prstGeom prst="rect">
            <a:avLst/>
          </a:prstGeom>
        </p:spPr>
        <p:txBody>
          <a:bodyPr anchor="b">
            <a:spAutoFit/>
          </a:bodyPr>
          <a:lstStyle>
            <a:lvl1pPr marL="0" indent="0" algn="r">
              <a:spcBef>
                <a:spcPts val="0"/>
              </a:spcBef>
              <a:buClrTx/>
              <a:buSzTx/>
              <a:buNone/>
              <a:defRPr sz="2700" b="1" spc="-54">
                <a:latin typeface="+mn-lt"/>
                <a:ea typeface="+mn-ea"/>
                <a:cs typeface="+mn-cs"/>
                <a:sym typeface="Helvetica Neue"/>
              </a:defRPr>
            </a:lvl1pPr>
          </a:lstStyle>
          <a:p>
            <a:r>
              <a:t>2</a:t>
            </a:r>
          </a:p>
        </p:txBody>
      </p:sp>
      <p:sp>
        <p:nvSpPr>
          <p:cNvPr id="239" name="Section Name…"/>
          <p:cNvSpPr txBox="1">
            <a:spLocks noGrp="1"/>
          </p:cNvSpPr>
          <p:nvPr>
            <p:ph type="body" sz="quarter" idx="17"/>
          </p:nvPr>
        </p:nvSpPr>
        <p:spPr>
          <a:xfrm>
            <a:off x="3852406" y="3083690"/>
            <a:ext cx="1904323" cy="4125232"/>
          </a:xfrm>
          <a:prstGeom prst="rect">
            <a:avLst/>
          </a:prstGeom>
        </p:spPr>
        <p:txBody>
          <a:bodyPr anchor="t">
            <a:spAutoFit/>
          </a:bodyPr>
          <a:lstStyle>
            <a:lvl1pPr marL="0" indent="0">
              <a:lnSpc>
                <a:spcPct val="80000"/>
              </a:lnSpc>
              <a:spcBef>
                <a:spcPts val="900"/>
              </a:spcBef>
              <a:buClrTx/>
              <a:buSzTx/>
              <a:buNone/>
              <a:defRPr sz="2000" b="1" spc="168">
                <a:latin typeface="+mn-lt"/>
                <a:ea typeface="+mn-ea"/>
                <a:cs typeface="+mn-cs"/>
                <a:sym typeface="Helvetica Neue"/>
              </a:defRPr>
            </a:lvl1pPr>
          </a:lstStyle>
          <a:p>
            <a:pPr marL="0" indent="0">
              <a:lnSpc>
                <a:spcPct val="80000"/>
              </a:lnSpc>
              <a:spcBef>
                <a:spcPts val="600"/>
              </a:spcBef>
              <a:buClrTx/>
              <a:buSzTx/>
              <a:buNone/>
              <a:defRPr sz="2400" b="1" spc="168">
                <a:latin typeface="+mn-lt"/>
                <a:ea typeface="+mn-ea"/>
                <a:cs typeface="+mn-cs"/>
                <a:sym typeface="Helvetica Neue"/>
              </a:defRPr>
            </a:pPr>
            <a:r>
              <a:t>Section Name</a:t>
            </a:r>
          </a:p>
          <a:p>
            <a:pPr marL="0" indent="0">
              <a:spcBef>
                <a:spcPts val="1800"/>
              </a:spcBef>
              <a:buClrTx/>
              <a:buSzTx/>
              <a:buNone/>
              <a:defRPr sz="2000"/>
            </a:pPr>
            <a:r>
              <a:t>Section Description Vivamus sagittis lacus vel augue laoreet rutrum faucibus dolor auctor Nullam id Mattis Vulputate.</a:t>
            </a:r>
          </a:p>
        </p:txBody>
      </p:sp>
      <p:sp>
        <p:nvSpPr>
          <p:cNvPr id="240" name="3"/>
          <p:cNvSpPr txBox="1">
            <a:spLocks noGrp="1"/>
          </p:cNvSpPr>
          <p:nvPr>
            <p:ph type="body" sz="quarter" idx="18"/>
          </p:nvPr>
        </p:nvSpPr>
        <p:spPr>
          <a:xfrm>
            <a:off x="3217852" y="3066689"/>
            <a:ext cx="549971" cy="518091"/>
          </a:xfrm>
          <a:prstGeom prst="rect">
            <a:avLst/>
          </a:prstGeom>
        </p:spPr>
        <p:txBody>
          <a:bodyPr anchor="b">
            <a:spAutoFit/>
          </a:bodyPr>
          <a:lstStyle>
            <a:lvl1pPr marL="0" indent="0" algn="r">
              <a:spcBef>
                <a:spcPts val="0"/>
              </a:spcBef>
              <a:buClrTx/>
              <a:buSzTx/>
              <a:buNone/>
              <a:defRPr sz="2700" b="1" spc="-54">
                <a:latin typeface="+mn-lt"/>
                <a:ea typeface="+mn-ea"/>
                <a:cs typeface="+mn-cs"/>
                <a:sym typeface="Helvetica Neue"/>
              </a:defRPr>
            </a:lvl1pPr>
          </a:lstStyle>
          <a:p>
            <a:r>
              <a:t>3</a:t>
            </a:r>
          </a:p>
        </p:txBody>
      </p:sp>
      <p:sp>
        <p:nvSpPr>
          <p:cNvPr id="241" name="Section Name…"/>
          <p:cNvSpPr txBox="1">
            <a:spLocks noGrp="1"/>
          </p:cNvSpPr>
          <p:nvPr>
            <p:ph type="body" sz="quarter" idx="19"/>
          </p:nvPr>
        </p:nvSpPr>
        <p:spPr>
          <a:xfrm>
            <a:off x="3852406" y="4226601"/>
            <a:ext cx="1904323" cy="4125232"/>
          </a:xfrm>
          <a:prstGeom prst="rect">
            <a:avLst/>
          </a:prstGeom>
        </p:spPr>
        <p:txBody>
          <a:bodyPr anchor="t">
            <a:spAutoFit/>
          </a:bodyPr>
          <a:lstStyle>
            <a:lvl1pPr marL="0" indent="0">
              <a:lnSpc>
                <a:spcPct val="80000"/>
              </a:lnSpc>
              <a:spcBef>
                <a:spcPts val="900"/>
              </a:spcBef>
              <a:buClrTx/>
              <a:buSzTx/>
              <a:buNone/>
              <a:defRPr sz="2000" b="1" spc="168">
                <a:latin typeface="+mn-lt"/>
                <a:ea typeface="+mn-ea"/>
                <a:cs typeface="+mn-cs"/>
                <a:sym typeface="Helvetica Neue"/>
              </a:defRPr>
            </a:lvl1pPr>
          </a:lstStyle>
          <a:p>
            <a:pPr marL="0" indent="0">
              <a:lnSpc>
                <a:spcPct val="80000"/>
              </a:lnSpc>
              <a:spcBef>
                <a:spcPts val="600"/>
              </a:spcBef>
              <a:buClrTx/>
              <a:buSzTx/>
              <a:buNone/>
              <a:defRPr sz="2400" b="1" spc="168">
                <a:latin typeface="+mn-lt"/>
                <a:ea typeface="+mn-ea"/>
                <a:cs typeface="+mn-cs"/>
                <a:sym typeface="Helvetica Neue"/>
              </a:defRPr>
            </a:pPr>
            <a:r>
              <a:t>Section Name</a:t>
            </a:r>
          </a:p>
          <a:p>
            <a:pPr marL="0" indent="0">
              <a:spcBef>
                <a:spcPts val="1800"/>
              </a:spcBef>
              <a:buClrTx/>
              <a:buSzTx/>
              <a:buNone/>
              <a:defRPr sz="2000"/>
            </a:pPr>
            <a:r>
              <a:t>Section Description Vivamus sagittis lacus vel augue laoreet rutrum faucibus dolor auctor Nullam id Mattis Vulputate.</a:t>
            </a:r>
          </a:p>
        </p:txBody>
      </p:sp>
      <p:sp>
        <p:nvSpPr>
          <p:cNvPr id="242" name="4"/>
          <p:cNvSpPr txBox="1">
            <a:spLocks noGrp="1"/>
          </p:cNvSpPr>
          <p:nvPr>
            <p:ph type="body" sz="quarter" idx="20"/>
          </p:nvPr>
        </p:nvSpPr>
        <p:spPr>
          <a:xfrm>
            <a:off x="3217852" y="4209599"/>
            <a:ext cx="549971" cy="518091"/>
          </a:xfrm>
          <a:prstGeom prst="rect">
            <a:avLst/>
          </a:prstGeom>
        </p:spPr>
        <p:txBody>
          <a:bodyPr anchor="b">
            <a:spAutoFit/>
          </a:bodyPr>
          <a:lstStyle>
            <a:lvl1pPr marL="0" indent="0" algn="r">
              <a:spcBef>
                <a:spcPts val="0"/>
              </a:spcBef>
              <a:buClrTx/>
              <a:buSzTx/>
              <a:buNone/>
              <a:defRPr sz="2700" b="1" spc="-54">
                <a:latin typeface="+mn-lt"/>
                <a:ea typeface="+mn-ea"/>
                <a:cs typeface="+mn-cs"/>
                <a:sym typeface="Helvetica Neue"/>
              </a:defRPr>
            </a:lvl1pPr>
          </a:lstStyle>
          <a:p>
            <a:r>
              <a:t>4</a:t>
            </a:r>
          </a:p>
        </p:txBody>
      </p:sp>
      <p:sp>
        <p:nvSpPr>
          <p:cNvPr id="243" name="Section Name…"/>
          <p:cNvSpPr txBox="1">
            <a:spLocks noGrp="1"/>
          </p:cNvSpPr>
          <p:nvPr>
            <p:ph type="body" sz="quarter" idx="21"/>
          </p:nvPr>
        </p:nvSpPr>
        <p:spPr>
          <a:xfrm>
            <a:off x="3852406" y="5369513"/>
            <a:ext cx="1904323" cy="4125232"/>
          </a:xfrm>
          <a:prstGeom prst="rect">
            <a:avLst/>
          </a:prstGeom>
        </p:spPr>
        <p:txBody>
          <a:bodyPr anchor="t">
            <a:spAutoFit/>
          </a:bodyPr>
          <a:lstStyle>
            <a:lvl1pPr marL="0" indent="0">
              <a:lnSpc>
                <a:spcPct val="80000"/>
              </a:lnSpc>
              <a:spcBef>
                <a:spcPts val="900"/>
              </a:spcBef>
              <a:buClrTx/>
              <a:buSzTx/>
              <a:buNone/>
              <a:defRPr sz="2000" b="1" spc="168">
                <a:latin typeface="+mn-lt"/>
                <a:ea typeface="+mn-ea"/>
                <a:cs typeface="+mn-cs"/>
                <a:sym typeface="Helvetica Neue"/>
              </a:defRPr>
            </a:lvl1pPr>
          </a:lstStyle>
          <a:p>
            <a:pPr marL="0" indent="0">
              <a:lnSpc>
                <a:spcPct val="80000"/>
              </a:lnSpc>
              <a:spcBef>
                <a:spcPts val="600"/>
              </a:spcBef>
              <a:buClrTx/>
              <a:buSzTx/>
              <a:buNone/>
              <a:defRPr sz="2400" b="1" spc="168">
                <a:latin typeface="+mn-lt"/>
                <a:ea typeface="+mn-ea"/>
                <a:cs typeface="+mn-cs"/>
                <a:sym typeface="Helvetica Neue"/>
              </a:defRPr>
            </a:pPr>
            <a:r>
              <a:t>Section Name</a:t>
            </a:r>
          </a:p>
          <a:p>
            <a:pPr marL="0" indent="0">
              <a:spcBef>
                <a:spcPts val="1800"/>
              </a:spcBef>
              <a:buClrTx/>
              <a:buSzTx/>
              <a:buNone/>
              <a:defRPr sz="2000"/>
            </a:pPr>
            <a:r>
              <a:t>Section Description Vivamus sagittis lacus vel augue laoreet rutrum faucibus dolor auctor Nullam id Mattis Vulputate.</a:t>
            </a:r>
          </a:p>
        </p:txBody>
      </p:sp>
      <p:sp>
        <p:nvSpPr>
          <p:cNvPr id="244" name="5"/>
          <p:cNvSpPr txBox="1">
            <a:spLocks noGrp="1"/>
          </p:cNvSpPr>
          <p:nvPr>
            <p:ph type="body" sz="quarter" idx="22"/>
          </p:nvPr>
        </p:nvSpPr>
        <p:spPr>
          <a:xfrm>
            <a:off x="3217852" y="5352511"/>
            <a:ext cx="549971" cy="518091"/>
          </a:xfrm>
          <a:prstGeom prst="rect">
            <a:avLst/>
          </a:prstGeom>
        </p:spPr>
        <p:txBody>
          <a:bodyPr anchor="b">
            <a:spAutoFit/>
          </a:bodyPr>
          <a:lstStyle>
            <a:lvl1pPr marL="0" indent="0" algn="r">
              <a:spcBef>
                <a:spcPts val="0"/>
              </a:spcBef>
              <a:buClrTx/>
              <a:buSzTx/>
              <a:buNone/>
              <a:defRPr sz="2700" b="1" spc="-54">
                <a:latin typeface="+mn-lt"/>
                <a:ea typeface="+mn-ea"/>
                <a:cs typeface="+mn-cs"/>
                <a:sym typeface="Helvetica Neue"/>
              </a:defRPr>
            </a:lvl1pPr>
          </a:lstStyle>
          <a:p>
            <a:r>
              <a:t>5</a:t>
            </a:r>
          </a:p>
        </p:txBody>
      </p:sp>
      <p:sp>
        <p:nvSpPr>
          <p:cNvPr id="245" name="Section Name…"/>
          <p:cNvSpPr txBox="1">
            <a:spLocks noGrp="1"/>
          </p:cNvSpPr>
          <p:nvPr>
            <p:ph type="body" sz="quarter" idx="23"/>
          </p:nvPr>
        </p:nvSpPr>
        <p:spPr>
          <a:xfrm>
            <a:off x="6728119" y="797868"/>
            <a:ext cx="1904323" cy="4125232"/>
          </a:xfrm>
          <a:prstGeom prst="rect">
            <a:avLst/>
          </a:prstGeom>
        </p:spPr>
        <p:txBody>
          <a:bodyPr anchor="t">
            <a:spAutoFit/>
          </a:bodyPr>
          <a:lstStyle>
            <a:lvl1pPr marL="0" indent="0">
              <a:lnSpc>
                <a:spcPct val="80000"/>
              </a:lnSpc>
              <a:spcBef>
                <a:spcPts val="900"/>
              </a:spcBef>
              <a:buClrTx/>
              <a:buSzTx/>
              <a:buNone/>
              <a:defRPr sz="2000" b="1" spc="168">
                <a:latin typeface="+mn-lt"/>
                <a:ea typeface="+mn-ea"/>
                <a:cs typeface="+mn-cs"/>
                <a:sym typeface="Helvetica Neue"/>
              </a:defRPr>
            </a:lvl1pPr>
          </a:lstStyle>
          <a:p>
            <a:pPr marL="0" indent="0">
              <a:lnSpc>
                <a:spcPct val="80000"/>
              </a:lnSpc>
              <a:spcBef>
                <a:spcPts val="600"/>
              </a:spcBef>
              <a:buClrTx/>
              <a:buSzTx/>
              <a:buNone/>
              <a:defRPr sz="2400" b="1" spc="168">
                <a:latin typeface="+mn-lt"/>
                <a:ea typeface="+mn-ea"/>
                <a:cs typeface="+mn-cs"/>
                <a:sym typeface="Helvetica Neue"/>
              </a:defRPr>
            </a:pPr>
            <a:r>
              <a:t>Section Name</a:t>
            </a:r>
          </a:p>
          <a:p>
            <a:pPr marL="0" indent="0">
              <a:spcBef>
                <a:spcPts val="1800"/>
              </a:spcBef>
              <a:buClrTx/>
              <a:buSzTx/>
              <a:buNone/>
              <a:defRPr sz="2000"/>
            </a:pPr>
            <a:r>
              <a:t>Section Description Vivamus sagittis lacus vel augue laoreet rutrum faucibus dolor auctor Nullam id Mattis Vulputate.</a:t>
            </a:r>
          </a:p>
        </p:txBody>
      </p:sp>
      <p:sp>
        <p:nvSpPr>
          <p:cNvPr id="246" name="6"/>
          <p:cNvSpPr txBox="1">
            <a:spLocks noGrp="1"/>
          </p:cNvSpPr>
          <p:nvPr>
            <p:ph type="body" sz="quarter" idx="24"/>
          </p:nvPr>
        </p:nvSpPr>
        <p:spPr>
          <a:xfrm>
            <a:off x="6093565" y="780866"/>
            <a:ext cx="549971" cy="518091"/>
          </a:xfrm>
          <a:prstGeom prst="rect">
            <a:avLst/>
          </a:prstGeom>
        </p:spPr>
        <p:txBody>
          <a:bodyPr anchor="b">
            <a:spAutoFit/>
          </a:bodyPr>
          <a:lstStyle>
            <a:lvl1pPr marL="0" indent="0" algn="r">
              <a:spcBef>
                <a:spcPts val="0"/>
              </a:spcBef>
              <a:buClrTx/>
              <a:buSzTx/>
              <a:buNone/>
              <a:defRPr sz="2700" b="1" spc="-54">
                <a:latin typeface="+mn-lt"/>
                <a:ea typeface="+mn-ea"/>
                <a:cs typeface="+mn-cs"/>
                <a:sym typeface="Helvetica Neue"/>
              </a:defRPr>
            </a:lvl1pPr>
          </a:lstStyle>
          <a:p>
            <a:r>
              <a:t>6</a:t>
            </a:r>
          </a:p>
        </p:txBody>
      </p:sp>
      <p:sp>
        <p:nvSpPr>
          <p:cNvPr id="247" name="Section Name…"/>
          <p:cNvSpPr txBox="1">
            <a:spLocks noGrp="1"/>
          </p:cNvSpPr>
          <p:nvPr>
            <p:ph type="body" sz="quarter" idx="25"/>
          </p:nvPr>
        </p:nvSpPr>
        <p:spPr>
          <a:xfrm>
            <a:off x="6728119" y="1940779"/>
            <a:ext cx="1904323" cy="4125232"/>
          </a:xfrm>
          <a:prstGeom prst="rect">
            <a:avLst/>
          </a:prstGeom>
        </p:spPr>
        <p:txBody>
          <a:bodyPr anchor="t">
            <a:spAutoFit/>
          </a:bodyPr>
          <a:lstStyle>
            <a:lvl1pPr marL="0" indent="0">
              <a:lnSpc>
                <a:spcPct val="80000"/>
              </a:lnSpc>
              <a:spcBef>
                <a:spcPts val="900"/>
              </a:spcBef>
              <a:buClrTx/>
              <a:buSzTx/>
              <a:buNone/>
              <a:defRPr sz="2000" b="1" spc="168">
                <a:latin typeface="+mn-lt"/>
                <a:ea typeface="+mn-ea"/>
                <a:cs typeface="+mn-cs"/>
                <a:sym typeface="Helvetica Neue"/>
              </a:defRPr>
            </a:lvl1pPr>
          </a:lstStyle>
          <a:p>
            <a:pPr marL="0" indent="0">
              <a:lnSpc>
                <a:spcPct val="80000"/>
              </a:lnSpc>
              <a:spcBef>
                <a:spcPts val="600"/>
              </a:spcBef>
              <a:buClrTx/>
              <a:buSzTx/>
              <a:buNone/>
              <a:defRPr sz="2400" b="1" spc="168">
                <a:latin typeface="+mn-lt"/>
                <a:ea typeface="+mn-ea"/>
                <a:cs typeface="+mn-cs"/>
                <a:sym typeface="Helvetica Neue"/>
              </a:defRPr>
            </a:pPr>
            <a:r>
              <a:t>Section Name</a:t>
            </a:r>
          </a:p>
          <a:p>
            <a:pPr marL="0" indent="0">
              <a:spcBef>
                <a:spcPts val="1800"/>
              </a:spcBef>
              <a:buClrTx/>
              <a:buSzTx/>
              <a:buNone/>
              <a:defRPr sz="2000"/>
            </a:pPr>
            <a:r>
              <a:t>Section Description Vivamus sagittis lacus vel augue laoreet rutrum faucibus dolor auctor Nullam id Mattis Vulputate.</a:t>
            </a:r>
          </a:p>
        </p:txBody>
      </p:sp>
      <p:sp>
        <p:nvSpPr>
          <p:cNvPr id="248" name="7"/>
          <p:cNvSpPr txBox="1">
            <a:spLocks noGrp="1"/>
          </p:cNvSpPr>
          <p:nvPr>
            <p:ph type="body" sz="quarter" idx="26"/>
          </p:nvPr>
        </p:nvSpPr>
        <p:spPr>
          <a:xfrm>
            <a:off x="6093565" y="1923777"/>
            <a:ext cx="549971" cy="518091"/>
          </a:xfrm>
          <a:prstGeom prst="rect">
            <a:avLst/>
          </a:prstGeom>
        </p:spPr>
        <p:txBody>
          <a:bodyPr anchor="b">
            <a:spAutoFit/>
          </a:bodyPr>
          <a:lstStyle>
            <a:lvl1pPr marL="0" indent="0" algn="r">
              <a:spcBef>
                <a:spcPts val="0"/>
              </a:spcBef>
              <a:buClrTx/>
              <a:buSzTx/>
              <a:buNone/>
              <a:defRPr sz="2700" b="1" spc="-54">
                <a:latin typeface="+mn-lt"/>
                <a:ea typeface="+mn-ea"/>
                <a:cs typeface="+mn-cs"/>
                <a:sym typeface="Helvetica Neue"/>
              </a:defRPr>
            </a:lvl1pPr>
          </a:lstStyle>
          <a:p>
            <a:r>
              <a:t>7</a:t>
            </a:r>
          </a:p>
        </p:txBody>
      </p:sp>
      <p:sp>
        <p:nvSpPr>
          <p:cNvPr id="249" name="Section Name…"/>
          <p:cNvSpPr txBox="1">
            <a:spLocks noGrp="1"/>
          </p:cNvSpPr>
          <p:nvPr>
            <p:ph type="body" sz="quarter" idx="27"/>
          </p:nvPr>
        </p:nvSpPr>
        <p:spPr>
          <a:xfrm>
            <a:off x="6728119" y="3083690"/>
            <a:ext cx="1904323" cy="4125232"/>
          </a:xfrm>
          <a:prstGeom prst="rect">
            <a:avLst/>
          </a:prstGeom>
        </p:spPr>
        <p:txBody>
          <a:bodyPr anchor="t">
            <a:spAutoFit/>
          </a:bodyPr>
          <a:lstStyle>
            <a:lvl1pPr marL="0" indent="0">
              <a:lnSpc>
                <a:spcPct val="80000"/>
              </a:lnSpc>
              <a:spcBef>
                <a:spcPts val="900"/>
              </a:spcBef>
              <a:buClrTx/>
              <a:buSzTx/>
              <a:buNone/>
              <a:defRPr sz="2000" b="1" spc="168">
                <a:latin typeface="+mn-lt"/>
                <a:ea typeface="+mn-ea"/>
                <a:cs typeface="+mn-cs"/>
                <a:sym typeface="Helvetica Neue"/>
              </a:defRPr>
            </a:lvl1pPr>
          </a:lstStyle>
          <a:p>
            <a:pPr marL="0" indent="0">
              <a:lnSpc>
                <a:spcPct val="80000"/>
              </a:lnSpc>
              <a:spcBef>
                <a:spcPts val="600"/>
              </a:spcBef>
              <a:buClrTx/>
              <a:buSzTx/>
              <a:buNone/>
              <a:defRPr sz="2400" b="1" spc="168">
                <a:latin typeface="+mn-lt"/>
                <a:ea typeface="+mn-ea"/>
                <a:cs typeface="+mn-cs"/>
                <a:sym typeface="Helvetica Neue"/>
              </a:defRPr>
            </a:pPr>
            <a:r>
              <a:t>Section Name</a:t>
            </a:r>
          </a:p>
          <a:p>
            <a:pPr marL="0" indent="0">
              <a:spcBef>
                <a:spcPts val="1800"/>
              </a:spcBef>
              <a:buClrTx/>
              <a:buSzTx/>
              <a:buNone/>
              <a:defRPr sz="2000"/>
            </a:pPr>
            <a:r>
              <a:t>Section Description Vivamus sagittis lacus vel augue laoreet rutrum faucibus dolor auctor Nullam id Mattis Vulputate.</a:t>
            </a:r>
          </a:p>
        </p:txBody>
      </p:sp>
      <p:sp>
        <p:nvSpPr>
          <p:cNvPr id="250" name="8"/>
          <p:cNvSpPr txBox="1">
            <a:spLocks noGrp="1"/>
          </p:cNvSpPr>
          <p:nvPr>
            <p:ph type="body" sz="quarter" idx="28"/>
          </p:nvPr>
        </p:nvSpPr>
        <p:spPr>
          <a:xfrm>
            <a:off x="6093565" y="3066689"/>
            <a:ext cx="549971" cy="518091"/>
          </a:xfrm>
          <a:prstGeom prst="rect">
            <a:avLst/>
          </a:prstGeom>
        </p:spPr>
        <p:txBody>
          <a:bodyPr anchor="b">
            <a:spAutoFit/>
          </a:bodyPr>
          <a:lstStyle>
            <a:lvl1pPr marL="0" indent="0" algn="r">
              <a:spcBef>
                <a:spcPts val="0"/>
              </a:spcBef>
              <a:buClrTx/>
              <a:buSzTx/>
              <a:buNone/>
              <a:defRPr sz="2700" b="1" spc="-54">
                <a:latin typeface="+mn-lt"/>
                <a:ea typeface="+mn-ea"/>
                <a:cs typeface="+mn-cs"/>
                <a:sym typeface="Helvetica Neue"/>
              </a:defRPr>
            </a:lvl1pPr>
          </a:lstStyle>
          <a:p>
            <a:r>
              <a:t>8</a:t>
            </a:r>
          </a:p>
        </p:txBody>
      </p:sp>
      <p:sp>
        <p:nvSpPr>
          <p:cNvPr id="251" name="Section Name…"/>
          <p:cNvSpPr txBox="1">
            <a:spLocks noGrp="1"/>
          </p:cNvSpPr>
          <p:nvPr>
            <p:ph type="body" sz="quarter" idx="29"/>
          </p:nvPr>
        </p:nvSpPr>
        <p:spPr>
          <a:xfrm>
            <a:off x="6728119" y="4226601"/>
            <a:ext cx="1904323" cy="4125232"/>
          </a:xfrm>
          <a:prstGeom prst="rect">
            <a:avLst/>
          </a:prstGeom>
        </p:spPr>
        <p:txBody>
          <a:bodyPr anchor="t">
            <a:spAutoFit/>
          </a:bodyPr>
          <a:lstStyle>
            <a:lvl1pPr marL="0" indent="0">
              <a:lnSpc>
                <a:spcPct val="80000"/>
              </a:lnSpc>
              <a:spcBef>
                <a:spcPts val="900"/>
              </a:spcBef>
              <a:buClrTx/>
              <a:buSzTx/>
              <a:buNone/>
              <a:defRPr sz="2000" b="1" spc="168">
                <a:latin typeface="+mn-lt"/>
                <a:ea typeface="+mn-ea"/>
                <a:cs typeface="+mn-cs"/>
                <a:sym typeface="Helvetica Neue"/>
              </a:defRPr>
            </a:lvl1pPr>
          </a:lstStyle>
          <a:p>
            <a:pPr marL="0" indent="0">
              <a:lnSpc>
                <a:spcPct val="80000"/>
              </a:lnSpc>
              <a:spcBef>
                <a:spcPts val="600"/>
              </a:spcBef>
              <a:buClrTx/>
              <a:buSzTx/>
              <a:buNone/>
              <a:defRPr sz="2400" b="1" spc="168">
                <a:latin typeface="+mn-lt"/>
                <a:ea typeface="+mn-ea"/>
                <a:cs typeface="+mn-cs"/>
                <a:sym typeface="Helvetica Neue"/>
              </a:defRPr>
            </a:pPr>
            <a:r>
              <a:t>Section Name</a:t>
            </a:r>
          </a:p>
          <a:p>
            <a:pPr marL="0" indent="0">
              <a:spcBef>
                <a:spcPts val="1800"/>
              </a:spcBef>
              <a:buClrTx/>
              <a:buSzTx/>
              <a:buNone/>
              <a:defRPr sz="2000"/>
            </a:pPr>
            <a:r>
              <a:t>Section Description Vivamus sagittis lacus vel augue laoreet rutrum faucibus dolor auctor Nullam id Mattis Vulputate.</a:t>
            </a:r>
          </a:p>
        </p:txBody>
      </p:sp>
      <p:sp>
        <p:nvSpPr>
          <p:cNvPr id="252" name="9"/>
          <p:cNvSpPr txBox="1">
            <a:spLocks noGrp="1"/>
          </p:cNvSpPr>
          <p:nvPr>
            <p:ph type="body" sz="quarter" idx="30"/>
          </p:nvPr>
        </p:nvSpPr>
        <p:spPr>
          <a:xfrm>
            <a:off x="6093565" y="4209599"/>
            <a:ext cx="549971" cy="518091"/>
          </a:xfrm>
          <a:prstGeom prst="rect">
            <a:avLst/>
          </a:prstGeom>
        </p:spPr>
        <p:txBody>
          <a:bodyPr anchor="b">
            <a:spAutoFit/>
          </a:bodyPr>
          <a:lstStyle>
            <a:lvl1pPr marL="0" indent="0" algn="r">
              <a:spcBef>
                <a:spcPts val="0"/>
              </a:spcBef>
              <a:buClrTx/>
              <a:buSzTx/>
              <a:buNone/>
              <a:defRPr sz="2700" b="1" spc="-54">
                <a:latin typeface="+mn-lt"/>
                <a:ea typeface="+mn-ea"/>
                <a:cs typeface="+mn-cs"/>
                <a:sym typeface="Helvetica Neue"/>
              </a:defRPr>
            </a:lvl1pPr>
          </a:lstStyle>
          <a:p>
            <a:r>
              <a:t>9</a:t>
            </a:r>
          </a:p>
        </p:txBody>
      </p:sp>
      <p:sp>
        <p:nvSpPr>
          <p:cNvPr id="253" name="Section Name…"/>
          <p:cNvSpPr txBox="1">
            <a:spLocks noGrp="1"/>
          </p:cNvSpPr>
          <p:nvPr>
            <p:ph type="body" sz="quarter" idx="31"/>
          </p:nvPr>
        </p:nvSpPr>
        <p:spPr>
          <a:xfrm>
            <a:off x="6728119" y="5369513"/>
            <a:ext cx="1904323" cy="4125232"/>
          </a:xfrm>
          <a:prstGeom prst="rect">
            <a:avLst/>
          </a:prstGeom>
        </p:spPr>
        <p:txBody>
          <a:bodyPr anchor="t">
            <a:spAutoFit/>
          </a:bodyPr>
          <a:lstStyle>
            <a:lvl1pPr marL="0" indent="0">
              <a:lnSpc>
                <a:spcPct val="80000"/>
              </a:lnSpc>
              <a:spcBef>
                <a:spcPts val="900"/>
              </a:spcBef>
              <a:buClrTx/>
              <a:buSzTx/>
              <a:buNone/>
              <a:defRPr sz="2000" b="1" spc="168">
                <a:latin typeface="+mn-lt"/>
                <a:ea typeface="+mn-ea"/>
                <a:cs typeface="+mn-cs"/>
                <a:sym typeface="Helvetica Neue"/>
              </a:defRPr>
            </a:lvl1pPr>
          </a:lstStyle>
          <a:p>
            <a:pPr marL="0" indent="0">
              <a:lnSpc>
                <a:spcPct val="80000"/>
              </a:lnSpc>
              <a:spcBef>
                <a:spcPts val="600"/>
              </a:spcBef>
              <a:buClrTx/>
              <a:buSzTx/>
              <a:buNone/>
              <a:defRPr sz="2400" b="1" spc="168">
                <a:latin typeface="+mn-lt"/>
                <a:ea typeface="+mn-ea"/>
                <a:cs typeface="+mn-cs"/>
                <a:sym typeface="Helvetica Neue"/>
              </a:defRPr>
            </a:pPr>
            <a:r>
              <a:t>Section Name</a:t>
            </a:r>
          </a:p>
          <a:p>
            <a:pPr marL="0" indent="0">
              <a:spcBef>
                <a:spcPts val="1800"/>
              </a:spcBef>
              <a:buClrTx/>
              <a:buSzTx/>
              <a:buNone/>
              <a:defRPr sz="2000"/>
            </a:pPr>
            <a:r>
              <a:t>Section Description Vivamus sagittis lacus vel augue laoreet rutrum faucibus dolor auctor Nullam id Mattis Vulputate.</a:t>
            </a:r>
          </a:p>
        </p:txBody>
      </p:sp>
      <p:sp>
        <p:nvSpPr>
          <p:cNvPr id="254" name="10"/>
          <p:cNvSpPr txBox="1">
            <a:spLocks noGrp="1"/>
          </p:cNvSpPr>
          <p:nvPr>
            <p:ph type="body" sz="quarter" idx="32"/>
          </p:nvPr>
        </p:nvSpPr>
        <p:spPr>
          <a:xfrm>
            <a:off x="6093565" y="5352511"/>
            <a:ext cx="549971" cy="518091"/>
          </a:xfrm>
          <a:prstGeom prst="rect">
            <a:avLst/>
          </a:prstGeom>
        </p:spPr>
        <p:txBody>
          <a:bodyPr anchor="b">
            <a:spAutoFit/>
          </a:bodyPr>
          <a:lstStyle>
            <a:lvl1pPr marL="0" indent="0" algn="r">
              <a:spcBef>
                <a:spcPts val="0"/>
              </a:spcBef>
              <a:buClrTx/>
              <a:buSzTx/>
              <a:buNone/>
              <a:defRPr sz="2700" b="1" spc="-54">
                <a:latin typeface="+mn-lt"/>
                <a:ea typeface="+mn-ea"/>
                <a:cs typeface="+mn-cs"/>
                <a:sym typeface="Helvetica Neue"/>
              </a:defRPr>
            </a:lvl1pPr>
          </a:lstStyle>
          <a:p>
            <a:r>
              <a:t>10</a:t>
            </a:r>
          </a:p>
        </p:txBody>
      </p:sp>
      <p:sp>
        <p:nvSpPr>
          <p:cNvPr id="25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025382064"/>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360488" y="0"/>
            <a:ext cx="7696200" cy="1039813"/>
          </a:xfrm>
        </p:spPr>
        <p:txBody>
          <a:bodyPr/>
          <a:lstStyle/>
          <a:p>
            <a:r>
              <a:rPr lang="en-US"/>
              <a:t>Click to edit Master title style</a:t>
            </a:r>
          </a:p>
        </p:txBody>
      </p:sp>
      <p:sp>
        <p:nvSpPr>
          <p:cNvPr id="3" name="Table Placeholder 2"/>
          <p:cNvSpPr>
            <a:spLocks noGrp="1"/>
          </p:cNvSpPr>
          <p:nvPr>
            <p:ph type="tbl" idx="1"/>
          </p:nvPr>
        </p:nvSpPr>
        <p:spPr>
          <a:xfrm>
            <a:off x="514350" y="1266825"/>
            <a:ext cx="8423275" cy="4829175"/>
          </a:xfrm>
        </p:spPr>
        <p:txBody>
          <a:bodyPr/>
          <a:lstStyle/>
          <a:p>
            <a:pPr lvl="0"/>
            <a:endParaRPr lang="en-US" noProof="0" dirty="0"/>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tx">
  <p:cSld name="Welcome Message">
    <p:spTree>
      <p:nvGrpSpPr>
        <p:cNvPr id="1" name=""/>
        <p:cNvGrpSpPr/>
        <p:nvPr/>
      </p:nvGrpSpPr>
      <p:grpSpPr>
        <a:xfrm>
          <a:off x="0" y="0"/>
          <a:ext cx="0" cy="0"/>
          <a:chOff x="0" y="0"/>
          <a:chExt cx="0" cy="0"/>
        </a:xfrm>
      </p:grpSpPr>
      <p:sp>
        <p:nvSpPr>
          <p:cNvPr id="262" name="Placeholder--transNeutralUHD.png"/>
          <p:cNvSpPr>
            <a:spLocks noGrp="1"/>
          </p:cNvSpPr>
          <p:nvPr>
            <p:ph type="pic" sz="half" idx="13"/>
          </p:nvPr>
        </p:nvSpPr>
        <p:spPr>
          <a:xfrm>
            <a:off x="340641" y="461317"/>
            <a:ext cx="4146571" cy="5951142"/>
          </a:xfrm>
          <a:prstGeom prst="rect">
            <a:avLst/>
          </a:prstGeom>
        </p:spPr>
        <p:txBody>
          <a:bodyPr lIns="91439" tIns="45719" rIns="91439" bIns="45719" anchor="t">
            <a:noAutofit/>
          </a:bodyPr>
          <a:lstStyle/>
          <a:p>
            <a:endParaRPr dirty="0"/>
          </a:p>
        </p:txBody>
      </p:sp>
      <p:sp>
        <p:nvSpPr>
          <p:cNvPr id="263" name="Line"/>
          <p:cNvSpPr/>
          <p:nvPr/>
        </p:nvSpPr>
        <p:spPr>
          <a:xfrm>
            <a:off x="4658995" y="467668"/>
            <a:ext cx="4143783"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264" name="Line"/>
          <p:cNvSpPr/>
          <p:nvPr/>
        </p:nvSpPr>
        <p:spPr>
          <a:xfrm>
            <a:off x="4658995" y="3299813"/>
            <a:ext cx="4143783"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265" name="Line"/>
          <p:cNvSpPr/>
          <p:nvPr/>
        </p:nvSpPr>
        <p:spPr>
          <a:xfrm>
            <a:off x="4658995" y="6407795"/>
            <a:ext cx="4143783"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266" name="Title Text"/>
          <p:cNvSpPr txBox="1">
            <a:spLocks noGrp="1"/>
          </p:cNvSpPr>
          <p:nvPr>
            <p:ph type="title"/>
          </p:nvPr>
        </p:nvSpPr>
        <p:spPr>
          <a:xfrm>
            <a:off x="4658994" y="569267"/>
            <a:ext cx="3802557" cy="2628946"/>
          </a:xfrm>
          <a:prstGeom prst="rect">
            <a:avLst/>
          </a:prstGeom>
        </p:spPr>
        <p:txBody>
          <a:bodyPr/>
          <a:lstStyle/>
          <a:p>
            <a:r>
              <a:t>Title Text</a:t>
            </a:r>
          </a:p>
        </p:txBody>
      </p:sp>
      <p:sp>
        <p:nvSpPr>
          <p:cNvPr id="267" name="Body Level One…"/>
          <p:cNvSpPr txBox="1">
            <a:spLocks noGrp="1"/>
          </p:cNvSpPr>
          <p:nvPr>
            <p:ph type="body" sz="quarter" idx="1"/>
          </p:nvPr>
        </p:nvSpPr>
        <p:spPr>
          <a:xfrm>
            <a:off x="4658994" y="3534763"/>
            <a:ext cx="3802557" cy="1756103"/>
          </a:xfrm>
          <a:prstGeom prst="rect">
            <a:avLst/>
          </a:prstGeom>
        </p:spPr>
        <p:txBody>
          <a:bodyPr anchor="t"/>
          <a:lstStyle>
            <a:lvl1pPr marL="0" indent="0">
              <a:buClrTx/>
              <a:buSzTx/>
              <a:buNone/>
            </a:lvl1pPr>
            <a:lvl2pPr marL="0" indent="0">
              <a:buClrTx/>
              <a:buSzTx/>
              <a:buNone/>
            </a:lvl2pPr>
            <a:lvl3pPr marL="0" indent="0">
              <a:buClrTx/>
              <a:buSzTx/>
              <a:buNone/>
            </a:lvl3pPr>
            <a:lvl4pPr marL="0" indent="0">
              <a:buClrTx/>
              <a:buSzTx/>
              <a:buNone/>
            </a:lvl4pPr>
            <a:lvl5pPr marL="0" indent="0">
              <a:buClrTx/>
              <a:buSzTx/>
              <a:buNone/>
            </a:lvl5pPr>
          </a:lstStyle>
          <a:p>
            <a:r>
              <a:t>Body Level One</a:t>
            </a:r>
          </a:p>
          <a:p>
            <a:pPr lvl="1"/>
            <a:r>
              <a:t>Body Level Two</a:t>
            </a:r>
          </a:p>
          <a:p>
            <a:pPr lvl="2"/>
            <a:r>
              <a:t>Body Level Three</a:t>
            </a:r>
          </a:p>
          <a:p>
            <a:pPr lvl="3"/>
            <a:r>
              <a:t>Body Level Four</a:t>
            </a:r>
          </a:p>
          <a:p>
            <a:pPr lvl="4"/>
            <a:r>
              <a:t>Body Level Five</a:t>
            </a:r>
          </a:p>
        </p:txBody>
      </p:sp>
      <p:sp>
        <p:nvSpPr>
          <p:cNvPr id="268" name="Rectangle"/>
          <p:cNvSpPr/>
          <p:nvPr/>
        </p:nvSpPr>
        <p:spPr>
          <a:xfrm>
            <a:off x="342648"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269" name="Rectangle"/>
          <p:cNvSpPr/>
          <p:nvPr/>
        </p:nvSpPr>
        <p:spPr>
          <a:xfrm>
            <a:off x="4659603" y="461317"/>
            <a:ext cx="1984746"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270" name="Rectangle"/>
          <p:cNvSpPr/>
          <p:nvPr/>
        </p:nvSpPr>
        <p:spPr>
          <a:xfrm>
            <a:off x="4659603" y="3299813"/>
            <a:ext cx="1985963"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271" name="Exec Name…"/>
          <p:cNvSpPr txBox="1">
            <a:spLocks noGrp="1"/>
          </p:cNvSpPr>
          <p:nvPr>
            <p:ph type="body" sz="quarter" idx="14"/>
          </p:nvPr>
        </p:nvSpPr>
        <p:spPr>
          <a:xfrm>
            <a:off x="4658994" y="4889235"/>
            <a:ext cx="1812448" cy="1272143"/>
          </a:xfrm>
          <a:prstGeom prst="rect">
            <a:avLst/>
          </a:prstGeom>
        </p:spPr>
        <p:txBody>
          <a:bodyPr anchor="b">
            <a:spAutoFit/>
          </a:bodyPr>
          <a:lstStyle>
            <a:lvl1pPr marL="0" indent="0">
              <a:spcBef>
                <a:spcPts val="0"/>
              </a:spcBef>
              <a:buClrTx/>
              <a:buSzTx/>
              <a:buNone/>
              <a:defRPr sz="2000" b="1" spc="140">
                <a:latin typeface="+mn-lt"/>
                <a:ea typeface="+mn-ea"/>
                <a:cs typeface="+mn-cs"/>
                <a:sym typeface="Helvetica Neue"/>
              </a:defRPr>
            </a:lvl1pPr>
          </a:lstStyle>
          <a:p>
            <a:pPr marL="0" indent="0">
              <a:spcBef>
                <a:spcPts val="600"/>
              </a:spcBef>
              <a:buClrTx/>
              <a:buSzTx/>
              <a:buNone/>
              <a:defRPr sz="2800" b="1" spc="196">
                <a:latin typeface="+mn-lt"/>
                <a:ea typeface="+mn-ea"/>
                <a:cs typeface="+mn-cs"/>
                <a:sym typeface="Helvetica Neue"/>
              </a:defRPr>
            </a:pPr>
            <a:r>
              <a:t>Exec Name</a:t>
            </a:r>
          </a:p>
          <a:p>
            <a:pPr marL="0" indent="0">
              <a:spcBef>
                <a:spcPts val="0"/>
              </a:spcBef>
              <a:buClrTx/>
              <a:buSzTx/>
              <a:buNone/>
              <a:defRPr sz="2000" spc="140">
                <a:latin typeface="+mn-lt"/>
                <a:ea typeface="+mn-ea"/>
                <a:cs typeface="+mn-cs"/>
                <a:sym typeface="Helvetica Neue"/>
              </a:defRPr>
            </a:pPr>
            <a:r>
              <a:t>Exec Title</a:t>
            </a:r>
          </a:p>
        </p:txBody>
      </p:sp>
      <p:sp>
        <p:nvSpPr>
          <p:cNvPr id="272"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267845374"/>
      </p:ext>
    </p:extLst>
  </p:cSld>
  <p:clrMapOvr>
    <a:masterClrMapping/>
  </p:clrMapOvr>
  <p:transition spd="med"/>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x">
  <p:cSld name="Speakers copy">
    <p:spTree>
      <p:nvGrpSpPr>
        <p:cNvPr id="1" name=""/>
        <p:cNvGrpSpPr/>
        <p:nvPr/>
      </p:nvGrpSpPr>
      <p:grpSpPr>
        <a:xfrm>
          <a:off x="0" y="0"/>
          <a:ext cx="0" cy="0"/>
          <a:chOff x="0" y="0"/>
          <a:chExt cx="0" cy="0"/>
        </a:xfrm>
      </p:grpSpPr>
      <p:sp>
        <p:nvSpPr>
          <p:cNvPr id="279" name="Placeholder--transNeutralUHD.png"/>
          <p:cNvSpPr>
            <a:spLocks noGrp="1"/>
          </p:cNvSpPr>
          <p:nvPr>
            <p:ph type="pic" sz="quarter" idx="13"/>
          </p:nvPr>
        </p:nvSpPr>
        <p:spPr>
          <a:xfrm>
            <a:off x="341226" y="2283767"/>
            <a:ext cx="1986572" cy="2571684"/>
          </a:xfrm>
          <a:prstGeom prst="rect">
            <a:avLst/>
          </a:prstGeom>
        </p:spPr>
        <p:txBody>
          <a:bodyPr lIns="91439" tIns="45719" rIns="91439" bIns="45719" anchor="t">
            <a:noAutofit/>
          </a:bodyPr>
          <a:lstStyle/>
          <a:p>
            <a:endParaRPr dirty="0"/>
          </a:p>
        </p:txBody>
      </p:sp>
      <p:sp>
        <p:nvSpPr>
          <p:cNvPr id="280" name="Line"/>
          <p:cNvSpPr/>
          <p:nvPr/>
        </p:nvSpPr>
        <p:spPr>
          <a:xfrm>
            <a:off x="341226" y="467668"/>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281" name="Line"/>
          <p:cNvSpPr/>
          <p:nvPr/>
        </p:nvSpPr>
        <p:spPr>
          <a:xfrm>
            <a:off x="341226" y="6407795"/>
            <a:ext cx="846154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282" name="Title Text"/>
          <p:cNvSpPr txBox="1">
            <a:spLocks noGrp="1"/>
          </p:cNvSpPr>
          <p:nvPr>
            <p:ph type="title"/>
          </p:nvPr>
        </p:nvSpPr>
        <p:spPr>
          <a:xfrm>
            <a:off x="341226" y="569268"/>
            <a:ext cx="6979135" cy="1200150"/>
          </a:xfrm>
          <a:prstGeom prst="rect">
            <a:avLst/>
          </a:prstGeom>
        </p:spPr>
        <p:txBody>
          <a:bodyPr/>
          <a:lstStyle/>
          <a:p>
            <a:r>
              <a:t>Title Text</a:t>
            </a:r>
          </a:p>
        </p:txBody>
      </p:sp>
      <p:sp>
        <p:nvSpPr>
          <p:cNvPr id="283"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284" name="Rectangle"/>
          <p:cNvSpPr/>
          <p:nvPr/>
        </p:nvSpPr>
        <p:spPr>
          <a:xfrm>
            <a:off x="341226" y="2283768"/>
            <a:ext cx="1266826" cy="6801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285" name="Speaker Name…"/>
          <p:cNvSpPr txBox="1">
            <a:spLocks noGrp="1"/>
          </p:cNvSpPr>
          <p:nvPr>
            <p:ph type="body" sz="quarter" idx="14"/>
          </p:nvPr>
        </p:nvSpPr>
        <p:spPr>
          <a:xfrm>
            <a:off x="342900" y="5232946"/>
            <a:ext cx="1814271" cy="1964640"/>
          </a:xfrm>
          <a:prstGeom prst="rect">
            <a:avLst/>
          </a:prstGeom>
        </p:spPr>
        <p:txBody>
          <a:bodyPr anchor="t">
            <a:spAutoFit/>
          </a:bodyPr>
          <a:lstStyle>
            <a:lvl1pPr marL="0" indent="0">
              <a:spcBef>
                <a:spcPts val="0"/>
              </a:spcBef>
              <a:buClrTx/>
              <a:buSzTx/>
              <a:buNone/>
              <a:defRPr sz="1800" b="1" spc="126">
                <a:latin typeface="+mn-lt"/>
                <a:ea typeface="+mn-ea"/>
                <a:cs typeface="+mn-cs"/>
                <a:sym typeface="Helvetica Neue"/>
              </a:defRPr>
            </a:lvl1pPr>
          </a:lstStyle>
          <a:p>
            <a:pPr marL="0" indent="0">
              <a:spcBef>
                <a:spcPts val="1000"/>
              </a:spcBef>
              <a:buClrTx/>
              <a:buSzTx/>
              <a:buNone/>
              <a:defRPr b="1" spc="252">
                <a:latin typeface="+mn-lt"/>
                <a:ea typeface="+mn-ea"/>
                <a:cs typeface="+mn-cs"/>
                <a:sym typeface="Helvetica Neue"/>
              </a:defRPr>
            </a:pPr>
            <a:r>
              <a:t>Speaker Name</a:t>
            </a:r>
          </a:p>
          <a:p>
            <a:pPr marL="0" indent="0">
              <a:spcBef>
                <a:spcPts val="600"/>
              </a:spcBef>
              <a:buClrTx/>
              <a:buSzTx/>
              <a:buNone/>
              <a:defRPr sz="2200" b="1" spc="154">
                <a:latin typeface="+mn-lt"/>
                <a:ea typeface="+mn-ea"/>
                <a:cs typeface="+mn-cs"/>
                <a:sym typeface="Helvetica Neue"/>
              </a:defRPr>
            </a:pPr>
            <a:r>
              <a:t>Speaker Title</a:t>
            </a:r>
          </a:p>
          <a:p>
            <a:pPr marL="0" indent="0">
              <a:spcBef>
                <a:spcPts val="0"/>
              </a:spcBef>
              <a:buClrTx/>
              <a:buSzTx/>
              <a:buNone/>
              <a:defRPr sz="1800" spc="126">
                <a:latin typeface="+mn-lt"/>
                <a:ea typeface="+mn-ea"/>
                <a:cs typeface="+mn-cs"/>
                <a:sym typeface="Helvetica Neue"/>
              </a:defRPr>
            </a:pPr>
            <a:r>
              <a:t>Department Title</a:t>
            </a:r>
          </a:p>
        </p:txBody>
      </p:sp>
      <p:sp>
        <p:nvSpPr>
          <p:cNvPr id="286" name="Line"/>
          <p:cNvSpPr/>
          <p:nvPr/>
        </p:nvSpPr>
        <p:spPr>
          <a:xfrm>
            <a:off x="341226" y="5112296"/>
            <a:ext cx="1986558"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287" name="Rectangle"/>
          <p:cNvSpPr/>
          <p:nvPr/>
        </p:nvSpPr>
        <p:spPr>
          <a:xfrm>
            <a:off x="341226" y="5105946"/>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288" name="Placeholder--transNeutralUHD.png"/>
          <p:cNvSpPr>
            <a:spLocks noGrp="1"/>
          </p:cNvSpPr>
          <p:nvPr>
            <p:ph type="pic" sz="quarter" idx="15"/>
          </p:nvPr>
        </p:nvSpPr>
        <p:spPr>
          <a:xfrm>
            <a:off x="2499247" y="2283767"/>
            <a:ext cx="1986572" cy="2571684"/>
          </a:xfrm>
          <a:prstGeom prst="rect">
            <a:avLst/>
          </a:prstGeom>
        </p:spPr>
        <p:txBody>
          <a:bodyPr lIns="91439" tIns="45719" rIns="91439" bIns="45719" anchor="t">
            <a:noAutofit/>
          </a:bodyPr>
          <a:lstStyle/>
          <a:p>
            <a:endParaRPr dirty="0"/>
          </a:p>
        </p:txBody>
      </p:sp>
      <p:sp>
        <p:nvSpPr>
          <p:cNvPr id="289" name="Rectangle"/>
          <p:cNvSpPr/>
          <p:nvPr/>
        </p:nvSpPr>
        <p:spPr>
          <a:xfrm>
            <a:off x="2499248" y="2283768"/>
            <a:ext cx="1266826" cy="6801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290" name="Speaker Name…"/>
          <p:cNvSpPr txBox="1">
            <a:spLocks noGrp="1"/>
          </p:cNvSpPr>
          <p:nvPr>
            <p:ph type="body" sz="quarter" idx="16"/>
          </p:nvPr>
        </p:nvSpPr>
        <p:spPr>
          <a:xfrm>
            <a:off x="2500922" y="5220246"/>
            <a:ext cx="1814272" cy="1964640"/>
          </a:xfrm>
          <a:prstGeom prst="rect">
            <a:avLst/>
          </a:prstGeom>
        </p:spPr>
        <p:txBody>
          <a:bodyPr anchor="t">
            <a:spAutoFit/>
          </a:bodyPr>
          <a:lstStyle>
            <a:lvl1pPr marL="0" indent="0">
              <a:spcBef>
                <a:spcPts val="0"/>
              </a:spcBef>
              <a:buClrTx/>
              <a:buSzTx/>
              <a:buNone/>
              <a:defRPr sz="1800" b="1" spc="126">
                <a:latin typeface="+mn-lt"/>
                <a:ea typeface="+mn-ea"/>
                <a:cs typeface="+mn-cs"/>
                <a:sym typeface="Helvetica Neue"/>
              </a:defRPr>
            </a:lvl1pPr>
          </a:lstStyle>
          <a:p>
            <a:pPr marL="0" indent="0">
              <a:spcBef>
                <a:spcPts val="1000"/>
              </a:spcBef>
              <a:buClrTx/>
              <a:buSzTx/>
              <a:buNone/>
              <a:defRPr b="1" spc="252">
                <a:latin typeface="+mn-lt"/>
                <a:ea typeface="+mn-ea"/>
                <a:cs typeface="+mn-cs"/>
                <a:sym typeface="Helvetica Neue"/>
              </a:defRPr>
            </a:pPr>
            <a:r>
              <a:t>Speaker Name</a:t>
            </a:r>
          </a:p>
          <a:p>
            <a:pPr marL="0" indent="0">
              <a:spcBef>
                <a:spcPts val="600"/>
              </a:spcBef>
              <a:buClrTx/>
              <a:buSzTx/>
              <a:buNone/>
              <a:defRPr sz="2200" b="1" spc="154">
                <a:latin typeface="+mn-lt"/>
                <a:ea typeface="+mn-ea"/>
                <a:cs typeface="+mn-cs"/>
                <a:sym typeface="Helvetica Neue"/>
              </a:defRPr>
            </a:pPr>
            <a:r>
              <a:t>Speaker Title</a:t>
            </a:r>
          </a:p>
          <a:p>
            <a:pPr marL="0" indent="0">
              <a:spcBef>
                <a:spcPts val="0"/>
              </a:spcBef>
              <a:buClrTx/>
              <a:buSzTx/>
              <a:buNone/>
              <a:defRPr sz="1800" spc="126">
                <a:latin typeface="+mn-lt"/>
                <a:ea typeface="+mn-ea"/>
                <a:cs typeface="+mn-cs"/>
                <a:sym typeface="Helvetica Neue"/>
              </a:defRPr>
            </a:pPr>
            <a:r>
              <a:t>Department Title</a:t>
            </a:r>
          </a:p>
        </p:txBody>
      </p:sp>
      <p:sp>
        <p:nvSpPr>
          <p:cNvPr id="291" name="Line"/>
          <p:cNvSpPr/>
          <p:nvPr/>
        </p:nvSpPr>
        <p:spPr>
          <a:xfrm>
            <a:off x="2499247" y="5099596"/>
            <a:ext cx="1986558"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292" name="Rectangle"/>
          <p:cNvSpPr/>
          <p:nvPr/>
        </p:nvSpPr>
        <p:spPr>
          <a:xfrm>
            <a:off x="2499248" y="5093246"/>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293" name="Placeholder--transNeutralUHD.png"/>
          <p:cNvSpPr>
            <a:spLocks noGrp="1"/>
          </p:cNvSpPr>
          <p:nvPr>
            <p:ph type="pic" sz="quarter" idx="17"/>
          </p:nvPr>
        </p:nvSpPr>
        <p:spPr>
          <a:xfrm>
            <a:off x="4656660" y="2283767"/>
            <a:ext cx="1986572" cy="2571684"/>
          </a:xfrm>
          <a:prstGeom prst="rect">
            <a:avLst/>
          </a:prstGeom>
        </p:spPr>
        <p:txBody>
          <a:bodyPr lIns="91439" tIns="45719" rIns="91439" bIns="45719" anchor="t">
            <a:noAutofit/>
          </a:bodyPr>
          <a:lstStyle/>
          <a:p>
            <a:endParaRPr dirty="0"/>
          </a:p>
        </p:txBody>
      </p:sp>
      <p:sp>
        <p:nvSpPr>
          <p:cNvPr id="294" name="Rectangle"/>
          <p:cNvSpPr/>
          <p:nvPr/>
        </p:nvSpPr>
        <p:spPr>
          <a:xfrm>
            <a:off x="4656660" y="2283768"/>
            <a:ext cx="1266826" cy="6801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295" name="Speaker Name…"/>
          <p:cNvSpPr txBox="1">
            <a:spLocks noGrp="1"/>
          </p:cNvSpPr>
          <p:nvPr>
            <p:ph type="body" sz="quarter" idx="18"/>
          </p:nvPr>
        </p:nvSpPr>
        <p:spPr>
          <a:xfrm>
            <a:off x="4658334" y="5220246"/>
            <a:ext cx="1814272" cy="1964640"/>
          </a:xfrm>
          <a:prstGeom prst="rect">
            <a:avLst/>
          </a:prstGeom>
        </p:spPr>
        <p:txBody>
          <a:bodyPr anchor="t">
            <a:spAutoFit/>
          </a:bodyPr>
          <a:lstStyle>
            <a:lvl1pPr marL="0" indent="0">
              <a:spcBef>
                <a:spcPts val="0"/>
              </a:spcBef>
              <a:buClrTx/>
              <a:buSzTx/>
              <a:buNone/>
              <a:defRPr sz="1800" b="1" spc="126">
                <a:latin typeface="+mn-lt"/>
                <a:ea typeface="+mn-ea"/>
                <a:cs typeface="+mn-cs"/>
                <a:sym typeface="Helvetica Neue"/>
              </a:defRPr>
            </a:lvl1pPr>
          </a:lstStyle>
          <a:p>
            <a:pPr marL="0" indent="0">
              <a:spcBef>
                <a:spcPts val="1000"/>
              </a:spcBef>
              <a:buClrTx/>
              <a:buSzTx/>
              <a:buNone/>
              <a:defRPr b="1" spc="252">
                <a:latin typeface="+mn-lt"/>
                <a:ea typeface="+mn-ea"/>
                <a:cs typeface="+mn-cs"/>
                <a:sym typeface="Helvetica Neue"/>
              </a:defRPr>
            </a:pPr>
            <a:r>
              <a:t>Speaker Name</a:t>
            </a:r>
          </a:p>
          <a:p>
            <a:pPr marL="0" indent="0">
              <a:spcBef>
                <a:spcPts val="600"/>
              </a:spcBef>
              <a:buClrTx/>
              <a:buSzTx/>
              <a:buNone/>
              <a:defRPr sz="2200" b="1" spc="154">
                <a:latin typeface="+mn-lt"/>
                <a:ea typeface="+mn-ea"/>
                <a:cs typeface="+mn-cs"/>
                <a:sym typeface="Helvetica Neue"/>
              </a:defRPr>
            </a:pPr>
            <a:r>
              <a:t>Speaker Title</a:t>
            </a:r>
          </a:p>
          <a:p>
            <a:pPr marL="0" indent="0">
              <a:spcBef>
                <a:spcPts val="0"/>
              </a:spcBef>
              <a:buClrTx/>
              <a:buSzTx/>
              <a:buNone/>
              <a:defRPr sz="1800" spc="126">
                <a:latin typeface="+mn-lt"/>
                <a:ea typeface="+mn-ea"/>
                <a:cs typeface="+mn-cs"/>
                <a:sym typeface="Helvetica Neue"/>
              </a:defRPr>
            </a:pPr>
            <a:r>
              <a:t>Department Title</a:t>
            </a:r>
          </a:p>
        </p:txBody>
      </p:sp>
      <p:sp>
        <p:nvSpPr>
          <p:cNvPr id="296" name="Line"/>
          <p:cNvSpPr/>
          <p:nvPr/>
        </p:nvSpPr>
        <p:spPr>
          <a:xfrm>
            <a:off x="4656660" y="5099596"/>
            <a:ext cx="1986558"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297" name="Rectangle"/>
          <p:cNvSpPr/>
          <p:nvPr/>
        </p:nvSpPr>
        <p:spPr>
          <a:xfrm>
            <a:off x="4656660" y="5093246"/>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298" name="Placeholder--transNeutralUHD.png"/>
          <p:cNvSpPr>
            <a:spLocks noGrp="1"/>
          </p:cNvSpPr>
          <p:nvPr>
            <p:ph type="pic" sz="quarter" idx="19"/>
          </p:nvPr>
        </p:nvSpPr>
        <p:spPr>
          <a:xfrm>
            <a:off x="6813831" y="2283767"/>
            <a:ext cx="1986572" cy="2571684"/>
          </a:xfrm>
          <a:prstGeom prst="rect">
            <a:avLst/>
          </a:prstGeom>
        </p:spPr>
        <p:txBody>
          <a:bodyPr lIns="91439" tIns="45719" rIns="91439" bIns="45719" anchor="t">
            <a:noAutofit/>
          </a:bodyPr>
          <a:lstStyle/>
          <a:p>
            <a:endParaRPr dirty="0"/>
          </a:p>
        </p:txBody>
      </p:sp>
      <p:sp>
        <p:nvSpPr>
          <p:cNvPr id="299" name="Rectangle"/>
          <p:cNvSpPr/>
          <p:nvPr/>
        </p:nvSpPr>
        <p:spPr>
          <a:xfrm>
            <a:off x="6813831" y="2283768"/>
            <a:ext cx="1266826" cy="6801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300" name="Speaker Name…"/>
          <p:cNvSpPr txBox="1">
            <a:spLocks noGrp="1"/>
          </p:cNvSpPr>
          <p:nvPr>
            <p:ph type="body" sz="quarter" idx="20"/>
          </p:nvPr>
        </p:nvSpPr>
        <p:spPr>
          <a:xfrm>
            <a:off x="6815505" y="5220246"/>
            <a:ext cx="1814271" cy="1964640"/>
          </a:xfrm>
          <a:prstGeom prst="rect">
            <a:avLst/>
          </a:prstGeom>
        </p:spPr>
        <p:txBody>
          <a:bodyPr anchor="t">
            <a:spAutoFit/>
          </a:bodyPr>
          <a:lstStyle>
            <a:lvl1pPr marL="0" indent="0">
              <a:spcBef>
                <a:spcPts val="0"/>
              </a:spcBef>
              <a:buClrTx/>
              <a:buSzTx/>
              <a:buNone/>
              <a:defRPr sz="1800" b="1" spc="126">
                <a:latin typeface="+mn-lt"/>
                <a:ea typeface="+mn-ea"/>
                <a:cs typeface="+mn-cs"/>
                <a:sym typeface="Helvetica Neue"/>
              </a:defRPr>
            </a:lvl1pPr>
          </a:lstStyle>
          <a:p>
            <a:pPr marL="0" indent="0">
              <a:spcBef>
                <a:spcPts val="1000"/>
              </a:spcBef>
              <a:buClrTx/>
              <a:buSzTx/>
              <a:buNone/>
              <a:defRPr b="1" spc="252">
                <a:latin typeface="+mn-lt"/>
                <a:ea typeface="+mn-ea"/>
                <a:cs typeface="+mn-cs"/>
                <a:sym typeface="Helvetica Neue"/>
              </a:defRPr>
            </a:pPr>
            <a:r>
              <a:t>Speaker Name</a:t>
            </a:r>
          </a:p>
          <a:p>
            <a:pPr marL="0" indent="0">
              <a:spcBef>
                <a:spcPts val="600"/>
              </a:spcBef>
              <a:buClrTx/>
              <a:buSzTx/>
              <a:buNone/>
              <a:defRPr sz="2200" b="1" spc="154">
                <a:latin typeface="+mn-lt"/>
                <a:ea typeface="+mn-ea"/>
                <a:cs typeface="+mn-cs"/>
                <a:sym typeface="Helvetica Neue"/>
              </a:defRPr>
            </a:pPr>
            <a:r>
              <a:t>Speaker Title</a:t>
            </a:r>
          </a:p>
          <a:p>
            <a:pPr marL="0" indent="0">
              <a:spcBef>
                <a:spcPts val="0"/>
              </a:spcBef>
              <a:buClrTx/>
              <a:buSzTx/>
              <a:buNone/>
              <a:defRPr sz="1800" spc="126">
                <a:latin typeface="+mn-lt"/>
                <a:ea typeface="+mn-ea"/>
                <a:cs typeface="+mn-cs"/>
                <a:sym typeface="Helvetica Neue"/>
              </a:defRPr>
            </a:pPr>
            <a:r>
              <a:t>Department Title</a:t>
            </a:r>
          </a:p>
        </p:txBody>
      </p:sp>
      <p:sp>
        <p:nvSpPr>
          <p:cNvPr id="301" name="Line"/>
          <p:cNvSpPr/>
          <p:nvPr/>
        </p:nvSpPr>
        <p:spPr>
          <a:xfrm>
            <a:off x="6813831" y="5099596"/>
            <a:ext cx="198655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302" name="Rectangle"/>
          <p:cNvSpPr/>
          <p:nvPr/>
        </p:nvSpPr>
        <p:spPr>
          <a:xfrm>
            <a:off x="6813831" y="5093246"/>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30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633920066"/>
      </p:ext>
    </p:extLst>
  </p:cSld>
  <p:clrMapOvr>
    <a:masterClrMapping/>
  </p:clrMapOvr>
  <p:transition spd="med"/>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x">
  <p:cSld name="Title &amp; Bullets">
    <p:spTree>
      <p:nvGrpSpPr>
        <p:cNvPr id="1" name=""/>
        <p:cNvGrpSpPr/>
        <p:nvPr/>
      </p:nvGrpSpPr>
      <p:grpSpPr>
        <a:xfrm>
          <a:off x="0" y="0"/>
          <a:ext cx="0" cy="0"/>
          <a:chOff x="0" y="0"/>
          <a:chExt cx="0" cy="0"/>
        </a:xfrm>
      </p:grpSpPr>
      <p:sp>
        <p:nvSpPr>
          <p:cNvPr id="310" name="Line"/>
          <p:cNvSpPr/>
          <p:nvPr/>
        </p:nvSpPr>
        <p:spPr>
          <a:xfrm>
            <a:off x="341226" y="467668"/>
            <a:ext cx="5586116"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311" name="Line"/>
          <p:cNvSpPr/>
          <p:nvPr/>
        </p:nvSpPr>
        <p:spPr>
          <a:xfrm>
            <a:off x="6098791" y="467668"/>
            <a:ext cx="2705101"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312" name="Line"/>
          <p:cNvSpPr/>
          <p:nvPr/>
        </p:nvSpPr>
        <p:spPr>
          <a:xfrm>
            <a:off x="341226" y="2290118"/>
            <a:ext cx="5586116"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313" name="Line"/>
          <p:cNvSpPr/>
          <p:nvPr/>
        </p:nvSpPr>
        <p:spPr>
          <a:xfrm>
            <a:off x="6098791" y="2290118"/>
            <a:ext cx="2705101"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314" name="Rectangle"/>
          <p:cNvSpPr/>
          <p:nvPr/>
        </p:nvSpPr>
        <p:spPr>
          <a:xfrm>
            <a:off x="341226" y="2290118"/>
            <a:ext cx="1985963"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315" name="Line"/>
          <p:cNvSpPr/>
          <p:nvPr/>
        </p:nvSpPr>
        <p:spPr>
          <a:xfrm>
            <a:off x="341226" y="6407795"/>
            <a:ext cx="5586116"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316" name="Line"/>
          <p:cNvSpPr/>
          <p:nvPr/>
        </p:nvSpPr>
        <p:spPr>
          <a:xfrm>
            <a:off x="6098791" y="6407795"/>
            <a:ext cx="2705101"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317" name="Title Text"/>
          <p:cNvSpPr txBox="1">
            <a:spLocks noGrp="1"/>
          </p:cNvSpPr>
          <p:nvPr>
            <p:ph type="title"/>
          </p:nvPr>
        </p:nvSpPr>
        <p:spPr>
          <a:prstGeom prst="rect">
            <a:avLst/>
          </a:prstGeom>
        </p:spPr>
        <p:txBody>
          <a:bodyPr/>
          <a:lstStyle/>
          <a:p>
            <a:r>
              <a:t>Title Text</a:t>
            </a:r>
          </a:p>
        </p:txBody>
      </p:sp>
      <p:sp>
        <p:nvSpPr>
          <p:cNvPr id="318" name="Body Level One…"/>
          <p:cNvSpPr txBox="1">
            <a:spLocks noGrp="1"/>
          </p:cNvSpPr>
          <p:nvPr>
            <p:ph type="body" sz="half" idx="1"/>
          </p:nvPr>
        </p:nvSpPr>
        <p:spPr>
          <a:xfrm>
            <a:off x="426951" y="2513756"/>
            <a:ext cx="5159165" cy="3670301"/>
          </a:xfrm>
          <a:prstGeom prst="rect">
            <a:avLst/>
          </a:prstGeom>
        </p:spPr>
        <p:txBody>
          <a:bodyPr anchor="t"/>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319"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320"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521286986"/>
      </p:ext>
    </p:extLst>
  </p:cSld>
  <p:clrMapOvr>
    <a:masterClrMapping/>
  </p:clrMapOvr>
  <p:transition spd="med"/>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x">
  <p:cSld name="Title, Bullets &amp; Photo">
    <p:spTree>
      <p:nvGrpSpPr>
        <p:cNvPr id="1" name=""/>
        <p:cNvGrpSpPr/>
        <p:nvPr/>
      </p:nvGrpSpPr>
      <p:grpSpPr>
        <a:xfrm>
          <a:off x="0" y="0"/>
          <a:ext cx="0" cy="0"/>
          <a:chOff x="0" y="0"/>
          <a:chExt cx="0" cy="0"/>
        </a:xfrm>
      </p:grpSpPr>
      <p:sp>
        <p:nvSpPr>
          <p:cNvPr id="327" name="Placeholder--transNeutralUHD.png"/>
          <p:cNvSpPr>
            <a:spLocks noGrp="1"/>
          </p:cNvSpPr>
          <p:nvPr>
            <p:ph type="pic" sz="half" idx="13"/>
          </p:nvPr>
        </p:nvSpPr>
        <p:spPr>
          <a:xfrm>
            <a:off x="6096784" y="454967"/>
            <a:ext cx="2705969" cy="5951142"/>
          </a:xfrm>
          <a:prstGeom prst="rect">
            <a:avLst/>
          </a:prstGeom>
        </p:spPr>
        <p:txBody>
          <a:bodyPr lIns="91439" tIns="45719" rIns="91439" bIns="45719" anchor="t">
            <a:noAutofit/>
          </a:bodyPr>
          <a:lstStyle/>
          <a:p>
            <a:endParaRPr dirty="0"/>
          </a:p>
        </p:txBody>
      </p:sp>
      <p:sp>
        <p:nvSpPr>
          <p:cNvPr id="328" name="Line"/>
          <p:cNvSpPr/>
          <p:nvPr/>
        </p:nvSpPr>
        <p:spPr>
          <a:xfrm>
            <a:off x="341226" y="467668"/>
            <a:ext cx="5584898"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329" name="Line"/>
          <p:cNvSpPr/>
          <p:nvPr/>
        </p:nvSpPr>
        <p:spPr>
          <a:xfrm>
            <a:off x="341226" y="2290118"/>
            <a:ext cx="558489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330" name="Line"/>
          <p:cNvSpPr/>
          <p:nvPr/>
        </p:nvSpPr>
        <p:spPr>
          <a:xfrm>
            <a:off x="341226" y="6407795"/>
            <a:ext cx="5584897"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331" name="Title Text"/>
          <p:cNvSpPr txBox="1">
            <a:spLocks noGrp="1"/>
          </p:cNvSpPr>
          <p:nvPr>
            <p:ph type="title"/>
          </p:nvPr>
        </p:nvSpPr>
        <p:spPr>
          <a:prstGeom prst="rect">
            <a:avLst/>
          </a:prstGeom>
        </p:spPr>
        <p:txBody>
          <a:bodyPr/>
          <a:lstStyle/>
          <a:p>
            <a:r>
              <a:t>Title Text</a:t>
            </a:r>
          </a:p>
        </p:txBody>
      </p:sp>
      <p:sp>
        <p:nvSpPr>
          <p:cNvPr id="332" name="Body Level One…"/>
          <p:cNvSpPr txBox="1">
            <a:spLocks noGrp="1"/>
          </p:cNvSpPr>
          <p:nvPr>
            <p:ph type="body" sz="half" idx="1"/>
          </p:nvPr>
        </p:nvSpPr>
        <p:spPr>
          <a:xfrm>
            <a:off x="426950" y="2511252"/>
            <a:ext cx="5159166" cy="3663182"/>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333" name="Rectangle"/>
          <p:cNvSpPr/>
          <p:nvPr/>
        </p:nvSpPr>
        <p:spPr>
          <a:xfrm>
            <a:off x="6098791" y="45496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334"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335" name="Rectangle"/>
          <p:cNvSpPr/>
          <p:nvPr/>
        </p:nvSpPr>
        <p:spPr>
          <a:xfrm>
            <a:off x="341226" y="2290118"/>
            <a:ext cx="1985963"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33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706046734"/>
      </p:ext>
    </p:extLst>
  </p:cSld>
  <p:clrMapOvr>
    <a:masterClrMapping/>
  </p:clrMapOvr>
  <p:transition spd="med"/>
</p:sldLayout>
</file>

<file path=ppt/slideLayouts/slideLayout124.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343" name="Body Level One…"/>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34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75202906"/>
      </p:ext>
    </p:extLst>
  </p:cSld>
  <p:clrMapOvr>
    <a:masterClrMapping/>
  </p:clrMapOvr>
  <p:transition spd="med"/>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351" name="Line"/>
          <p:cNvSpPr/>
          <p:nvPr/>
        </p:nvSpPr>
        <p:spPr>
          <a:xfrm>
            <a:off x="341226" y="467668"/>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352" name="Line"/>
          <p:cNvSpPr/>
          <p:nvPr/>
        </p:nvSpPr>
        <p:spPr>
          <a:xfrm>
            <a:off x="341226" y="6407795"/>
            <a:ext cx="846154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353"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35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293870710"/>
      </p:ext>
    </p:extLst>
  </p:cSld>
  <p:clrMapOvr>
    <a:masterClrMapping/>
  </p:clrMapOvr>
  <p:transition spd="med"/>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x">
  <p:cSld name="Photo - Horizontal">
    <p:spTree>
      <p:nvGrpSpPr>
        <p:cNvPr id="1" name=""/>
        <p:cNvGrpSpPr/>
        <p:nvPr/>
      </p:nvGrpSpPr>
      <p:grpSpPr>
        <a:xfrm>
          <a:off x="0" y="0"/>
          <a:ext cx="0" cy="0"/>
          <a:chOff x="0" y="0"/>
          <a:chExt cx="0" cy="0"/>
        </a:xfrm>
      </p:grpSpPr>
      <p:sp>
        <p:nvSpPr>
          <p:cNvPr id="377" name="Placeholder--transNeutralUHD.png"/>
          <p:cNvSpPr>
            <a:spLocks noGrp="1"/>
          </p:cNvSpPr>
          <p:nvPr>
            <p:ph type="pic" idx="13"/>
          </p:nvPr>
        </p:nvSpPr>
        <p:spPr>
          <a:xfrm>
            <a:off x="341226" y="454968"/>
            <a:ext cx="8461549" cy="4508501"/>
          </a:xfrm>
          <a:prstGeom prst="rect">
            <a:avLst/>
          </a:prstGeom>
        </p:spPr>
        <p:txBody>
          <a:bodyPr lIns="91439" tIns="45719" rIns="91439" bIns="45719" anchor="t">
            <a:noAutofit/>
          </a:bodyPr>
          <a:lstStyle/>
          <a:p>
            <a:endParaRPr dirty="0"/>
          </a:p>
        </p:txBody>
      </p:sp>
      <p:sp>
        <p:nvSpPr>
          <p:cNvPr id="378" name="Rectangle"/>
          <p:cNvSpPr/>
          <p:nvPr/>
        </p:nvSpPr>
        <p:spPr>
          <a:xfrm>
            <a:off x="341226" y="5084118"/>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379" name="Line"/>
          <p:cNvSpPr/>
          <p:nvPr/>
        </p:nvSpPr>
        <p:spPr>
          <a:xfrm>
            <a:off x="341226" y="6407795"/>
            <a:ext cx="846154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380" name="Title Text"/>
          <p:cNvSpPr txBox="1">
            <a:spLocks noGrp="1"/>
          </p:cNvSpPr>
          <p:nvPr>
            <p:ph type="title"/>
          </p:nvPr>
        </p:nvSpPr>
        <p:spPr>
          <a:xfrm>
            <a:off x="341226" y="5192068"/>
            <a:ext cx="4865761" cy="982365"/>
          </a:xfrm>
          <a:prstGeom prst="rect">
            <a:avLst/>
          </a:prstGeom>
        </p:spPr>
        <p:txBody>
          <a:bodyPr/>
          <a:lstStyle/>
          <a:p>
            <a:r>
              <a:t>Title Text</a:t>
            </a:r>
          </a:p>
        </p:txBody>
      </p:sp>
      <p:sp>
        <p:nvSpPr>
          <p:cNvPr id="381" name="Line"/>
          <p:cNvSpPr/>
          <p:nvPr/>
        </p:nvSpPr>
        <p:spPr>
          <a:xfrm>
            <a:off x="341226" y="5090468"/>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382" name="Body Level One…"/>
          <p:cNvSpPr txBox="1">
            <a:spLocks noGrp="1"/>
          </p:cNvSpPr>
          <p:nvPr>
            <p:ph type="body" sz="quarter" idx="1"/>
          </p:nvPr>
        </p:nvSpPr>
        <p:spPr>
          <a:xfrm>
            <a:off x="5549886" y="5269210"/>
            <a:ext cx="3165490" cy="828080"/>
          </a:xfrm>
          <a:prstGeom prst="rect">
            <a:avLst/>
          </a:prstGeom>
        </p:spPr>
        <p:txBody>
          <a:bodyPr anchor="t"/>
          <a:lstStyle>
            <a:lvl1pPr marL="0" indent="0">
              <a:spcBef>
                <a:spcPts val="900"/>
              </a:spcBef>
              <a:buClrTx/>
              <a:buSzTx/>
              <a:buNone/>
              <a:defRPr sz="1050"/>
            </a:lvl1pPr>
            <a:lvl2pPr marL="0" indent="0">
              <a:spcBef>
                <a:spcPts val="900"/>
              </a:spcBef>
              <a:buClrTx/>
              <a:buSzTx/>
              <a:buNone/>
              <a:defRPr sz="1050"/>
            </a:lvl2pPr>
            <a:lvl3pPr marL="0" indent="0">
              <a:spcBef>
                <a:spcPts val="900"/>
              </a:spcBef>
              <a:buClrTx/>
              <a:buSzTx/>
              <a:buNone/>
              <a:defRPr sz="1050"/>
            </a:lvl3pPr>
            <a:lvl4pPr marL="0" indent="0">
              <a:spcBef>
                <a:spcPts val="900"/>
              </a:spcBef>
              <a:buClrTx/>
              <a:buSzTx/>
              <a:buNone/>
              <a:defRPr sz="1050"/>
            </a:lvl4pPr>
            <a:lvl5pPr marL="0" indent="0">
              <a:spcBef>
                <a:spcPts val="900"/>
              </a:spcBef>
              <a:buClrTx/>
              <a:buSzTx/>
              <a:buNone/>
              <a:defRPr sz="1050"/>
            </a:lvl5pPr>
          </a:lstStyle>
          <a:p>
            <a:r>
              <a:t>Body Level One</a:t>
            </a:r>
          </a:p>
          <a:p>
            <a:pPr lvl="1"/>
            <a:r>
              <a:t>Body Level Two</a:t>
            </a:r>
          </a:p>
          <a:p>
            <a:pPr lvl="2"/>
            <a:r>
              <a:t>Body Level Three</a:t>
            </a:r>
          </a:p>
          <a:p>
            <a:pPr lvl="3"/>
            <a:r>
              <a:t>Body Level Four</a:t>
            </a:r>
          </a:p>
          <a:p>
            <a:pPr lvl="4"/>
            <a:r>
              <a:t>Body Level Five</a:t>
            </a:r>
          </a:p>
        </p:txBody>
      </p:sp>
      <p:sp>
        <p:nvSpPr>
          <p:cNvPr id="383" name="Rectangle"/>
          <p:cNvSpPr/>
          <p:nvPr/>
        </p:nvSpPr>
        <p:spPr>
          <a:xfrm>
            <a:off x="341226" y="459482"/>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38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115342943"/>
      </p:ext>
    </p:extLst>
  </p:cSld>
  <p:clrMapOvr>
    <a:masterClrMapping/>
  </p:clrMapOvr>
  <p:transition spd="med"/>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x">
  <p:cSld name="Title - Top">
    <p:spTree>
      <p:nvGrpSpPr>
        <p:cNvPr id="1" name=""/>
        <p:cNvGrpSpPr/>
        <p:nvPr/>
      </p:nvGrpSpPr>
      <p:grpSpPr>
        <a:xfrm>
          <a:off x="0" y="0"/>
          <a:ext cx="0" cy="0"/>
          <a:chOff x="0" y="0"/>
          <a:chExt cx="0" cy="0"/>
        </a:xfrm>
      </p:grpSpPr>
      <p:sp>
        <p:nvSpPr>
          <p:cNvPr id="391" name="Line"/>
          <p:cNvSpPr/>
          <p:nvPr/>
        </p:nvSpPr>
        <p:spPr>
          <a:xfrm>
            <a:off x="341226" y="467668"/>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392" name="Line"/>
          <p:cNvSpPr/>
          <p:nvPr/>
        </p:nvSpPr>
        <p:spPr>
          <a:xfrm>
            <a:off x="341226" y="6407795"/>
            <a:ext cx="846154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393" name="Title Text"/>
          <p:cNvSpPr txBox="1">
            <a:spLocks noGrp="1"/>
          </p:cNvSpPr>
          <p:nvPr>
            <p:ph type="title"/>
          </p:nvPr>
        </p:nvSpPr>
        <p:spPr>
          <a:xfrm>
            <a:off x="341226" y="569268"/>
            <a:ext cx="6979135" cy="1612900"/>
          </a:xfrm>
          <a:prstGeom prst="rect">
            <a:avLst/>
          </a:prstGeom>
        </p:spPr>
        <p:txBody>
          <a:bodyPr/>
          <a:lstStyle/>
          <a:p>
            <a:r>
              <a:t>Title Text</a:t>
            </a:r>
          </a:p>
        </p:txBody>
      </p:sp>
      <p:sp>
        <p:nvSpPr>
          <p:cNvPr id="394"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395" name="Line"/>
          <p:cNvSpPr/>
          <p:nvPr/>
        </p:nvSpPr>
        <p:spPr>
          <a:xfrm>
            <a:off x="341226" y="2290118"/>
            <a:ext cx="846155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396" name="Rectangle"/>
          <p:cNvSpPr/>
          <p:nvPr/>
        </p:nvSpPr>
        <p:spPr>
          <a:xfrm>
            <a:off x="341226" y="2290118"/>
            <a:ext cx="1985963"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397"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708093433"/>
      </p:ext>
    </p:extLst>
  </p:cSld>
  <p:clrMapOvr>
    <a:masterClrMapping/>
  </p:clrMapOvr>
  <p:transition spd="med"/>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x">
  <p:cSld name="Caption - Bottom">
    <p:spTree>
      <p:nvGrpSpPr>
        <p:cNvPr id="1" name=""/>
        <p:cNvGrpSpPr/>
        <p:nvPr/>
      </p:nvGrpSpPr>
      <p:grpSpPr>
        <a:xfrm>
          <a:off x="0" y="0"/>
          <a:ext cx="0" cy="0"/>
          <a:chOff x="0" y="0"/>
          <a:chExt cx="0" cy="0"/>
        </a:xfrm>
      </p:grpSpPr>
      <p:sp>
        <p:nvSpPr>
          <p:cNvPr id="404" name="Line"/>
          <p:cNvSpPr/>
          <p:nvPr/>
        </p:nvSpPr>
        <p:spPr>
          <a:xfrm>
            <a:off x="341226" y="467668"/>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405" name="Rectangle"/>
          <p:cNvSpPr/>
          <p:nvPr/>
        </p:nvSpPr>
        <p:spPr>
          <a:xfrm>
            <a:off x="341226" y="5084118"/>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406" name="Rectangle"/>
          <p:cNvSpPr/>
          <p:nvPr/>
        </p:nvSpPr>
        <p:spPr>
          <a:xfrm>
            <a:off x="341226" y="461317"/>
            <a:ext cx="1985963"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407" name="Line"/>
          <p:cNvSpPr/>
          <p:nvPr/>
        </p:nvSpPr>
        <p:spPr>
          <a:xfrm>
            <a:off x="341226" y="6407795"/>
            <a:ext cx="846154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408" name="Title Text"/>
          <p:cNvSpPr txBox="1">
            <a:spLocks noGrp="1"/>
          </p:cNvSpPr>
          <p:nvPr>
            <p:ph type="title"/>
          </p:nvPr>
        </p:nvSpPr>
        <p:spPr>
          <a:xfrm>
            <a:off x="341226" y="5192068"/>
            <a:ext cx="4865761" cy="982365"/>
          </a:xfrm>
          <a:prstGeom prst="rect">
            <a:avLst/>
          </a:prstGeom>
        </p:spPr>
        <p:txBody>
          <a:bodyPr/>
          <a:lstStyle>
            <a:lvl1pPr>
              <a:defRPr sz="2700" spc="-108"/>
            </a:lvl1pPr>
          </a:lstStyle>
          <a:p>
            <a:r>
              <a:t>Title Text</a:t>
            </a:r>
          </a:p>
        </p:txBody>
      </p:sp>
      <p:sp>
        <p:nvSpPr>
          <p:cNvPr id="409" name="Line"/>
          <p:cNvSpPr/>
          <p:nvPr/>
        </p:nvSpPr>
        <p:spPr>
          <a:xfrm>
            <a:off x="341226" y="5090468"/>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410" name="Body Level One…"/>
          <p:cNvSpPr txBox="1">
            <a:spLocks noGrp="1"/>
          </p:cNvSpPr>
          <p:nvPr>
            <p:ph type="body" sz="quarter" idx="1"/>
          </p:nvPr>
        </p:nvSpPr>
        <p:spPr>
          <a:xfrm>
            <a:off x="5549886" y="5269210"/>
            <a:ext cx="3165490" cy="828080"/>
          </a:xfrm>
          <a:prstGeom prst="rect">
            <a:avLst/>
          </a:prstGeom>
        </p:spPr>
        <p:txBody>
          <a:bodyPr anchor="t"/>
          <a:lstStyle>
            <a:lvl1pPr marL="0" indent="0">
              <a:spcBef>
                <a:spcPts val="900"/>
              </a:spcBef>
              <a:buClrTx/>
              <a:buSzTx/>
              <a:buNone/>
              <a:defRPr sz="1050"/>
            </a:lvl1pPr>
            <a:lvl2pPr marL="0" indent="0">
              <a:spcBef>
                <a:spcPts val="900"/>
              </a:spcBef>
              <a:buClrTx/>
              <a:buSzTx/>
              <a:buNone/>
              <a:defRPr sz="1050"/>
            </a:lvl2pPr>
            <a:lvl3pPr marL="0" indent="0">
              <a:spcBef>
                <a:spcPts val="900"/>
              </a:spcBef>
              <a:buClrTx/>
              <a:buSzTx/>
              <a:buNone/>
              <a:defRPr sz="1050"/>
            </a:lvl3pPr>
            <a:lvl4pPr marL="0" indent="0">
              <a:spcBef>
                <a:spcPts val="900"/>
              </a:spcBef>
              <a:buClrTx/>
              <a:buSzTx/>
              <a:buNone/>
              <a:defRPr sz="1050"/>
            </a:lvl4pPr>
            <a:lvl5pPr marL="0" indent="0">
              <a:spcBef>
                <a:spcPts val="900"/>
              </a:spcBef>
              <a:buClrTx/>
              <a:buSzTx/>
              <a:buNone/>
              <a:defRPr sz="1050"/>
            </a:lvl5pPr>
          </a:lstStyle>
          <a:p>
            <a:r>
              <a:t>Body Level One</a:t>
            </a:r>
          </a:p>
          <a:p>
            <a:pPr lvl="1"/>
            <a:r>
              <a:t>Body Level Two</a:t>
            </a:r>
          </a:p>
          <a:p>
            <a:pPr lvl="2"/>
            <a:r>
              <a:t>Body Level Three</a:t>
            </a:r>
          </a:p>
          <a:p>
            <a:pPr lvl="3"/>
            <a:r>
              <a:t>Body Level Four</a:t>
            </a:r>
          </a:p>
          <a:p>
            <a:pPr lvl="4"/>
            <a:r>
              <a:t>Body Level Five</a:t>
            </a:r>
          </a:p>
        </p:txBody>
      </p:sp>
      <p:sp>
        <p:nvSpPr>
          <p:cNvPr id="41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437621318"/>
      </p:ext>
    </p:extLst>
  </p:cSld>
  <p:clrMapOvr>
    <a:masterClrMapping/>
  </p:clrMapOvr>
  <p:transition spd="med"/>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x">
  <p:cSld name="Caption - Left">
    <p:spTree>
      <p:nvGrpSpPr>
        <p:cNvPr id="1" name=""/>
        <p:cNvGrpSpPr/>
        <p:nvPr/>
      </p:nvGrpSpPr>
      <p:grpSpPr>
        <a:xfrm>
          <a:off x="0" y="0"/>
          <a:ext cx="0" cy="0"/>
          <a:chOff x="0" y="0"/>
          <a:chExt cx="0" cy="0"/>
        </a:xfrm>
      </p:grpSpPr>
      <p:sp>
        <p:nvSpPr>
          <p:cNvPr id="418" name="Line"/>
          <p:cNvSpPr/>
          <p:nvPr/>
        </p:nvSpPr>
        <p:spPr>
          <a:xfrm>
            <a:off x="341226" y="46766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419" name="Line"/>
          <p:cNvSpPr/>
          <p:nvPr/>
        </p:nvSpPr>
        <p:spPr>
          <a:xfrm>
            <a:off x="3217852" y="467668"/>
            <a:ext cx="558604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420" name="Rectangle"/>
          <p:cNvSpPr/>
          <p:nvPr/>
        </p:nvSpPr>
        <p:spPr>
          <a:xfrm>
            <a:off x="341226" y="461317"/>
            <a:ext cx="1266293"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421" name="Line"/>
          <p:cNvSpPr/>
          <p:nvPr/>
        </p:nvSpPr>
        <p:spPr>
          <a:xfrm>
            <a:off x="341226" y="229011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422" name="Rectangle"/>
          <p:cNvSpPr/>
          <p:nvPr/>
        </p:nvSpPr>
        <p:spPr>
          <a:xfrm>
            <a:off x="341226"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423" name="Line"/>
          <p:cNvSpPr/>
          <p:nvPr/>
        </p:nvSpPr>
        <p:spPr>
          <a:xfrm>
            <a:off x="341226" y="6407795"/>
            <a:ext cx="2705177"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424" name="Line"/>
          <p:cNvSpPr/>
          <p:nvPr/>
        </p:nvSpPr>
        <p:spPr>
          <a:xfrm>
            <a:off x="3217852" y="6407795"/>
            <a:ext cx="558603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425" name="Title Text"/>
          <p:cNvSpPr txBox="1">
            <a:spLocks noGrp="1"/>
          </p:cNvSpPr>
          <p:nvPr>
            <p:ph type="title"/>
          </p:nvPr>
        </p:nvSpPr>
        <p:spPr>
          <a:xfrm>
            <a:off x="341226" y="569268"/>
            <a:ext cx="2532585" cy="1612900"/>
          </a:xfrm>
          <a:prstGeom prst="rect">
            <a:avLst/>
          </a:prstGeom>
        </p:spPr>
        <p:txBody>
          <a:bodyPr/>
          <a:lstStyle>
            <a:lvl1pPr>
              <a:defRPr sz="2700" spc="-108"/>
            </a:lvl1pPr>
          </a:lstStyle>
          <a:p>
            <a:r>
              <a:t>Title Text</a:t>
            </a:r>
          </a:p>
        </p:txBody>
      </p:sp>
      <p:sp>
        <p:nvSpPr>
          <p:cNvPr id="426" name="Body Level One…"/>
          <p:cNvSpPr txBox="1">
            <a:spLocks noGrp="1"/>
          </p:cNvSpPr>
          <p:nvPr>
            <p:ph type="body" sz="quarter" idx="1"/>
          </p:nvPr>
        </p:nvSpPr>
        <p:spPr>
          <a:xfrm>
            <a:off x="341226" y="2511252"/>
            <a:ext cx="2619452" cy="3663182"/>
          </a:xfrm>
          <a:prstGeom prst="rect">
            <a:avLst/>
          </a:prstGeom>
        </p:spPr>
        <p:txBody>
          <a:bodyPr anchor="t"/>
          <a:lstStyle>
            <a:lvl1pPr marL="0" indent="0">
              <a:buClrTx/>
              <a:buSzTx/>
              <a:buNone/>
            </a:lvl1pPr>
            <a:lvl2pPr marL="0" indent="0">
              <a:buClrTx/>
              <a:buSzTx/>
              <a:buNone/>
            </a:lvl2pPr>
            <a:lvl3pPr marL="0" indent="0">
              <a:buClrTx/>
              <a:buSzTx/>
              <a:buNone/>
            </a:lvl3pPr>
            <a:lvl4pPr marL="0" indent="0">
              <a:buClrTx/>
              <a:buSzTx/>
              <a:buNone/>
            </a:lvl4pPr>
            <a:lvl5pPr marL="0" indent="0">
              <a:buClrTx/>
              <a:buSzTx/>
              <a:buNone/>
            </a:lvl5pPr>
          </a:lstStyle>
          <a:p>
            <a:r>
              <a:t>Body Level One</a:t>
            </a:r>
          </a:p>
          <a:p>
            <a:pPr lvl="1"/>
            <a:r>
              <a:t>Body Level Two</a:t>
            </a:r>
          </a:p>
          <a:p>
            <a:pPr lvl="2"/>
            <a:r>
              <a:t>Body Level Three</a:t>
            </a:r>
          </a:p>
          <a:p>
            <a:pPr lvl="3"/>
            <a:r>
              <a:t>Body Level Four</a:t>
            </a:r>
          </a:p>
          <a:p>
            <a:pPr lvl="4"/>
            <a:r>
              <a:t>Body Level Five</a:t>
            </a:r>
          </a:p>
        </p:txBody>
      </p:sp>
      <p:sp>
        <p:nvSpPr>
          <p:cNvPr id="427"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27915316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307138"/>
            <a:ext cx="9144000" cy="53975"/>
          </a:xfrm>
          <a:prstGeom prst="rect">
            <a:avLst/>
          </a:prstGeom>
          <a:solidFill>
            <a:srgbClr val="800000"/>
          </a:solidFill>
          <a:ln w="9525">
            <a:noFill/>
            <a:miter lim="800000"/>
            <a:headEnd/>
            <a:tailEnd/>
          </a:ln>
          <a:effectLst/>
        </p:spPr>
        <p:txBody>
          <a:bodyPr wrap="none" anchor="ctr"/>
          <a:lstStyle/>
          <a:p>
            <a:pPr eaLnBrk="0" hangingPunct="0">
              <a:lnSpc>
                <a:spcPct val="100000"/>
              </a:lnSpc>
              <a:spcBef>
                <a:spcPct val="0"/>
              </a:spcBef>
              <a:defRPr/>
            </a:pPr>
            <a:endParaRPr lang="fr-FR" sz="2400" dirty="0">
              <a:solidFill>
                <a:srgbClr val="000000"/>
              </a:solidFill>
              <a:latin typeface="Times New Roman" pitchFamily="18" charset="0"/>
            </a:endParaRPr>
          </a:p>
        </p:txBody>
      </p:sp>
      <p:sp>
        <p:nvSpPr>
          <p:cNvPr id="5" name="Rectangle 3"/>
          <p:cNvSpPr>
            <a:spLocks noChangeArrowheads="1"/>
          </p:cNvSpPr>
          <p:nvPr/>
        </p:nvSpPr>
        <p:spPr bwMode="auto">
          <a:xfrm>
            <a:off x="0" y="1685925"/>
            <a:ext cx="9144000" cy="2286000"/>
          </a:xfrm>
          <a:prstGeom prst="rect">
            <a:avLst/>
          </a:prstGeom>
          <a:solidFill>
            <a:srgbClr val="800000"/>
          </a:solidFill>
          <a:ln w="9525" algn="ctr">
            <a:noFill/>
            <a:miter lim="800000"/>
            <a:headEnd/>
            <a:tailEnd/>
          </a:ln>
          <a:effectLst/>
        </p:spPr>
        <p:txBody>
          <a:bodyPr wrap="none" anchor="ctr"/>
          <a:lstStyle/>
          <a:p>
            <a:pPr eaLnBrk="0" hangingPunct="0">
              <a:lnSpc>
                <a:spcPct val="100000"/>
              </a:lnSpc>
              <a:spcBef>
                <a:spcPct val="0"/>
              </a:spcBef>
              <a:defRPr/>
            </a:pPr>
            <a:endParaRPr lang="en-US" sz="1000" dirty="0">
              <a:solidFill>
                <a:srgbClr val="000000"/>
              </a:solidFill>
              <a:latin typeface="Helvetica" pitchFamily="34" charset="0"/>
              <a:cs typeface="Arial" charset="0"/>
            </a:endParaRPr>
          </a:p>
        </p:txBody>
      </p:sp>
      <p:sp>
        <p:nvSpPr>
          <p:cNvPr id="5125" name="Rectangle 5"/>
          <p:cNvSpPr>
            <a:spLocks noGrp="1" noChangeArrowheads="1"/>
          </p:cNvSpPr>
          <p:nvPr>
            <p:ph type="ctrTitle" sz="quarter"/>
          </p:nvPr>
        </p:nvSpPr>
        <p:spPr>
          <a:xfrm>
            <a:off x="454025" y="2032000"/>
            <a:ext cx="7772400" cy="1470025"/>
          </a:xfrm>
        </p:spPr>
        <p:txBody>
          <a:bodyPr/>
          <a:lstStyle>
            <a:lvl1pPr>
              <a:lnSpc>
                <a:spcPct val="100000"/>
              </a:lnSpc>
              <a:defRPr sz="2400" b="1">
                <a:solidFill>
                  <a:schemeClr val="bg1"/>
                </a:solidFill>
              </a:defRPr>
            </a:lvl1pPr>
          </a:lstStyle>
          <a:p>
            <a:r>
              <a:rPr lang="en-US"/>
              <a:t>Click to edit Master title style</a:t>
            </a:r>
          </a:p>
        </p:txBody>
      </p:sp>
      <p:sp>
        <p:nvSpPr>
          <p:cNvPr id="5126" name="Rectangle 6"/>
          <p:cNvSpPr>
            <a:spLocks noGrp="1" noChangeArrowheads="1"/>
          </p:cNvSpPr>
          <p:nvPr>
            <p:ph type="subTitle" sz="quarter" idx="1"/>
          </p:nvPr>
        </p:nvSpPr>
        <p:spPr>
          <a:xfrm>
            <a:off x="5419725" y="4310063"/>
            <a:ext cx="2832100" cy="1752600"/>
          </a:xfrm>
        </p:spPr>
        <p:txBody>
          <a:bodyPr/>
          <a:lstStyle>
            <a:lvl1pPr marL="0" indent="0" algn="ctr">
              <a:buFontTx/>
              <a:buNone/>
              <a:defRPr sz="1400"/>
            </a:lvl1pPr>
          </a:lstStyle>
          <a:p>
            <a:r>
              <a:rPr lang="en-US"/>
              <a:t>Click to edit Master subtitle style</a:t>
            </a:r>
          </a:p>
        </p:txBody>
      </p:sp>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152400"/>
            <a:ext cx="15240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2991531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x">
  <p:cSld name="Caption - Right">
    <p:spTree>
      <p:nvGrpSpPr>
        <p:cNvPr id="1" name=""/>
        <p:cNvGrpSpPr/>
        <p:nvPr/>
      </p:nvGrpSpPr>
      <p:grpSpPr>
        <a:xfrm>
          <a:off x="0" y="0"/>
          <a:ext cx="0" cy="0"/>
          <a:chOff x="0" y="0"/>
          <a:chExt cx="0" cy="0"/>
        </a:xfrm>
      </p:grpSpPr>
      <p:sp>
        <p:nvSpPr>
          <p:cNvPr id="434" name="Line"/>
          <p:cNvSpPr/>
          <p:nvPr/>
        </p:nvSpPr>
        <p:spPr>
          <a:xfrm>
            <a:off x="6097598" y="46766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435" name="Line"/>
          <p:cNvSpPr/>
          <p:nvPr/>
        </p:nvSpPr>
        <p:spPr>
          <a:xfrm>
            <a:off x="341302" y="467668"/>
            <a:ext cx="558604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436" name="Rectangle"/>
          <p:cNvSpPr/>
          <p:nvPr/>
        </p:nvSpPr>
        <p:spPr>
          <a:xfrm>
            <a:off x="6097598" y="461317"/>
            <a:ext cx="1266293"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437" name="Line"/>
          <p:cNvSpPr/>
          <p:nvPr/>
        </p:nvSpPr>
        <p:spPr>
          <a:xfrm>
            <a:off x="6097598" y="229011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438" name="Rectangle"/>
          <p:cNvSpPr/>
          <p:nvPr/>
        </p:nvSpPr>
        <p:spPr>
          <a:xfrm>
            <a:off x="6097598"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439" name="Line"/>
          <p:cNvSpPr/>
          <p:nvPr/>
        </p:nvSpPr>
        <p:spPr>
          <a:xfrm>
            <a:off x="6097598" y="6407795"/>
            <a:ext cx="2705177"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440" name="Line"/>
          <p:cNvSpPr/>
          <p:nvPr/>
        </p:nvSpPr>
        <p:spPr>
          <a:xfrm>
            <a:off x="341302" y="6407795"/>
            <a:ext cx="5586040"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441" name="Title Text"/>
          <p:cNvSpPr txBox="1">
            <a:spLocks noGrp="1"/>
          </p:cNvSpPr>
          <p:nvPr>
            <p:ph type="title"/>
          </p:nvPr>
        </p:nvSpPr>
        <p:spPr>
          <a:xfrm>
            <a:off x="6097598" y="569268"/>
            <a:ext cx="2532585" cy="1612900"/>
          </a:xfrm>
          <a:prstGeom prst="rect">
            <a:avLst/>
          </a:prstGeom>
        </p:spPr>
        <p:txBody>
          <a:bodyPr/>
          <a:lstStyle>
            <a:lvl1pPr>
              <a:defRPr sz="2700" spc="-108"/>
            </a:lvl1pPr>
          </a:lstStyle>
          <a:p>
            <a:r>
              <a:t>Title Text</a:t>
            </a:r>
          </a:p>
        </p:txBody>
      </p:sp>
      <p:sp>
        <p:nvSpPr>
          <p:cNvPr id="442" name="Body Level One…"/>
          <p:cNvSpPr txBox="1">
            <a:spLocks noGrp="1"/>
          </p:cNvSpPr>
          <p:nvPr>
            <p:ph type="body" sz="quarter" idx="1"/>
          </p:nvPr>
        </p:nvSpPr>
        <p:spPr>
          <a:xfrm>
            <a:off x="6097598" y="2511252"/>
            <a:ext cx="2619453" cy="3663182"/>
          </a:xfrm>
          <a:prstGeom prst="rect">
            <a:avLst/>
          </a:prstGeom>
        </p:spPr>
        <p:txBody>
          <a:bodyPr anchor="t"/>
          <a:lstStyle>
            <a:lvl1pPr marL="0" indent="0">
              <a:buClrTx/>
              <a:buSzTx/>
              <a:buNone/>
            </a:lvl1pPr>
            <a:lvl2pPr marL="0" indent="0">
              <a:buClrTx/>
              <a:buSzTx/>
              <a:buNone/>
            </a:lvl2pPr>
            <a:lvl3pPr marL="0" indent="0">
              <a:buClrTx/>
              <a:buSzTx/>
              <a:buNone/>
            </a:lvl3pPr>
            <a:lvl4pPr marL="0" indent="0">
              <a:buClrTx/>
              <a:buSzTx/>
              <a:buNone/>
            </a:lvl4pPr>
            <a:lvl5pPr marL="0" indent="0">
              <a:buClrTx/>
              <a:buSzTx/>
              <a:buNone/>
            </a:lvl5pPr>
          </a:lstStyle>
          <a:p>
            <a:r>
              <a:t>Body Level One</a:t>
            </a:r>
          </a:p>
          <a:p>
            <a:pPr lvl="1"/>
            <a:r>
              <a:t>Body Level Two</a:t>
            </a:r>
          </a:p>
          <a:p>
            <a:pPr lvl="2"/>
            <a:r>
              <a:t>Body Level Three</a:t>
            </a:r>
          </a:p>
          <a:p>
            <a:pPr lvl="3"/>
            <a:r>
              <a:t>Body Level Four</a:t>
            </a:r>
          </a:p>
          <a:p>
            <a:pPr lvl="4"/>
            <a:r>
              <a:t>Body Level Five</a:t>
            </a:r>
          </a:p>
        </p:txBody>
      </p:sp>
      <p:sp>
        <p:nvSpPr>
          <p:cNvPr id="44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075680852"/>
      </p:ext>
    </p:extLst>
  </p:cSld>
  <p:clrMapOvr>
    <a:masterClrMapping/>
  </p:clrMapOvr>
  <p:transition spd="med"/>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tx">
  <p:cSld name="Photo - Full">
    <p:spTree>
      <p:nvGrpSpPr>
        <p:cNvPr id="1" name=""/>
        <p:cNvGrpSpPr/>
        <p:nvPr/>
      </p:nvGrpSpPr>
      <p:grpSpPr>
        <a:xfrm>
          <a:off x="0" y="0"/>
          <a:ext cx="0" cy="0"/>
          <a:chOff x="0" y="0"/>
          <a:chExt cx="0" cy="0"/>
        </a:xfrm>
      </p:grpSpPr>
      <p:sp>
        <p:nvSpPr>
          <p:cNvPr id="450" name="Placeholder--transNeutralUHD.png"/>
          <p:cNvSpPr>
            <a:spLocks noGrp="1"/>
          </p:cNvSpPr>
          <p:nvPr>
            <p:ph type="pic" idx="13"/>
          </p:nvPr>
        </p:nvSpPr>
        <p:spPr>
          <a:xfrm>
            <a:off x="341226" y="454968"/>
            <a:ext cx="8461549" cy="5952762"/>
          </a:xfrm>
          <a:prstGeom prst="rect">
            <a:avLst/>
          </a:prstGeom>
        </p:spPr>
        <p:txBody>
          <a:bodyPr lIns="91439" tIns="45719" rIns="91439" bIns="45719" anchor="t">
            <a:noAutofit/>
          </a:bodyPr>
          <a:lstStyle/>
          <a:p>
            <a:endParaRPr dirty="0"/>
          </a:p>
        </p:txBody>
      </p:sp>
      <p:sp>
        <p:nvSpPr>
          <p:cNvPr id="451" name="Rectangle"/>
          <p:cNvSpPr/>
          <p:nvPr/>
        </p:nvSpPr>
        <p:spPr>
          <a:xfrm>
            <a:off x="341226" y="459482"/>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452"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702430016"/>
      </p:ext>
    </p:extLst>
  </p:cSld>
  <p:clrMapOvr>
    <a:masterClrMapping/>
  </p:clrMapOvr>
  <p:transition spd="med"/>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x">
  <p:cSld name="Photo - 3 Up">
    <p:spTree>
      <p:nvGrpSpPr>
        <p:cNvPr id="1" name=""/>
        <p:cNvGrpSpPr/>
        <p:nvPr/>
      </p:nvGrpSpPr>
      <p:grpSpPr>
        <a:xfrm>
          <a:off x="0" y="0"/>
          <a:ext cx="0" cy="0"/>
          <a:chOff x="0" y="0"/>
          <a:chExt cx="0" cy="0"/>
        </a:xfrm>
      </p:grpSpPr>
      <p:sp>
        <p:nvSpPr>
          <p:cNvPr id="459" name="Placeholder--transNeutralUHD.png"/>
          <p:cNvSpPr>
            <a:spLocks noGrp="1"/>
          </p:cNvSpPr>
          <p:nvPr>
            <p:ph type="pic" idx="13"/>
          </p:nvPr>
        </p:nvSpPr>
        <p:spPr>
          <a:xfrm>
            <a:off x="341226" y="454967"/>
            <a:ext cx="5584940" cy="5952762"/>
          </a:xfrm>
          <a:prstGeom prst="rect">
            <a:avLst/>
          </a:prstGeom>
        </p:spPr>
        <p:txBody>
          <a:bodyPr lIns="91439" tIns="45719" rIns="91439" bIns="45719" anchor="t">
            <a:noAutofit/>
          </a:bodyPr>
          <a:lstStyle/>
          <a:p>
            <a:endParaRPr dirty="0"/>
          </a:p>
        </p:txBody>
      </p:sp>
      <p:sp>
        <p:nvSpPr>
          <p:cNvPr id="460" name="Rectangle"/>
          <p:cNvSpPr/>
          <p:nvPr/>
        </p:nvSpPr>
        <p:spPr>
          <a:xfrm>
            <a:off x="341226" y="459482"/>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461" name="Placeholder--transNeutralUHD.png"/>
          <p:cNvSpPr>
            <a:spLocks noGrp="1"/>
          </p:cNvSpPr>
          <p:nvPr>
            <p:ph type="pic" sz="quarter" idx="14"/>
          </p:nvPr>
        </p:nvSpPr>
        <p:spPr>
          <a:xfrm>
            <a:off x="6097972" y="454967"/>
            <a:ext cx="2704840" cy="2240559"/>
          </a:xfrm>
          <a:prstGeom prst="rect">
            <a:avLst/>
          </a:prstGeom>
        </p:spPr>
        <p:txBody>
          <a:bodyPr lIns="91439" tIns="45719" rIns="91439" bIns="45719" anchor="t">
            <a:noAutofit/>
          </a:bodyPr>
          <a:lstStyle/>
          <a:p>
            <a:endParaRPr dirty="0"/>
          </a:p>
        </p:txBody>
      </p:sp>
      <p:sp>
        <p:nvSpPr>
          <p:cNvPr id="462" name="Placeholder--transNeutralUHD.png"/>
          <p:cNvSpPr>
            <a:spLocks noGrp="1"/>
          </p:cNvSpPr>
          <p:nvPr>
            <p:ph type="pic" sz="quarter" idx="15"/>
          </p:nvPr>
        </p:nvSpPr>
        <p:spPr>
          <a:xfrm>
            <a:off x="6097972" y="2929681"/>
            <a:ext cx="2704840" cy="3477949"/>
          </a:xfrm>
          <a:prstGeom prst="rect">
            <a:avLst/>
          </a:prstGeom>
        </p:spPr>
        <p:txBody>
          <a:bodyPr lIns="91439" tIns="45719" rIns="91439" bIns="45719" anchor="t">
            <a:noAutofit/>
          </a:bodyPr>
          <a:lstStyle/>
          <a:p>
            <a:endParaRPr dirty="0"/>
          </a:p>
        </p:txBody>
      </p:sp>
      <p:sp>
        <p:nvSpPr>
          <p:cNvPr id="463" name="Rectangle"/>
          <p:cNvSpPr/>
          <p:nvPr/>
        </p:nvSpPr>
        <p:spPr>
          <a:xfrm>
            <a:off x="6097674" y="461317"/>
            <a:ext cx="1266826"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464" name="Rectangle"/>
          <p:cNvSpPr/>
          <p:nvPr/>
        </p:nvSpPr>
        <p:spPr>
          <a:xfrm>
            <a:off x="6097972" y="2929682"/>
            <a:ext cx="1266826"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46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14119224"/>
      </p:ext>
    </p:extLst>
  </p:cSld>
  <p:clrMapOvr>
    <a:masterClrMapping/>
  </p:clrMapOvr>
  <p:transition spd="med"/>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x">
  <p:cSld name="Caption Left - Photo">
    <p:spTree>
      <p:nvGrpSpPr>
        <p:cNvPr id="1" name=""/>
        <p:cNvGrpSpPr/>
        <p:nvPr/>
      </p:nvGrpSpPr>
      <p:grpSpPr>
        <a:xfrm>
          <a:off x="0" y="0"/>
          <a:ext cx="0" cy="0"/>
          <a:chOff x="0" y="0"/>
          <a:chExt cx="0" cy="0"/>
        </a:xfrm>
      </p:grpSpPr>
      <p:sp>
        <p:nvSpPr>
          <p:cNvPr id="472" name="Line"/>
          <p:cNvSpPr/>
          <p:nvPr/>
        </p:nvSpPr>
        <p:spPr>
          <a:xfrm>
            <a:off x="341226" y="46766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473" name="Rectangle"/>
          <p:cNvSpPr/>
          <p:nvPr/>
        </p:nvSpPr>
        <p:spPr>
          <a:xfrm>
            <a:off x="341226" y="461317"/>
            <a:ext cx="1266293"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474" name="Line"/>
          <p:cNvSpPr/>
          <p:nvPr/>
        </p:nvSpPr>
        <p:spPr>
          <a:xfrm>
            <a:off x="341226" y="229011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475" name="Rectangle"/>
          <p:cNvSpPr/>
          <p:nvPr/>
        </p:nvSpPr>
        <p:spPr>
          <a:xfrm>
            <a:off x="341226"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476" name="Line"/>
          <p:cNvSpPr/>
          <p:nvPr/>
        </p:nvSpPr>
        <p:spPr>
          <a:xfrm>
            <a:off x="341226" y="6407795"/>
            <a:ext cx="2705177"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477" name="Title Text"/>
          <p:cNvSpPr txBox="1">
            <a:spLocks noGrp="1"/>
          </p:cNvSpPr>
          <p:nvPr>
            <p:ph type="title"/>
          </p:nvPr>
        </p:nvSpPr>
        <p:spPr>
          <a:xfrm>
            <a:off x="341226" y="569268"/>
            <a:ext cx="2532585" cy="1612900"/>
          </a:xfrm>
          <a:prstGeom prst="rect">
            <a:avLst/>
          </a:prstGeom>
        </p:spPr>
        <p:txBody>
          <a:bodyPr/>
          <a:lstStyle>
            <a:lvl1pPr>
              <a:defRPr sz="2700" spc="-108"/>
            </a:lvl1pPr>
          </a:lstStyle>
          <a:p>
            <a:r>
              <a:t>Title Text</a:t>
            </a:r>
          </a:p>
        </p:txBody>
      </p:sp>
      <p:sp>
        <p:nvSpPr>
          <p:cNvPr id="478" name="Body Level One…"/>
          <p:cNvSpPr txBox="1">
            <a:spLocks noGrp="1"/>
          </p:cNvSpPr>
          <p:nvPr>
            <p:ph type="body" sz="quarter" idx="1"/>
          </p:nvPr>
        </p:nvSpPr>
        <p:spPr>
          <a:xfrm>
            <a:off x="341226" y="2511252"/>
            <a:ext cx="2619452" cy="3663182"/>
          </a:xfrm>
          <a:prstGeom prst="rect">
            <a:avLst/>
          </a:prstGeom>
        </p:spPr>
        <p:txBody>
          <a:bodyPr anchor="t"/>
          <a:lstStyle>
            <a:lvl1pPr marL="0" indent="0">
              <a:buClrTx/>
              <a:buSzTx/>
              <a:buNone/>
            </a:lvl1pPr>
            <a:lvl2pPr marL="0" indent="0">
              <a:buClrTx/>
              <a:buSzTx/>
              <a:buNone/>
            </a:lvl2pPr>
            <a:lvl3pPr marL="0" indent="0">
              <a:buClrTx/>
              <a:buSzTx/>
              <a:buNone/>
            </a:lvl3pPr>
            <a:lvl4pPr marL="0" indent="0">
              <a:buClrTx/>
              <a:buSzTx/>
              <a:buNone/>
            </a:lvl4pPr>
            <a:lvl5pPr marL="0" indent="0">
              <a:buClrTx/>
              <a:buSzTx/>
              <a:buNone/>
            </a:lvl5pPr>
          </a:lstStyle>
          <a:p>
            <a:r>
              <a:t>Body Level One</a:t>
            </a:r>
          </a:p>
          <a:p>
            <a:pPr lvl="1"/>
            <a:r>
              <a:t>Body Level Two</a:t>
            </a:r>
          </a:p>
          <a:p>
            <a:pPr lvl="2"/>
            <a:r>
              <a:t>Body Level Three</a:t>
            </a:r>
          </a:p>
          <a:p>
            <a:pPr lvl="3"/>
            <a:r>
              <a:t>Body Level Four</a:t>
            </a:r>
          </a:p>
          <a:p>
            <a:pPr lvl="4"/>
            <a:r>
              <a:t>Body Level Five</a:t>
            </a:r>
          </a:p>
        </p:txBody>
      </p:sp>
      <p:sp>
        <p:nvSpPr>
          <p:cNvPr id="479" name="Placeholder--transNeutralUHD.png"/>
          <p:cNvSpPr>
            <a:spLocks noGrp="1"/>
          </p:cNvSpPr>
          <p:nvPr>
            <p:ph type="pic" idx="13"/>
          </p:nvPr>
        </p:nvSpPr>
        <p:spPr>
          <a:xfrm>
            <a:off x="3217850" y="454967"/>
            <a:ext cx="5584940" cy="5952762"/>
          </a:xfrm>
          <a:prstGeom prst="rect">
            <a:avLst/>
          </a:prstGeom>
        </p:spPr>
        <p:txBody>
          <a:bodyPr lIns="91439" tIns="45719" rIns="91439" bIns="45719" anchor="t">
            <a:noAutofit/>
          </a:bodyPr>
          <a:lstStyle/>
          <a:p>
            <a:endParaRPr dirty="0"/>
          </a:p>
        </p:txBody>
      </p:sp>
      <p:sp>
        <p:nvSpPr>
          <p:cNvPr id="480" name="Rectangle"/>
          <p:cNvSpPr/>
          <p:nvPr/>
        </p:nvSpPr>
        <p:spPr>
          <a:xfrm>
            <a:off x="3217850" y="459482"/>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48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581913067"/>
      </p:ext>
    </p:extLst>
  </p:cSld>
  <p:clrMapOvr>
    <a:masterClrMapping/>
  </p:clrMapOvr>
  <p:transition spd="med"/>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x">
  <p:cSld name="Caption Right - Photo">
    <p:spTree>
      <p:nvGrpSpPr>
        <p:cNvPr id="1" name=""/>
        <p:cNvGrpSpPr/>
        <p:nvPr/>
      </p:nvGrpSpPr>
      <p:grpSpPr>
        <a:xfrm>
          <a:off x="0" y="0"/>
          <a:ext cx="0" cy="0"/>
          <a:chOff x="0" y="0"/>
          <a:chExt cx="0" cy="0"/>
        </a:xfrm>
      </p:grpSpPr>
      <p:sp>
        <p:nvSpPr>
          <p:cNvPr id="488" name="Line"/>
          <p:cNvSpPr/>
          <p:nvPr/>
        </p:nvSpPr>
        <p:spPr>
          <a:xfrm>
            <a:off x="6097598" y="46766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489" name="Rectangle"/>
          <p:cNvSpPr/>
          <p:nvPr/>
        </p:nvSpPr>
        <p:spPr>
          <a:xfrm>
            <a:off x="6097598" y="461317"/>
            <a:ext cx="1266293"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490" name="Line"/>
          <p:cNvSpPr/>
          <p:nvPr/>
        </p:nvSpPr>
        <p:spPr>
          <a:xfrm>
            <a:off x="6097598" y="229011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491" name="Rectangle"/>
          <p:cNvSpPr/>
          <p:nvPr/>
        </p:nvSpPr>
        <p:spPr>
          <a:xfrm>
            <a:off x="6097598"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492" name="Line"/>
          <p:cNvSpPr/>
          <p:nvPr/>
        </p:nvSpPr>
        <p:spPr>
          <a:xfrm>
            <a:off x="6097598" y="6407795"/>
            <a:ext cx="2705177"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493" name="Title Text"/>
          <p:cNvSpPr txBox="1">
            <a:spLocks noGrp="1"/>
          </p:cNvSpPr>
          <p:nvPr>
            <p:ph type="title"/>
          </p:nvPr>
        </p:nvSpPr>
        <p:spPr>
          <a:xfrm>
            <a:off x="6097598" y="569268"/>
            <a:ext cx="2532585" cy="1612900"/>
          </a:xfrm>
          <a:prstGeom prst="rect">
            <a:avLst/>
          </a:prstGeom>
        </p:spPr>
        <p:txBody>
          <a:bodyPr/>
          <a:lstStyle>
            <a:lvl1pPr>
              <a:defRPr sz="2700" spc="-108"/>
            </a:lvl1pPr>
          </a:lstStyle>
          <a:p>
            <a:r>
              <a:t>Title Text</a:t>
            </a:r>
          </a:p>
        </p:txBody>
      </p:sp>
      <p:sp>
        <p:nvSpPr>
          <p:cNvPr id="494" name="Body Level One…"/>
          <p:cNvSpPr txBox="1">
            <a:spLocks noGrp="1"/>
          </p:cNvSpPr>
          <p:nvPr>
            <p:ph type="body" sz="quarter" idx="1"/>
          </p:nvPr>
        </p:nvSpPr>
        <p:spPr>
          <a:xfrm>
            <a:off x="6097598" y="2511252"/>
            <a:ext cx="2619453" cy="3663182"/>
          </a:xfrm>
          <a:prstGeom prst="rect">
            <a:avLst/>
          </a:prstGeom>
        </p:spPr>
        <p:txBody>
          <a:bodyPr anchor="t"/>
          <a:lstStyle>
            <a:lvl1pPr marL="0" indent="0">
              <a:buClrTx/>
              <a:buSzTx/>
              <a:buNone/>
            </a:lvl1pPr>
            <a:lvl2pPr marL="0" indent="0">
              <a:buClrTx/>
              <a:buSzTx/>
              <a:buNone/>
            </a:lvl2pPr>
            <a:lvl3pPr marL="0" indent="0">
              <a:buClrTx/>
              <a:buSzTx/>
              <a:buNone/>
            </a:lvl3pPr>
            <a:lvl4pPr marL="0" indent="0">
              <a:buClrTx/>
              <a:buSzTx/>
              <a:buNone/>
            </a:lvl4pPr>
            <a:lvl5pPr marL="0" indent="0">
              <a:buClrTx/>
              <a:buSzTx/>
              <a:buNone/>
            </a:lvl5pPr>
          </a:lstStyle>
          <a:p>
            <a:r>
              <a:t>Body Level One</a:t>
            </a:r>
          </a:p>
          <a:p>
            <a:pPr lvl="1"/>
            <a:r>
              <a:t>Body Level Two</a:t>
            </a:r>
          </a:p>
          <a:p>
            <a:pPr lvl="2"/>
            <a:r>
              <a:t>Body Level Three</a:t>
            </a:r>
          </a:p>
          <a:p>
            <a:pPr lvl="3"/>
            <a:r>
              <a:t>Body Level Four</a:t>
            </a:r>
          </a:p>
          <a:p>
            <a:pPr lvl="4"/>
            <a:r>
              <a:t>Body Level Five</a:t>
            </a:r>
          </a:p>
        </p:txBody>
      </p:sp>
      <p:sp>
        <p:nvSpPr>
          <p:cNvPr id="495" name="Placeholder--transNeutralUHD.png"/>
          <p:cNvSpPr>
            <a:spLocks noGrp="1"/>
          </p:cNvSpPr>
          <p:nvPr>
            <p:ph type="pic" idx="13"/>
          </p:nvPr>
        </p:nvSpPr>
        <p:spPr>
          <a:xfrm>
            <a:off x="341226" y="454967"/>
            <a:ext cx="5584940" cy="5952762"/>
          </a:xfrm>
          <a:prstGeom prst="rect">
            <a:avLst/>
          </a:prstGeom>
        </p:spPr>
        <p:txBody>
          <a:bodyPr lIns="91439" tIns="45719" rIns="91439" bIns="45719" anchor="t">
            <a:noAutofit/>
          </a:bodyPr>
          <a:lstStyle/>
          <a:p>
            <a:endParaRPr dirty="0"/>
          </a:p>
        </p:txBody>
      </p:sp>
      <p:sp>
        <p:nvSpPr>
          <p:cNvPr id="496" name="Rectangle"/>
          <p:cNvSpPr/>
          <p:nvPr/>
        </p:nvSpPr>
        <p:spPr>
          <a:xfrm>
            <a:off x="341226" y="459482"/>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497"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4083994044"/>
      </p:ext>
    </p:extLst>
  </p:cSld>
  <p:clrMapOvr>
    <a:masterClrMapping/>
  </p:clrMapOvr>
  <p:transition spd="med"/>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x">
  <p:cSld name="Caption Left - 3 Photo">
    <p:spTree>
      <p:nvGrpSpPr>
        <p:cNvPr id="1" name=""/>
        <p:cNvGrpSpPr/>
        <p:nvPr/>
      </p:nvGrpSpPr>
      <p:grpSpPr>
        <a:xfrm>
          <a:off x="0" y="0"/>
          <a:ext cx="0" cy="0"/>
          <a:chOff x="0" y="0"/>
          <a:chExt cx="0" cy="0"/>
        </a:xfrm>
      </p:grpSpPr>
      <p:sp>
        <p:nvSpPr>
          <p:cNvPr id="504" name="Placeholder--transNeutralUHD.png"/>
          <p:cNvSpPr>
            <a:spLocks noGrp="1"/>
          </p:cNvSpPr>
          <p:nvPr>
            <p:ph type="pic" sz="half" idx="13"/>
          </p:nvPr>
        </p:nvSpPr>
        <p:spPr>
          <a:xfrm>
            <a:off x="3217850" y="454968"/>
            <a:ext cx="2706679" cy="5952762"/>
          </a:xfrm>
          <a:prstGeom prst="rect">
            <a:avLst/>
          </a:prstGeom>
        </p:spPr>
        <p:txBody>
          <a:bodyPr lIns="91439" tIns="45719" rIns="91439" bIns="45719" anchor="t">
            <a:noAutofit/>
          </a:bodyPr>
          <a:lstStyle/>
          <a:p>
            <a:endParaRPr dirty="0"/>
          </a:p>
        </p:txBody>
      </p:sp>
      <p:sp>
        <p:nvSpPr>
          <p:cNvPr id="505" name="Placeholder--transNeutralUHD.png"/>
          <p:cNvSpPr>
            <a:spLocks noGrp="1"/>
          </p:cNvSpPr>
          <p:nvPr>
            <p:ph type="pic" sz="quarter" idx="14"/>
          </p:nvPr>
        </p:nvSpPr>
        <p:spPr>
          <a:xfrm>
            <a:off x="6096038" y="3543300"/>
            <a:ext cx="2706753" cy="2864429"/>
          </a:xfrm>
          <a:prstGeom prst="rect">
            <a:avLst/>
          </a:prstGeom>
        </p:spPr>
        <p:txBody>
          <a:bodyPr lIns="91439" tIns="45719" rIns="91439" bIns="45719" anchor="t">
            <a:noAutofit/>
          </a:bodyPr>
          <a:lstStyle/>
          <a:p>
            <a:endParaRPr dirty="0"/>
          </a:p>
        </p:txBody>
      </p:sp>
      <p:sp>
        <p:nvSpPr>
          <p:cNvPr id="506" name="Placeholder--transNeutralUHD.png"/>
          <p:cNvSpPr>
            <a:spLocks noGrp="1"/>
          </p:cNvSpPr>
          <p:nvPr>
            <p:ph type="pic" sz="quarter" idx="15"/>
          </p:nvPr>
        </p:nvSpPr>
        <p:spPr>
          <a:xfrm>
            <a:off x="6096038" y="454968"/>
            <a:ext cx="2706753" cy="2859667"/>
          </a:xfrm>
          <a:prstGeom prst="rect">
            <a:avLst/>
          </a:prstGeom>
        </p:spPr>
        <p:txBody>
          <a:bodyPr lIns="91439" tIns="45719" rIns="91439" bIns="45719" anchor="t">
            <a:noAutofit/>
          </a:bodyPr>
          <a:lstStyle/>
          <a:p>
            <a:endParaRPr dirty="0"/>
          </a:p>
        </p:txBody>
      </p:sp>
      <p:sp>
        <p:nvSpPr>
          <p:cNvPr id="507" name="Line"/>
          <p:cNvSpPr/>
          <p:nvPr/>
        </p:nvSpPr>
        <p:spPr>
          <a:xfrm>
            <a:off x="341226" y="46766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508" name="Rectangle"/>
          <p:cNvSpPr/>
          <p:nvPr/>
        </p:nvSpPr>
        <p:spPr>
          <a:xfrm>
            <a:off x="341226" y="461317"/>
            <a:ext cx="1266293"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09" name="Line"/>
          <p:cNvSpPr/>
          <p:nvPr/>
        </p:nvSpPr>
        <p:spPr>
          <a:xfrm>
            <a:off x="341226" y="229011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510" name="Rectangle"/>
          <p:cNvSpPr/>
          <p:nvPr/>
        </p:nvSpPr>
        <p:spPr>
          <a:xfrm>
            <a:off x="341226"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11" name="Line"/>
          <p:cNvSpPr/>
          <p:nvPr/>
        </p:nvSpPr>
        <p:spPr>
          <a:xfrm>
            <a:off x="341226" y="6407795"/>
            <a:ext cx="2705177"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512" name="Title Text"/>
          <p:cNvSpPr txBox="1">
            <a:spLocks noGrp="1"/>
          </p:cNvSpPr>
          <p:nvPr>
            <p:ph type="title"/>
          </p:nvPr>
        </p:nvSpPr>
        <p:spPr>
          <a:xfrm>
            <a:off x="341226" y="569268"/>
            <a:ext cx="2532585" cy="1612900"/>
          </a:xfrm>
          <a:prstGeom prst="rect">
            <a:avLst/>
          </a:prstGeom>
        </p:spPr>
        <p:txBody>
          <a:bodyPr/>
          <a:lstStyle>
            <a:lvl1pPr>
              <a:defRPr sz="2700" spc="-108"/>
            </a:lvl1pPr>
          </a:lstStyle>
          <a:p>
            <a:r>
              <a:t>Title Text</a:t>
            </a:r>
          </a:p>
        </p:txBody>
      </p:sp>
      <p:sp>
        <p:nvSpPr>
          <p:cNvPr id="513" name="Body Level One…"/>
          <p:cNvSpPr txBox="1">
            <a:spLocks noGrp="1"/>
          </p:cNvSpPr>
          <p:nvPr>
            <p:ph type="body" sz="quarter" idx="1"/>
          </p:nvPr>
        </p:nvSpPr>
        <p:spPr>
          <a:xfrm>
            <a:off x="341226" y="2511252"/>
            <a:ext cx="2619452" cy="3663182"/>
          </a:xfrm>
          <a:prstGeom prst="rect">
            <a:avLst/>
          </a:prstGeom>
        </p:spPr>
        <p:txBody>
          <a:bodyPr anchor="t"/>
          <a:lstStyle>
            <a:lvl1pPr marL="0" indent="0">
              <a:buClrTx/>
              <a:buSzTx/>
              <a:buNone/>
            </a:lvl1pPr>
            <a:lvl2pPr marL="0" indent="0">
              <a:buClrTx/>
              <a:buSzTx/>
              <a:buNone/>
            </a:lvl2pPr>
            <a:lvl3pPr marL="0" indent="0">
              <a:buClrTx/>
              <a:buSzTx/>
              <a:buNone/>
            </a:lvl3pPr>
            <a:lvl4pPr marL="0" indent="0">
              <a:buClrTx/>
              <a:buSzTx/>
              <a:buNone/>
            </a:lvl4pPr>
            <a:lvl5pPr marL="0" indent="0">
              <a:buClrTx/>
              <a:buSzTx/>
              <a:buNone/>
            </a:lvl5pPr>
          </a:lstStyle>
          <a:p>
            <a:r>
              <a:t>Body Level One</a:t>
            </a:r>
          </a:p>
          <a:p>
            <a:pPr lvl="1"/>
            <a:r>
              <a:t>Body Level Two</a:t>
            </a:r>
          </a:p>
          <a:p>
            <a:pPr lvl="2"/>
            <a:r>
              <a:t>Body Level Three</a:t>
            </a:r>
          </a:p>
          <a:p>
            <a:pPr lvl="3"/>
            <a:r>
              <a:t>Body Level Four</a:t>
            </a:r>
          </a:p>
          <a:p>
            <a:pPr lvl="4"/>
            <a:r>
              <a:t>Body Level Five</a:t>
            </a:r>
          </a:p>
        </p:txBody>
      </p:sp>
      <p:sp>
        <p:nvSpPr>
          <p:cNvPr id="514" name="Rectangle"/>
          <p:cNvSpPr/>
          <p:nvPr/>
        </p:nvSpPr>
        <p:spPr>
          <a:xfrm>
            <a:off x="3217850" y="459482"/>
            <a:ext cx="1266826"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15" name="Rectangle"/>
          <p:cNvSpPr/>
          <p:nvPr/>
        </p:nvSpPr>
        <p:spPr>
          <a:xfrm>
            <a:off x="6096038" y="454967"/>
            <a:ext cx="1266826"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16" name="Rectangle"/>
          <p:cNvSpPr/>
          <p:nvPr/>
        </p:nvSpPr>
        <p:spPr>
          <a:xfrm>
            <a:off x="6096038" y="3543300"/>
            <a:ext cx="1266826" cy="114300"/>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17"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683109247"/>
      </p:ext>
    </p:extLst>
  </p:cSld>
  <p:clrMapOvr>
    <a:masterClrMapping/>
  </p:clrMapOvr>
  <p:transition spd="med"/>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tx">
  <p:cSld name="Caption Right - 4 Photo">
    <p:spTree>
      <p:nvGrpSpPr>
        <p:cNvPr id="1" name=""/>
        <p:cNvGrpSpPr/>
        <p:nvPr/>
      </p:nvGrpSpPr>
      <p:grpSpPr>
        <a:xfrm>
          <a:off x="0" y="0"/>
          <a:ext cx="0" cy="0"/>
          <a:chOff x="0" y="0"/>
          <a:chExt cx="0" cy="0"/>
        </a:xfrm>
      </p:grpSpPr>
      <p:sp>
        <p:nvSpPr>
          <p:cNvPr id="524" name="Line"/>
          <p:cNvSpPr/>
          <p:nvPr/>
        </p:nvSpPr>
        <p:spPr>
          <a:xfrm>
            <a:off x="6097598" y="46766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525" name="Rectangle"/>
          <p:cNvSpPr/>
          <p:nvPr/>
        </p:nvSpPr>
        <p:spPr>
          <a:xfrm>
            <a:off x="6097598" y="461317"/>
            <a:ext cx="1266293"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26" name="Line"/>
          <p:cNvSpPr/>
          <p:nvPr/>
        </p:nvSpPr>
        <p:spPr>
          <a:xfrm>
            <a:off x="6097598" y="229011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527" name="Rectangle"/>
          <p:cNvSpPr/>
          <p:nvPr/>
        </p:nvSpPr>
        <p:spPr>
          <a:xfrm>
            <a:off x="6097598"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28" name="Line"/>
          <p:cNvSpPr/>
          <p:nvPr/>
        </p:nvSpPr>
        <p:spPr>
          <a:xfrm>
            <a:off x="6097598" y="6407795"/>
            <a:ext cx="2705177"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529" name="Title Text"/>
          <p:cNvSpPr txBox="1">
            <a:spLocks noGrp="1"/>
          </p:cNvSpPr>
          <p:nvPr>
            <p:ph type="title"/>
          </p:nvPr>
        </p:nvSpPr>
        <p:spPr>
          <a:xfrm>
            <a:off x="6097598" y="569268"/>
            <a:ext cx="2532585" cy="1612900"/>
          </a:xfrm>
          <a:prstGeom prst="rect">
            <a:avLst/>
          </a:prstGeom>
        </p:spPr>
        <p:txBody>
          <a:bodyPr/>
          <a:lstStyle>
            <a:lvl1pPr>
              <a:defRPr sz="2700" spc="-108"/>
            </a:lvl1pPr>
          </a:lstStyle>
          <a:p>
            <a:r>
              <a:t>Title Text</a:t>
            </a:r>
          </a:p>
        </p:txBody>
      </p:sp>
      <p:sp>
        <p:nvSpPr>
          <p:cNvPr id="530" name="Body Level One…"/>
          <p:cNvSpPr txBox="1">
            <a:spLocks noGrp="1"/>
          </p:cNvSpPr>
          <p:nvPr>
            <p:ph type="body" sz="quarter" idx="1"/>
          </p:nvPr>
        </p:nvSpPr>
        <p:spPr>
          <a:xfrm>
            <a:off x="6097598" y="2511252"/>
            <a:ext cx="2619453" cy="3663182"/>
          </a:xfrm>
          <a:prstGeom prst="rect">
            <a:avLst/>
          </a:prstGeom>
        </p:spPr>
        <p:txBody>
          <a:bodyPr anchor="t"/>
          <a:lstStyle>
            <a:lvl1pPr marL="0" indent="0">
              <a:buClrTx/>
              <a:buSzTx/>
              <a:buNone/>
            </a:lvl1pPr>
            <a:lvl2pPr marL="0" indent="0">
              <a:buClrTx/>
              <a:buSzTx/>
              <a:buNone/>
            </a:lvl2pPr>
            <a:lvl3pPr marL="0" indent="0">
              <a:buClrTx/>
              <a:buSzTx/>
              <a:buNone/>
            </a:lvl3pPr>
            <a:lvl4pPr marL="0" indent="0">
              <a:buClrTx/>
              <a:buSzTx/>
              <a:buNone/>
            </a:lvl4pPr>
            <a:lvl5pPr marL="0" indent="0">
              <a:buClrTx/>
              <a:buSzTx/>
              <a:buNone/>
            </a:lvl5pPr>
          </a:lstStyle>
          <a:p>
            <a:r>
              <a:t>Body Level One</a:t>
            </a:r>
          </a:p>
          <a:p>
            <a:pPr lvl="1"/>
            <a:r>
              <a:t>Body Level Two</a:t>
            </a:r>
          </a:p>
          <a:p>
            <a:pPr lvl="2"/>
            <a:r>
              <a:t>Body Level Three</a:t>
            </a:r>
          </a:p>
          <a:p>
            <a:pPr lvl="3"/>
            <a:r>
              <a:t>Body Level Four</a:t>
            </a:r>
          </a:p>
          <a:p>
            <a:pPr lvl="4"/>
            <a:r>
              <a:t>Body Level Five</a:t>
            </a:r>
          </a:p>
        </p:txBody>
      </p:sp>
      <p:sp>
        <p:nvSpPr>
          <p:cNvPr id="531" name="Placeholder--transNeutralUHD.png"/>
          <p:cNvSpPr>
            <a:spLocks noGrp="1"/>
          </p:cNvSpPr>
          <p:nvPr>
            <p:ph type="pic" sz="quarter" idx="13"/>
          </p:nvPr>
        </p:nvSpPr>
        <p:spPr>
          <a:xfrm>
            <a:off x="341226" y="454968"/>
            <a:ext cx="2705217" cy="2859717"/>
          </a:xfrm>
          <a:prstGeom prst="rect">
            <a:avLst/>
          </a:prstGeom>
        </p:spPr>
        <p:txBody>
          <a:bodyPr lIns="91439" tIns="45719" rIns="91439" bIns="45719" anchor="t">
            <a:noAutofit/>
          </a:bodyPr>
          <a:lstStyle/>
          <a:p>
            <a:endParaRPr dirty="0"/>
          </a:p>
        </p:txBody>
      </p:sp>
      <p:sp>
        <p:nvSpPr>
          <p:cNvPr id="532" name="Rectangle"/>
          <p:cNvSpPr/>
          <p:nvPr/>
        </p:nvSpPr>
        <p:spPr>
          <a:xfrm>
            <a:off x="341226" y="459482"/>
            <a:ext cx="1266826"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33" name="Placeholder--transNeutralUHD.png"/>
          <p:cNvSpPr>
            <a:spLocks noGrp="1"/>
          </p:cNvSpPr>
          <p:nvPr>
            <p:ph type="pic" sz="quarter" idx="14"/>
          </p:nvPr>
        </p:nvSpPr>
        <p:spPr>
          <a:xfrm>
            <a:off x="3217852" y="455067"/>
            <a:ext cx="2705217" cy="2859444"/>
          </a:xfrm>
          <a:prstGeom prst="rect">
            <a:avLst/>
          </a:prstGeom>
        </p:spPr>
        <p:txBody>
          <a:bodyPr lIns="91439" tIns="45719" rIns="91439" bIns="45719" anchor="t">
            <a:noAutofit/>
          </a:bodyPr>
          <a:lstStyle/>
          <a:p>
            <a:endParaRPr dirty="0"/>
          </a:p>
        </p:txBody>
      </p:sp>
      <p:sp>
        <p:nvSpPr>
          <p:cNvPr id="534" name="Rectangle"/>
          <p:cNvSpPr/>
          <p:nvPr/>
        </p:nvSpPr>
        <p:spPr>
          <a:xfrm>
            <a:off x="3220415" y="454967"/>
            <a:ext cx="1266826"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35" name="Placeholder--transNeutralUHD.png"/>
          <p:cNvSpPr>
            <a:spLocks noGrp="1"/>
          </p:cNvSpPr>
          <p:nvPr>
            <p:ph type="pic" sz="quarter" idx="15"/>
          </p:nvPr>
        </p:nvSpPr>
        <p:spPr>
          <a:xfrm>
            <a:off x="341190" y="3548113"/>
            <a:ext cx="2705217" cy="2859717"/>
          </a:xfrm>
          <a:prstGeom prst="rect">
            <a:avLst/>
          </a:prstGeom>
        </p:spPr>
        <p:txBody>
          <a:bodyPr lIns="91439" tIns="45719" rIns="91439" bIns="45719" anchor="t">
            <a:noAutofit/>
          </a:bodyPr>
          <a:lstStyle/>
          <a:p>
            <a:endParaRPr dirty="0"/>
          </a:p>
        </p:txBody>
      </p:sp>
      <p:sp>
        <p:nvSpPr>
          <p:cNvPr id="536" name="Rectangle"/>
          <p:cNvSpPr/>
          <p:nvPr/>
        </p:nvSpPr>
        <p:spPr>
          <a:xfrm>
            <a:off x="341226" y="3548113"/>
            <a:ext cx="1266826"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37" name="Placeholder--transNeutralUHD.png"/>
          <p:cNvSpPr>
            <a:spLocks noGrp="1"/>
          </p:cNvSpPr>
          <p:nvPr>
            <p:ph type="pic" sz="quarter" idx="16"/>
          </p:nvPr>
        </p:nvSpPr>
        <p:spPr>
          <a:xfrm>
            <a:off x="3217816" y="3548211"/>
            <a:ext cx="2705217" cy="2859444"/>
          </a:xfrm>
          <a:prstGeom prst="rect">
            <a:avLst/>
          </a:prstGeom>
        </p:spPr>
        <p:txBody>
          <a:bodyPr lIns="91439" tIns="45719" rIns="91439" bIns="45719" anchor="t">
            <a:noAutofit/>
          </a:bodyPr>
          <a:lstStyle/>
          <a:p>
            <a:endParaRPr dirty="0"/>
          </a:p>
        </p:txBody>
      </p:sp>
      <p:sp>
        <p:nvSpPr>
          <p:cNvPr id="538" name="Rectangle"/>
          <p:cNvSpPr/>
          <p:nvPr/>
        </p:nvSpPr>
        <p:spPr>
          <a:xfrm>
            <a:off x="3220379" y="3548113"/>
            <a:ext cx="1266826"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39"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808104448"/>
      </p:ext>
    </p:extLst>
  </p:cSld>
  <p:clrMapOvr>
    <a:masterClrMapping/>
  </p:clrMapOvr>
  <p:transition spd="med"/>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tx">
  <p:cSld name="Caption Left - Photo Panel">
    <p:spTree>
      <p:nvGrpSpPr>
        <p:cNvPr id="1" name=""/>
        <p:cNvGrpSpPr/>
        <p:nvPr/>
      </p:nvGrpSpPr>
      <p:grpSpPr>
        <a:xfrm>
          <a:off x="0" y="0"/>
          <a:ext cx="0" cy="0"/>
          <a:chOff x="0" y="0"/>
          <a:chExt cx="0" cy="0"/>
        </a:xfrm>
      </p:grpSpPr>
      <p:sp>
        <p:nvSpPr>
          <p:cNvPr id="546" name="Placeholder--transNeutralUHD.png"/>
          <p:cNvSpPr>
            <a:spLocks noGrp="1"/>
          </p:cNvSpPr>
          <p:nvPr>
            <p:ph type="pic" idx="13"/>
          </p:nvPr>
        </p:nvSpPr>
        <p:spPr>
          <a:xfrm>
            <a:off x="3387628" y="-1"/>
            <a:ext cx="5756373" cy="6858001"/>
          </a:xfrm>
          <a:prstGeom prst="rect">
            <a:avLst/>
          </a:prstGeom>
        </p:spPr>
        <p:txBody>
          <a:bodyPr lIns="91439" tIns="45719" rIns="91439" bIns="45719" anchor="t">
            <a:noAutofit/>
          </a:bodyPr>
          <a:lstStyle/>
          <a:p>
            <a:endParaRPr dirty="0"/>
          </a:p>
        </p:txBody>
      </p:sp>
      <p:sp>
        <p:nvSpPr>
          <p:cNvPr id="547" name="Line"/>
          <p:cNvSpPr/>
          <p:nvPr/>
        </p:nvSpPr>
        <p:spPr>
          <a:xfrm>
            <a:off x="341226" y="46766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548" name="Rectangle"/>
          <p:cNvSpPr/>
          <p:nvPr/>
        </p:nvSpPr>
        <p:spPr>
          <a:xfrm>
            <a:off x="341226" y="461317"/>
            <a:ext cx="1266293"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49" name="Line"/>
          <p:cNvSpPr/>
          <p:nvPr/>
        </p:nvSpPr>
        <p:spPr>
          <a:xfrm>
            <a:off x="341226" y="229011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550" name="Rectangle"/>
          <p:cNvSpPr/>
          <p:nvPr/>
        </p:nvSpPr>
        <p:spPr>
          <a:xfrm>
            <a:off x="341226"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51" name="Line"/>
          <p:cNvSpPr/>
          <p:nvPr/>
        </p:nvSpPr>
        <p:spPr>
          <a:xfrm>
            <a:off x="341226" y="6407795"/>
            <a:ext cx="2705177"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552" name="Title Text"/>
          <p:cNvSpPr txBox="1">
            <a:spLocks noGrp="1"/>
          </p:cNvSpPr>
          <p:nvPr>
            <p:ph type="title"/>
          </p:nvPr>
        </p:nvSpPr>
        <p:spPr>
          <a:xfrm>
            <a:off x="341226" y="569268"/>
            <a:ext cx="2532585" cy="1612900"/>
          </a:xfrm>
          <a:prstGeom prst="rect">
            <a:avLst/>
          </a:prstGeom>
        </p:spPr>
        <p:txBody>
          <a:bodyPr/>
          <a:lstStyle>
            <a:lvl1pPr>
              <a:defRPr sz="2700" spc="-108"/>
            </a:lvl1pPr>
          </a:lstStyle>
          <a:p>
            <a:r>
              <a:t>Title Text</a:t>
            </a:r>
          </a:p>
        </p:txBody>
      </p:sp>
      <p:sp>
        <p:nvSpPr>
          <p:cNvPr id="553" name="Body Level One…"/>
          <p:cNvSpPr txBox="1">
            <a:spLocks noGrp="1"/>
          </p:cNvSpPr>
          <p:nvPr>
            <p:ph type="body" sz="quarter" idx="1"/>
          </p:nvPr>
        </p:nvSpPr>
        <p:spPr>
          <a:xfrm>
            <a:off x="341226" y="2511252"/>
            <a:ext cx="2619452" cy="3663182"/>
          </a:xfrm>
          <a:prstGeom prst="rect">
            <a:avLst/>
          </a:prstGeom>
        </p:spPr>
        <p:txBody>
          <a:bodyPr anchor="t"/>
          <a:lstStyle>
            <a:lvl1pPr marL="0" indent="0">
              <a:buClrTx/>
              <a:buSzTx/>
              <a:buNone/>
            </a:lvl1pPr>
            <a:lvl2pPr marL="0" indent="0">
              <a:buClrTx/>
              <a:buSzTx/>
              <a:buNone/>
            </a:lvl2pPr>
            <a:lvl3pPr marL="0" indent="0">
              <a:buClrTx/>
              <a:buSzTx/>
              <a:buNone/>
            </a:lvl3pPr>
            <a:lvl4pPr marL="0" indent="0">
              <a:buClrTx/>
              <a:buSzTx/>
              <a:buNone/>
            </a:lvl4pPr>
            <a:lvl5pPr marL="0" indent="0">
              <a:buClrTx/>
              <a:buSzTx/>
              <a:buNone/>
            </a:lvl5pPr>
          </a:lstStyle>
          <a:p>
            <a:r>
              <a:t>Body Level One</a:t>
            </a:r>
          </a:p>
          <a:p>
            <a:pPr lvl="1"/>
            <a:r>
              <a:t>Body Level Two</a:t>
            </a:r>
          </a:p>
          <a:p>
            <a:pPr lvl="2"/>
            <a:r>
              <a:t>Body Level Three</a:t>
            </a:r>
          </a:p>
          <a:p>
            <a:pPr lvl="3"/>
            <a:r>
              <a:t>Body Level Four</a:t>
            </a:r>
          </a:p>
          <a:p>
            <a:pPr lvl="4"/>
            <a:r>
              <a:t>Body Level Five</a:t>
            </a:r>
          </a:p>
        </p:txBody>
      </p:sp>
      <p:sp>
        <p:nvSpPr>
          <p:cNvPr id="554" name="Line"/>
          <p:cNvSpPr/>
          <p:nvPr/>
        </p:nvSpPr>
        <p:spPr>
          <a:xfrm>
            <a:off x="3730832" y="467668"/>
            <a:ext cx="5073060" cy="1"/>
          </a:xfrm>
          <a:prstGeom prst="line">
            <a:avLst/>
          </a:prstGeom>
          <a:ln w="25400">
            <a:solidFill>
              <a:srgbClr val="FFFFFF"/>
            </a:solidFill>
            <a:miter lim="400000"/>
          </a:ln>
        </p:spPr>
        <p:txBody>
          <a:bodyPr lIns="19050" tIns="19050" rIns="19050" bIns="19050" anchor="ctr"/>
          <a:lstStyle/>
          <a:p>
            <a:pPr algn="ctr"/>
            <a:endParaRPr sz="1200" dirty="0"/>
          </a:p>
        </p:txBody>
      </p:sp>
      <p:sp>
        <p:nvSpPr>
          <p:cNvPr id="555" name="Line"/>
          <p:cNvSpPr/>
          <p:nvPr/>
        </p:nvSpPr>
        <p:spPr>
          <a:xfrm>
            <a:off x="3730832" y="6407795"/>
            <a:ext cx="5073060" cy="1"/>
          </a:xfrm>
          <a:prstGeom prst="line">
            <a:avLst/>
          </a:prstGeom>
          <a:ln w="19050">
            <a:solidFill>
              <a:srgbClr val="FFFFFF"/>
            </a:solidFill>
            <a:miter lim="400000"/>
          </a:ln>
        </p:spPr>
        <p:txBody>
          <a:bodyPr lIns="19050" tIns="19050" rIns="19050" bIns="19050" anchor="ctr"/>
          <a:lstStyle/>
          <a:p>
            <a:pPr algn="ctr"/>
            <a:endParaRPr sz="1200" dirty="0"/>
          </a:p>
        </p:txBody>
      </p:sp>
      <p:sp>
        <p:nvSpPr>
          <p:cNvPr id="556"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dirty="0"/>
          </a:p>
        </p:txBody>
      </p:sp>
    </p:spTree>
    <p:extLst>
      <p:ext uri="{BB962C8B-B14F-4D97-AF65-F5344CB8AC3E}">
        <p14:creationId xmlns:p14="http://schemas.microsoft.com/office/powerpoint/2010/main" val="2895771233"/>
      </p:ext>
    </p:extLst>
  </p:cSld>
  <p:clrMapOvr>
    <a:masterClrMapping/>
  </p:clrMapOvr>
  <p:transition spd="med"/>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tx">
  <p:cSld name="Caption Right - Photo Panel">
    <p:spTree>
      <p:nvGrpSpPr>
        <p:cNvPr id="1" name=""/>
        <p:cNvGrpSpPr/>
        <p:nvPr/>
      </p:nvGrpSpPr>
      <p:grpSpPr>
        <a:xfrm>
          <a:off x="0" y="0"/>
          <a:ext cx="0" cy="0"/>
          <a:chOff x="0" y="0"/>
          <a:chExt cx="0" cy="0"/>
        </a:xfrm>
      </p:grpSpPr>
      <p:sp>
        <p:nvSpPr>
          <p:cNvPr id="563" name="Placeholder--transNeutralUHD.png"/>
          <p:cNvSpPr>
            <a:spLocks noGrp="1"/>
          </p:cNvSpPr>
          <p:nvPr>
            <p:ph type="pic" idx="13"/>
          </p:nvPr>
        </p:nvSpPr>
        <p:spPr>
          <a:xfrm>
            <a:off x="1" y="-1"/>
            <a:ext cx="5756373" cy="6858001"/>
          </a:xfrm>
          <a:prstGeom prst="rect">
            <a:avLst/>
          </a:prstGeom>
        </p:spPr>
        <p:txBody>
          <a:bodyPr lIns="91439" tIns="45719" rIns="91439" bIns="45719" anchor="t">
            <a:noAutofit/>
          </a:bodyPr>
          <a:lstStyle/>
          <a:p>
            <a:endParaRPr dirty="0"/>
          </a:p>
        </p:txBody>
      </p:sp>
      <p:sp>
        <p:nvSpPr>
          <p:cNvPr id="564" name="Line"/>
          <p:cNvSpPr/>
          <p:nvPr/>
        </p:nvSpPr>
        <p:spPr>
          <a:xfrm>
            <a:off x="343204" y="467668"/>
            <a:ext cx="5073060" cy="1"/>
          </a:xfrm>
          <a:prstGeom prst="line">
            <a:avLst/>
          </a:prstGeom>
          <a:ln w="25400">
            <a:solidFill>
              <a:srgbClr val="FFFFFF"/>
            </a:solidFill>
            <a:miter lim="400000"/>
          </a:ln>
        </p:spPr>
        <p:txBody>
          <a:bodyPr lIns="19050" tIns="19050" rIns="19050" bIns="19050" anchor="ctr"/>
          <a:lstStyle/>
          <a:p>
            <a:pPr algn="ctr"/>
            <a:endParaRPr sz="1200" dirty="0"/>
          </a:p>
        </p:txBody>
      </p:sp>
      <p:sp>
        <p:nvSpPr>
          <p:cNvPr id="565" name="Line"/>
          <p:cNvSpPr/>
          <p:nvPr/>
        </p:nvSpPr>
        <p:spPr>
          <a:xfrm>
            <a:off x="343204" y="6407795"/>
            <a:ext cx="5073060" cy="1"/>
          </a:xfrm>
          <a:prstGeom prst="line">
            <a:avLst/>
          </a:prstGeom>
          <a:ln w="19050">
            <a:solidFill>
              <a:srgbClr val="FFFFFF"/>
            </a:solidFill>
            <a:miter lim="400000"/>
          </a:ln>
        </p:spPr>
        <p:txBody>
          <a:bodyPr lIns="19050" tIns="19050" rIns="19050" bIns="19050" anchor="ctr"/>
          <a:lstStyle/>
          <a:p>
            <a:pPr algn="ctr"/>
            <a:endParaRPr sz="1200" dirty="0"/>
          </a:p>
        </p:txBody>
      </p:sp>
      <p:sp>
        <p:nvSpPr>
          <p:cNvPr id="566" name="Line"/>
          <p:cNvSpPr/>
          <p:nvPr/>
        </p:nvSpPr>
        <p:spPr>
          <a:xfrm>
            <a:off x="6097598" y="46766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567" name="Rectangle"/>
          <p:cNvSpPr/>
          <p:nvPr/>
        </p:nvSpPr>
        <p:spPr>
          <a:xfrm>
            <a:off x="6097598" y="461317"/>
            <a:ext cx="1266293"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68" name="Line"/>
          <p:cNvSpPr/>
          <p:nvPr/>
        </p:nvSpPr>
        <p:spPr>
          <a:xfrm>
            <a:off x="6097598" y="229011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569" name="Rectangle"/>
          <p:cNvSpPr/>
          <p:nvPr/>
        </p:nvSpPr>
        <p:spPr>
          <a:xfrm>
            <a:off x="6097598"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70" name="Line"/>
          <p:cNvSpPr/>
          <p:nvPr/>
        </p:nvSpPr>
        <p:spPr>
          <a:xfrm>
            <a:off x="6097598" y="6407795"/>
            <a:ext cx="2705177"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571" name="Title Text"/>
          <p:cNvSpPr txBox="1">
            <a:spLocks noGrp="1"/>
          </p:cNvSpPr>
          <p:nvPr>
            <p:ph type="title"/>
          </p:nvPr>
        </p:nvSpPr>
        <p:spPr>
          <a:xfrm>
            <a:off x="6097598" y="569268"/>
            <a:ext cx="2532585" cy="1612900"/>
          </a:xfrm>
          <a:prstGeom prst="rect">
            <a:avLst/>
          </a:prstGeom>
        </p:spPr>
        <p:txBody>
          <a:bodyPr/>
          <a:lstStyle>
            <a:lvl1pPr>
              <a:defRPr sz="2700" spc="-108"/>
            </a:lvl1pPr>
          </a:lstStyle>
          <a:p>
            <a:r>
              <a:t>Title Text</a:t>
            </a:r>
          </a:p>
        </p:txBody>
      </p:sp>
      <p:sp>
        <p:nvSpPr>
          <p:cNvPr id="572" name="Body Level One…"/>
          <p:cNvSpPr txBox="1">
            <a:spLocks noGrp="1"/>
          </p:cNvSpPr>
          <p:nvPr>
            <p:ph type="body" sz="quarter" idx="1"/>
          </p:nvPr>
        </p:nvSpPr>
        <p:spPr>
          <a:xfrm>
            <a:off x="6097598" y="2511252"/>
            <a:ext cx="2619453" cy="3663182"/>
          </a:xfrm>
          <a:prstGeom prst="rect">
            <a:avLst/>
          </a:prstGeom>
        </p:spPr>
        <p:txBody>
          <a:bodyPr anchor="t"/>
          <a:lstStyle>
            <a:lvl1pPr marL="0" indent="0">
              <a:buClrTx/>
              <a:buSzTx/>
              <a:buNone/>
            </a:lvl1pPr>
            <a:lvl2pPr marL="0" indent="0">
              <a:buClrTx/>
              <a:buSzTx/>
              <a:buNone/>
            </a:lvl2pPr>
            <a:lvl3pPr marL="0" indent="0">
              <a:buClrTx/>
              <a:buSzTx/>
              <a:buNone/>
            </a:lvl3pPr>
            <a:lvl4pPr marL="0" indent="0">
              <a:buClrTx/>
              <a:buSzTx/>
              <a:buNone/>
            </a:lvl4pPr>
            <a:lvl5pPr marL="0" indent="0">
              <a:buClrTx/>
              <a:buSzTx/>
              <a:buNone/>
            </a:lvl5pPr>
          </a:lstStyle>
          <a:p>
            <a:r>
              <a:t>Body Level One</a:t>
            </a:r>
          </a:p>
          <a:p>
            <a:pPr lvl="1"/>
            <a:r>
              <a:t>Body Level Two</a:t>
            </a:r>
          </a:p>
          <a:p>
            <a:pPr lvl="2"/>
            <a:r>
              <a:t>Body Level Three</a:t>
            </a:r>
          </a:p>
          <a:p>
            <a:pPr lvl="3"/>
            <a:r>
              <a:t>Body Level Four</a:t>
            </a:r>
          </a:p>
          <a:p>
            <a:pPr lvl="4"/>
            <a:r>
              <a:t>Body Level Five</a:t>
            </a:r>
          </a:p>
        </p:txBody>
      </p:sp>
      <p:sp>
        <p:nvSpPr>
          <p:cNvPr id="57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84898829"/>
      </p:ext>
    </p:extLst>
  </p:cSld>
  <p:clrMapOvr>
    <a:masterClrMapping/>
  </p:clrMapOvr>
  <p:transition spd="med"/>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x">
  <p:cSld name="Caption Over Photo">
    <p:spTree>
      <p:nvGrpSpPr>
        <p:cNvPr id="1" name=""/>
        <p:cNvGrpSpPr/>
        <p:nvPr/>
      </p:nvGrpSpPr>
      <p:grpSpPr>
        <a:xfrm>
          <a:off x="0" y="0"/>
          <a:ext cx="0" cy="0"/>
          <a:chOff x="0" y="0"/>
          <a:chExt cx="0" cy="0"/>
        </a:xfrm>
      </p:grpSpPr>
      <p:sp>
        <p:nvSpPr>
          <p:cNvPr id="580" name="Placeholder--transNeutralUHD.png"/>
          <p:cNvSpPr>
            <a:spLocks noGrp="1"/>
          </p:cNvSpPr>
          <p:nvPr>
            <p:ph type="pic" idx="13"/>
          </p:nvPr>
        </p:nvSpPr>
        <p:spPr>
          <a:xfrm>
            <a:off x="341226" y="2283767"/>
            <a:ext cx="8461549" cy="4123929"/>
          </a:xfrm>
          <a:prstGeom prst="rect">
            <a:avLst/>
          </a:prstGeom>
        </p:spPr>
        <p:txBody>
          <a:bodyPr lIns="91439" tIns="45719" rIns="91439" bIns="45719" anchor="t">
            <a:noAutofit/>
          </a:bodyPr>
          <a:lstStyle/>
          <a:p>
            <a:endParaRPr dirty="0"/>
          </a:p>
        </p:txBody>
      </p:sp>
      <p:sp>
        <p:nvSpPr>
          <p:cNvPr id="581" name="Title Text"/>
          <p:cNvSpPr txBox="1">
            <a:spLocks noGrp="1"/>
          </p:cNvSpPr>
          <p:nvPr>
            <p:ph type="title"/>
          </p:nvPr>
        </p:nvSpPr>
        <p:spPr>
          <a:xfrm>
            <a:off x="341226" y="569268"/>
            <a:ext cx="5244890" cy="982366"/>
          </a:xfrm>
          <a:prstGeom prst="rect">
            <a:avLst/>
          </a:prstGeom>
        </p:spPr>
        <p:txBody>
          <a:bodyPr/>
          <a:lstStyle/>
          <a:p>
            <a:r>
              <a:t>Title Text</a:t>
            </a:r>
          </a:p>
        </p:txBody>
      </p:sp>
      <p:sp>
        <p:nvSpPr>
          <p:cNvPr id="582" name="Body Level One…"/>
          <p:cNvSpPr txBox="1">
            <a:spLocks noGrp="1"/>
          </p:cNvSpPr>
          <p:nvPr>
            <p:ph type="body" sz="quarter" idx="1"/>
          </p:nvPr>
        </p:nvSpPr>
        <p:spPr>
          <a:xfrm>
            <a:off x="6098791" y="646411"/>
            <a:ext cx="2616585" cy="828081"/>
          </a:xfrm>
          <a:prstGeom prst="rect">
            <a:avLst/>
          </a:prstGeom>
        </p:spPr>
        <p:txBody>
          <a:bodyPr anchor="t"/>
          <a:lstStyle>
            <a:lvl1pPr marL="0" indent="0">
              <a:spcBef>
                <a:spcPts val="900"/>
              </a:spcBef>
              <a:buClrTx/>
              <a:buSzTx/>
              <a:buNone/>
              <a:defRPr sz="1050"/>
            </a:lvl1pPr>
            <a:lvl2pPr marL="0" indent="0">
              <a:spcBef>
                <a:spcPts val="900"/>
              </a:spcBef>
              <a:buClrTx/>
              <a:buSzTx/>
              <a:buNone/>
              <a:defRPr sz="1050"/>
            </a:lvl2pPr>
            <a:lvl3pPr marL="0" indent="0">
              <a:spcBef>
                <a:spcPts val="900"/>
              </a:spcBef>
              <a:buClrTx/>
              <a:buSzTx/>
              <a:buNone/>
              <a:defRPr sz="1050"/>
            </a:lvl3pPr>
            <a:lvl4pPr marL="0" indent="0">
              <a:spcBef>
                <a:spcPts val="900"/>
              </a:spcBef>
              <a:buClrTx/>
              <a:buSzTx/>
              <a:buNone/>
              <a:defRPr sz="1050"/>
            </a:lvl4pPr>
            <a:lvl5pPr marL="0" indent="0">
              <a:spcBef>
                <a:spcPts val="900"/>
              </a:spcBef>
              <a:buClrTx/>
              <a:buSzTx/>
              <a:buNone/>
              <a:defRPr sz="1050"/>
            </a:lvl5pPr>
          </a:lstStyle>
          <a:p>
            <a:r>
              <a:t>Body Level One</a:t>
            </a:r>
          </a:p>
          <a:p>
            <a:pPr lvl="1"/>
            <a:r>
              <a:t>Body Level Two</a:t>
            </a:r>
          </a:p>
          <a:p>
            <a:pPr lvl="2"/>
            <a:r>
              <a:t>Body Level Three</a:t>
            </a:r>
          </a:p>
          <a:p>
            <a:pPr lvl="3"/>
            <a:r>
              <a:t>Body Level Four</a:t>
            </a:r>
          </a:p>
          <a:p>
            <a:pPr lvl="4"/>
            <a:r>
              <a:t>Body Level Five</a:t>
            </a:r>
          </a:p>
        </p:txBody>
      </p:sp>
      <p:sp>
        <p:nvSpPr>
          <p:cNvPr id="583" name="Rectangle"/>
          <p:cNvSpPr/>
          <p:nvPr/>
        </p:nvSpPr>
        <p:spPr>
          <a:xfrm>
            <a:off x="341226" y="2283768"/>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84" name="Line"/>
          <p:cNvSpPr/>
          <p:nvPr/>
        </p:nvSpPr>
        <p:spPr>
          <a:xfrm>
            <a:off x="341226" y="467668"/>
            <a:ext cx="5584898"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585"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86" name="Line"/>
          <p:cNvSpPr/>
          <p:nvPr/>
        </p:nvSpPr>
        <p:spPr>
          <a:xfrm>
            <a:off x="6098791" y="467668"/>
            <a:ext cx="2705101"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587"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890457677"/>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789216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tx">
  <p:cSld name="Caption Over 2 Photos">
    <p:spTree>
      <p:nvGrpSpPr>
        <p:cNvPr id="1" name=""/>
        <p:cNvGrpSpPr/>
        <p:nvPr/>
      </p:nvGrpSpPr>
      <p:grpSpPr>
        <a:xfrm>
          <a:off x="0" y="0"/>
          <a:ext cx="0" cy="0"/>
          <a:chOff x="0" y="0"/>
          <a:chExt cx="0" cy="0"/>
        </a:xfrm>
      </p:grpSpPr>
      <p:sp>
        <p:nvSpPr>
          <p:cNvPr id="594" name="Placeholder--transNeutralUHD.png"/>
          <p:cNvSpPr>
            <a:spLocks noGrp="1"/>
          </p:cNvSpPr>
          <p:nvPr>
            <p:ph type="pic" sz="half" idx="13"/>
          </p:nvPr>
        </p:nvSpPr>
        <p:spPr>
          <a:xfrm>
            <a:off x="341226" y="2286000"/>
            <a:ext cx="5584947" cy="4121151"/>
          </a:xfrm>
          <a:prstGeom prst="rect">
            <a:avLst/>
          </a:prstGeom>
        </p:spPr>
        <p:txBody>
          <a:bodyPr lIns="91439" tIns="45719" rIns="91439" bIns="45719" anchor="t">
            <a:noAutofit/>
          </a:bodyPr>
          <a:lstStyle/>
          <a:p>
            <a:endParaRPr dirty="0"/>
          </a:p>
        </p:txBody>
      </p:sp>
      <p:sp>
        <p:nvSpPr>
          <p:cNvPr id="595" name="Title Text"/>
          <p:cNvSpPr txBox="1">
            <a:spLocks noGrp="1"/>
          </p:cNvSpPr>
          <p:nvPr>
            <p:ph type="title"/>
          </p:nvPr>
        </p:nvSpPr>
        <p:spPr>
          <a:xfrm>
            <a:off x="341226" y="569268"/>
            <a:ext cx="5244890" cy="982366"/>
          </a:xfrm>
          <a:prstGeom prst="rect">
            <a:avLst/>
          </a:prstGeom>
        </p:spPr>
        <p:txBody>
          <a:bodyPr/>
          <a:lstStyle/>
          <a:p>
            <a:r>
              <a:t>Title Text</a:t>
            </a:r>
          </a:p>
        </p:txBody>
      </p:sp>
      <p:sp>
        <p:nvSpPr>
          <p:cNvPr id="596" name="Body Level One…"/>
          <p:cNvSpPr txBox="1">
            <a:spLocks noGrp="1"/>
          </p:cNvSpPr>
          <p:nvPr>
            <p:ph type="body" sz="quarter" idx="1"/>
          </p:nvPr>
        </p:nvSpPr>
        <p:spPr>
          <a:xfrm>
            <a:off x="6098791" y="646411"/>
            <a:ext cx="2616585" cy="828081"/>
          </a:xfrm>
          <a:prstGeom prst="rect">
            <a:avLst/>
          </a:prstGeom>
        </p:spPr>
        <p:txBody>
          <a:bodyPr anchor="t"/>
          <a:lstStyle>
            <a:lvl1pPr marL="0" indent="0">
              <a:spcBef>
                <a:spcPts val="900"/>
              </a:spcBef>
              <a:buClrTx/>
              <a:buSzTx/>
              <a:buNone/>
              <a:defRPr sz="1050"/>
            </a:lvl1pPr>
            <a:lvl2pPr marL="0" indent="0">
              <a:spcBef>
                <a:spcPts val="900"/>
              </a:spcBef>
              <a:buClrTx/>
              <a:buSzTx/>
              <a:buNone/>
              <a:defRPr sz="1050"/>
            </a:lvl2pPr>
            <a:lvl3pPr marL="0" indent="0">
              <a:spcBef>
                <a:spcPts val="900"/>
              </a:spcBef>
              <a:buClrTx/>
              <a:buSzTx/>
              <a:buNone/>
              <a:defRPr sz="1050"/>
            </a:lvl3pPr>
            <a:lvl4pPr marL="0" indent="0">
              <a:spcBef>
                <a:spcPts val="900"/>
              </a:spcBef>
              <a:buClrTx/>
              <a:buSzTx/>
              <a:buNone/>
              <a:defRPr sz="1050"/>
            </a:lvl4pPr>
            <a:lvl5pPr marL="0" indent="0">
              <a:spcBef>
                <a:spcPts val="900"/>
              </a:spcBef>
              <a:buClrTx/>
              <a:buSzTx/>
              <a:buNone/>
              <a:defRPr sz="1050"/>
            </a:lvl5pPr>
          </a:lstStyle>
          <a:p>
            <a:r>
              <a:t>Body Level One</a:t>
            </a:r>
          </a:p>
          <a:p>
            <a:pPr lvl="1"/>
            <a:r>
              <a:t>Body Level Two</a:t>
            </a:r>
          </a:p>
          <a:p>
            <a:pPr lvl="2"/>
            <a:r>
              <a:t>Body Level Three</a:t>
            </a:r>
          </a:p>
          <a:p>
            <a:pPr lvl="3"/>
            <a:r>
              <a:t>Body Level Four</a:t>
            </a:r>
          </a:p>
          <a:p>
            <a:pPr lvl="4"/>
            <a:r>
              <a:t>Body Level Five</a:t>
            </a:r>
          </a:p>
        </p:txBody>
      </p:sp>
      <p:sp>
        <p:nvSpPr>
          <p:cNvPr id="597" name="Rectangle"/>
          <p:cNvSpPr/>
          <p:nvPr/>
        </p:nvSpPr>
        <p:spPr>
          <a:xfrm>
            <a:off x="341226" y="2286000"/>
            <a:ext cx="1986572" cy="114300"/>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598" name="Line"/>
          <p:cNvSpPr/>
          <p:nvPr/>
        </p:nvSpPr>
        <p:spPr>
          <a:xfrm>
            <a:off x="341226" y="467668"/>
            <a:ext cx="5584898"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599"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600" name="Line"/>
          <p:cNvSpPr/>
          <p:nvPr/>
        </p:nvSpPr>
        <p:spPr>
          <a:xfrm>
            <a:off x="6098791" y="467668"/>
            <a:ext cx="2705101"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601" name="Placeholder--transNeutralUHD.png"/>
          <p:cNvSpPr>
            <a:spLocks noGrp="1"/>
          </p:cNvSpPr>
          <p:nvPr>
            <p:ph type="pic" sz="quarter" idx="14"/>
          </p:nvPr>
        </p:nvSpPr>
        <p:spPr>
          <a:xfrm>
            <a:off x="6098791" y="2286000"/>
            <a:ext cx="2702694" cy="4121151"/>
          </a:xfrm>
          <a:prstGeom prst="rect">
            <a:avLst/>
          </a:prstGeom>
        </p:spPr>
        <p:txBody>
          <a:bodyPr lIns="91439" tIns="45719" rIns="91439" bIns="45719" anchor="t">
            <a:noAutofit/>
          </a:bodyPr>
          <a:lstStyle/>
          <a:p>
            <a:endParaRPr dirty="0"/>
          </a:p>
        </p:txBody>
      </p:sp>
      <p:sp>
        <p:nvSpPr>
          <p:cNvPr id="602" name="Rectangle"/>
          <p:cNvSpPr/>
          <p:nvPr/>
        </p:nvSpPr>
        <p:spPr>
          <a:xfrm>
            <a:off x="6098791" y="2286000"/>
            <a:ext cx="1266826" cy="114300"/>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60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749288916"/>
      </p:ext>
    </p:extLst>
  </p:cSld>
  <p:clrMapOvr>
    <a:masterClrMapping/>
  </p:clrMapOvr>
  <p:transition spd="med"/>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tx">
  <p:cSld name="Title &amp; Caption">
    <p:bg>
      <p:bgPr>
        <a:solidFill>
          <a:srgbClr val="E22019"/>
        </a:solidFill>
        <a:effectLst/>
      </p:bgPr>
    </p:bg>
    <p:spTree>
      <p:nvGrpSpPr>
        <p:cNvPr id="1" name=""/>
        <p:cNvGrpSpPr/>
        <p:nvPr/>
      </p:nvGrpSpPr>
      <p:grpSpPr>
        <a:xfrm>
          <a:off x="0" y="0"/>
          <a:ext cx="0" cy="0"/>
          <a:chOff x="0" y="0"/>
          <a:chExt cx="0" cy="0"/>
        </a:xfrm>
      </p:grpSpPr>
      <p:sp>
        <p:nvSpPr>
          <p:cNvPr id="610" name="Line"/>
          <p:cNvSpPr/>
          <p:nvPr/>
        </p:nvSpPr>
        <p:spPr>
          <a:xfrm>
            <a:off x="341226" y="467668"/>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611" name="Line"/>
          <p:cNvSpPr/>
          <p:nvPr/>
        </p:nvSpPr>
        <p:spPr>
          <a:xfrm>
            <a:off x="341226" y="6407795"/>
            <a:ext cx="846154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612" name="Title Text"/>
          <p:cNvSpPr txBox="1">
            <a:spLocks noGrp="1"/>
          </p:cNvSpPr>
          <p:nvPr>
            <p:ph type="title"/>
          </p:nvPr>
        </p:nvSpPr>
        <p:spPr>
          <a:xfrm>
            <a:off x="341226" y="569268"/>
            <a:ext cx="6977820" cy="4400550"/>
          </a:xfrm>
          <a:prstGeom prst="rect">
            <a:avLst/>
          </a:prstGeom>
        </p:spPr>
        <p:txBody>
          <a:bodyPr/>
          <a:lstStyle>
            <a:lvl1pPr>
              <a:defRPr sz="5400" spc="-216">
                <a:solidFill>
                  <a:srgbClr val="FFFFFF"/>
                </a:solidFill>
              </a:defRPr>
            </a:lvl1pPr>
          </a:lstStyle>
          <a:p>
            <a:r>
              <a:t>Title Text</a:t>
            </a:r>
          </a:p>
        </p:txBody>
      </p:sp>
      <p:sp>
        <p:nvSpPr>
          <p:cNvPr id="613" name="Body Level One…"/>
          <p:cNvSpPr txBox="1">
            <a:spLocks noGrp="1"/>
          </p:cNvSpPr>
          <p:nvPr>
            <p:ph type="body" sz="quarter" idx="1"/>
          </p:nvPr>
        </p:nvSpPr>
        <p:spPr>
          <a:xfrm>
            <a:off x="426950" y="5325418"/>
            <a:ext cx="5159166" cy="849016"/>
          </a:xfrm>
          <a:prstGeom prst="rect">
            <a:avLst/>
          </a:prstGeom>
        </p:spPr>
        <p:txBody>
          <a:bodyPr anchor="t"/>
          <a:lstStyle>
            <a:lvl1pPr marL="0" indent="0">
              <a:spcBef>
                <a:spcPts val="1050"/>
              </a:spcBef>
              <a:buClrTx/>
              <a:buSzTx/>
              <a:buNone/>
              <a:defRPr sz="1200" b="1">
                <a:latin typeface="+mn-lt"/>
                <a:ea typeface="+mn-ea"/>
                <a:cs typeface="+mn-cs"/>
                <a:sym typeface="Helvetica Neue"/>
              </a:defRPr>
            </a:lvl1pPr>
            <a:lvl2pPr marL="0" indent="0">
              <a:spcBef>
                <a:spcPts val="1050"/>
              </a:spcBef>
              <a:buClrTx/>
              <a:buSzTx/>
              <a:buNone/>
              <a:defRPr sz="1200" b="1">
                <a:latin typeface="+mn-lt"/>
                <a:ea typeface="+mn-ea"/>
                <a:cs typeface="+mn-cs"/>
                <a:sym typeface="Helvetica Neue"/>
              </a:defRPr>
            </a:lvl2pPr>
            <a:lvl3pPr marL="0" indent="0">
              <a:spcBef>
                <a:spcPts val="1050"/>
              </a:spcBef>
              <a:buClrTx/>
              <a:buSzTx/>
              <a:buNone/>
              <a:defRPr sz="1200" b="1">
                <a:latin typeface="+mn-lt"/>
                <a:ea typeface="+mn-ea"/>
                <a:cs typeface="+mn-cs"/>
                <a:sym typeface="Helvetica Neue"/>
              </a:defRPr>
            </a:lvl3pPr>
            <a:lvl4pPr marL="0" indent="0">
              <a:spcBef>
                <a:spcPts val="1050"/>
              </a:spcBef>
              <a:buClrTx/>
              <a:buSzTx/>
              <a:buNone/>
              <a:defRPr sz="1200" b="1">
                <a:latin typeface="+mn-lt"/>
                <a:ea typeface="+mn-ea"/>
                <a:cs typeface="+mn-cs"/>
                <a:sym typeface="Helvetica Neue"/>
              </a:defRPr>
            </a:lvl4pPr>
            <a:lvl5pPr marL="0" indent="0">
              <a:spcBef>
                <a:spcPts val="1050"/>
              </a:spcBef>
              <a:buClrTx/>
              <a:buSzTx/>
              <a:buNone/>
              <a:defRPr sz="1200" b="1">
                <a:latin typeface="+mn-lt"/>
                <a:ea typeface="+mn-ea"/>
                <a:cs typeface="+mn-cs"/>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614" name="Rectangle"/>
          <p:cNvSpPr/>
          <p:nvPr/>
        </p:nvSpPr>
        <p:spPr>
          <a:xfrm>
            <a:off x="341226" y="5090467"/>
            <a:ext cx="1985963"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615" name="Line"/>
          <p:cNvSpPr/>
          <p:nvPr/>
        </p:nvSpPr>
        <p:spPr>
          <a:xfrm>
            <a:off x="341226" y="5090468"/>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616"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617"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865129230"/>
      </p:ext>
    </p:extLst>
  </p:cSld>
  <p:clrMapOvr>
    <a:masterClrMapping/>
  </p:clrMapOvr>
  <p:transition spd="med"/>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tx">
  <p:cSld name="Quote">
    <p:bg>
      <p:bgPr>
        <a:solidFill>
          <a:srgbClr val="E22019"/>
        </a:solidFill>
        <a:effectLst/>
      </p:bgPr>
    </p:bg>
    <p:spTree>
      <p:nvGrpSpPr>
        <p:cNvPr id="1" name=""/>
        <p:cNvGrpSpPr/>
        <p:nvPr/>
      </p:nvGrpSpPr>
      <p:grpSpPr>
        <a:xfrm>
          <a:off x="0" y="0"/>
          <a:ext cx="0" cy="0"/>
          <a:chOff x="0" y="0"/>
          <a:chExt cx="0" cy="0"/>
        </a:xfrm>
      </p:grpSpPr>
      <p:sp>
        <p:nvSpPr>
          <p:cNvPr id="638" name="Line"/>
          <p:cNvSpPr/>
          <p:nvPr/>
        </p:nvSpPr>
        <p:spPr>
          <a:xfrm>
            <a:off x="341226" y="467668"/>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639" name="Line"/>
          <p:cNvSpPr/>
          <p:nvPr/>
        </p:nvSpPr>
        <p:spPr>
          <a:xfrm>
            <a:off x="341226" y="6407795"/>
            <a:ext cx="846154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640" name="Rectangle"/>
          <p:cNvSpPr/>
          <p:nvPr/>
        </p:nvSpPr>
        <p:spPr>
          <a:xfrm>
            <a:off x="341226" y="5090467"/>
            <a:ext cx="1985963"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641" name="Line"/>
          <p:cNvSpPr/>
          <p:nvPr/>
        </p:nvSpPr>
        <p:spPr>
          <a:xfrm>
            <a:off x="341226" y="5090468"/>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642"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643" name="Type a Quote Here."/>
          <p:cNvSpPr txBox="1">
            <a:spLocks noGrp="1"/>
          </p:cNvSpPr>
          <p:nvPr>
            <p:ph type="body" sz="quarter" idx="13"/>
          </p:nvPr>
        </p:nvSpPr>
        <p:spPr>
          <a:xfrm>
            <a:off x="341226" y="1365251"/>
            <a:ext cx="6979357" cy="545790"/>
          </a:xfrm>
          <a:prstGeom prst="rect">
            <a:avLst/>
          </a:prstGeom>
        </p:spPr>
        <p:txBody>
          <a:bodyPr anchor="t">
            <a:spAutoFit/>
          </a:bodyPr>
          <a:lstStyle>
            <a:lvl1pPr marL="0" indent="0">
              <a:lnSpc>
                <a:spcPct val="80000"/>
              </a:lnSpc>
              <a:spcBef>
                <a:spcPts val="0"/>
              </a:spcBef>
              <a:buClrTx/>
              <a:buSzTx/>
              <a:buNone/>
              <a:defRPr sz="3600" b="1" spc="-144">
                <a:solidFill>
                  <a:srgbClr val="FFFFFF"/>
                </a:solidFill>
                <a:latin typeface="+mn-lt"/>
                <a:ea typeface="+mn-ea"/>
                <a:cs typeface="+mn-cs"/>
                <a:sym typeface="Helvetica Neue"/>
              </a:defRPr>
            </a:lvl1pPr>
          </a:lstStyle>
          <a:p>
            <a:r>
              <a:t>Type a Quote Here.</a:t>
            </a:r>
          </a:p>
        </p:txBody>
      </p:sp>
      <p:sp>
        <p:nvSpPr>
          <p:cNvPr id="644" name="Attribution Line"/>
          <p:cNvSpPr txBox="1">
            <a:spLocks noGrp="1"/>
          </p:cNvSpPr>
          <p:nvPr>
            <p:ph type="body" sz="quarter" idx="14"/>
          </p:nvPr>
        </p:nvSpPr>
        <p:spPr>
          <a:xfrm>
            <a:off x="426951" y="5348251"/>
            <a:ext cx="4790482" cy="351891"/>
          </a:xfrm>
          <a:prstGeom prst="rect">
            <a:avLst/>
          </a:prstGeom>
        </p:spPr>
        <p:txBody>
          <a:bodyPr>
            <a:spAutoFit/>
          </a:bodyPr>
          <a:lstStyle>
            <a:lvl1pPr marL="0" indent="0">
              <a:lnSpc>
                <a:spcPct val="90000"/>
              </a:lnSpc>
              <a:spcBef>
                <a:spcPts val="0"/>
              </a:spcBef>
              <a:buClrTx/>
              <a:buSzTx/>
              <a:buNone/>
              <a:defRPr sz="1800" b="1" spc="-36">
                <a:latin typeface="+mn-lt"/>
                <a:ea typeface="+mn-ea"/>
                <a:cs typeface="+mn-cs"/>
                <a:sym typeface="Helvetica Neue"/>
              </a:defRPr>
            </a:lvl1pPr>
          </a:lstStyle>
          <a:p>
            <a:r>
              <a:t>Attribution Line</a:t>
            </a:r>
          </a:p>
        </p:txBody>
      </p:sp>
      <p:sp>
        <p:nvSpPr>
          <p:cNvPr id="645" name="“"/>
          <p:cNvSpPr txBox="1"/>
          <p:nvPr/>
        </p:nvSpPr>
        <p:spPr>
          <a:xfrm>
            <a:off x="313158" y="713917"/>
            <a:ext cx="583237" cy="13680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lnSpc>
                <a:spcPct val="80000"/>
              </a:lnSpc>
              <a:defRPr sz="28800" b="1" spc="-1152">
                <a:latin typeface="+mn-lt"/>
                <a:ea typeface="+mn-ea"/>
                <a:cs typeface="+mn-cs"/>
                <a:sym typeface="Helvetica Neue"/>
              </a:defRPr>
            </a:lvl1pPr>
          </a:lstStyle>
          <a:p>
            <a:r>
              <a:rPr sz="10800" dirty="0"/>
              <a:t>“</a:t>
            </a:r>
          </a:p>
        </p:txBody>
      </p:sp>
      <p:sp>
        <p:nvSpPr>
          <p:cNvPr id="64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953512372"/>
      </p:ext>
    </p:extLst>
  </p:cSld>
  <p:clrMapOvr>
    <a:masterClrMapping/>
  </p:clrMapOvr>
  <p:transition spd="med"/>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tx">
  <p:cSld name="Quote &amp; Caption">
    <p:bg>
      <p:bgPr>
        <a:solidFill>
          <a:srgbClr val="E22019"/>
        </a:solidFill>
        <a:effectLst/>
      </p:bgPr>
    </p:bg>
    <p:spTree>
      <p:nvGrpSpPr>
        <p:cNvPr id="1" name=""/>
        <p:cNvGrpSpPr/>
        <p:nvPr/>
      </p:nvGrpSpPr>
      <p:grpSpPr>
        <a:xfrm>
          <a:off x="0" y="0"/>
          <a:ext cx="0" cy="0"/>
          <a:chOff x="0" y="0"/>
          <a:chExt cx="0" cy="0"/>
        </a:xfrm>
      </p:grpSpPr>
      <p:sp>
        <p:nvSpPr>
          <p:cNvPr id="653" name="Line"/>
          <p:cNvSpPr/>
          <p:nvPr/>
        </p:nvSpPr>
        <p:spPr>
          <a:xfrm>
            <a:off x="341226" y="467668"/>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654" name="Line"/>
          <p:cNvSpPr/>
          <p:nvPr/>
        </p:nvSpPr>
        <p:spPr>
          <a:xfrm>
            <a:off x="341226" y="6407795"/>
            <a:ext cx="846154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655"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656" name="Type a Quote Here."/>
          <p:cNvSpPr txBox="1">
            <a:spLocks noGrp="1"/>
          </p:cNvSpPr>
          <p:nvPr>
            <p:ph type="body" sz="quarter" idx="13"/>
          </p:nvPr>
        </p:nvSpPr>
        <p:spPr>
          <a:xfrm>
            <a:off x="341226" y="1365251"/>
            <a:ext cx="6979357" cy="545790"/>
          </a:xfrm>
          <a:prstGeom prst="rect">
            <a:avLst/>
          </a:prstGeom>
        </p:spPr>
        <p:txBody>
          <a:bodyPr anchor="t">
            <a:spAutoFit/>
          </a:bodyPr>
          <a:lstStyle>
            <a:lvl1pPr marL="0" indent="0">
              <a:lnSpc>
                <a:spcPct val="80000"/>
              </a:lnSpc>
              <a:spcBef>
                <a:spcPts val="0"/>
              </a:spcBef>
              <a:buClrTx/>
              <a:buSzTx/>
              <a:buNone/>
              <a:defRPr sz="3600" b="1" spc="-144">
                <a:solidFill>
                  <a:srgbClr val="FFFFFF"/>
                </a:solidFill>
                <a:latin typeface="+mn-lt"/>
                <a:ea typeface="+mn-ea"/>
                <a:cs typeface="+mn-cs"/>
                <a:sym typeface="Helvetica Neue"/>
              </a:defRPr>
            </a:lvl1pPr>
          </a:lstStyle>
          <a:p>
            <a:r>
              <a:t>Type a Quote Here.</a:t>
            </a:r>
          </a:p>
        </p:txBody>
      </p:sp>
      <p:sp>
        <p:nvSpPr>
          <p:cNvPr id="657" name="Attribution Line"/>
          <p:cNvSpPr txBox="1">
            <a:spLocks noGrp="1"/>
          </p:cNvSpPr>
          <p:nvPr>
            <p:ph type="body" sz="quarter" idx="14"/>
          </p:nvPr>
        </p:nvSpPr>
        <p:spPr>
          <a:xfrm>
            <a:off x="426951" y="4610709"/>
            <a:ext cx="5159165" cy="351891"/>
          </a:xfrm>
          <a:prstGeom prst="rect">
            <a:avLst/>
          </a:prstGeom>
        </p:spPr>
        <p:txBody>
          <a:bodyPr>
            <a:spAutoFit/>
          </a:bodyPr>
          <a:lstStyle>
            <a:lvl1pPr marL="0" indent="0">
              <a:lnSpc>
                <a:spcPct val="90000"/>
              </a:lnSpc>
              <a:spcBef>
                <a:spcPts val="0"/>
              </a:spcBef>
              <a:buClrTx/>
              <a:buSzTx/>
              <a:buNone/>
              <a:defRPr sz="1800" b="1" spc="-36">
                <a:latin typeface="+mn-lt"/>
                <a:ea typeface="+mn-ea"/>
                <a:cs typeface="+mn-cs"/>
                <a:sym typeface="Helvetica Neue"/>
              </a:defRPr>
            </a:lvl1pPr>
          </a:lstStyle>
          <a:p>
            <a:r>
              <a:t>Attribution Line</a:t>
            </a:r>
          </a:p>
        </p:txBody>
      </p:sp>
      <p:sp>
        <p:nvSpPr>
          <p:cNvPr id="658" name="“"/>
          <p:cNvSpPr txBox="1"/>
          <p:nvPr/>
        </p:nvSpPr>
        <p:spPr>
          <a:xfrm>
            <a:off x="313158" y="713917"/>
            <a:ext cx="583237" cy="13680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lnSpc>
                <a:spcPct val="80000"/>
              </a:lnSpc>
              <a:defRPr sz="28800" b="1" spc="-1152">
                <a:latin typeface="+mn-lt"/>
                <a:ea typeface="+mn-ea"/>
                <a:cs typeface="+mn-cs"/>
                <a:sym typeface="Helvetica Neue"/>
              </a:defRPr>
            </a:lvl1pPr>
          </a:lstStyle>
          <a:p>
            <a:r>
              <a:rPr sz="10800" dirty="0"/>
              <a:t>“</a:t>
            </a:r>
          </a:p>
        </p:txBody>
      </p:sp>
      <p:sp>
        <p:nvSpPr>
          <p:cNvPr id="659" name="Line"/>
          <p:cNvSpPr/>
          <p:nvPr/>
        </p:nvSpPr>
        <p:spPr>
          <a:xfrm>
            <a:off x="341226" y="4346575"/>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660" name="Rectangle"/>
          <p:cNvSpPr/>
          <p:nvPr/>
        </p:nvSpPr>
        <p:spPr>
          <a:xfrm>
            <a:off x="341226" y="4343400"/>
            <a:ext cx="1985963"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661" name="Body Level One…"/>
          <p:cNvSpPr txBox="1">
            <a:spLocks noGrp="1"/>
          </p:cNvSpPr>
          <p:nvPr>
            <p:ph type="body" sz="quarter" idx="1"/>
          </p:nvPr>
        </p:nvSpPr>
        <p:spPr>
          <a:xfrm>
            <a:off x="426950" y="5325418"/>
            <a:ext cx="5159166" cy="849016"/>
          </a:xfrm>
          <a:prstGeom prst="rect">
            <a:avLst/>
          </a:prstGeom>
        </p:spPr>
        <p:txBody>
          <a:bodyPr anchor="t"/>
          <a:lstStyle>
            <a:lvl1pPr marL="0" indent="0">
              <a:spcBef>
                <a:spcPts val="1050"/>
              </a:spcBef>
              <a:buClrTx/>
              <a:buSzTx/>
              <a:buNone/>
              <a:defRPr sz="1200" b="1">
                <a:latin typeface="+mn-lt"/>
                <a:ea typeface="+mn-ea"/>
                <a:cs typeface="+mn-cs"/>
                <a:sym typeface="Helvetica Neue"/>
              </a:defRPr>
            </a:lvl1pPr>
            <a:lvl2pPr marL="0" indent="0">
              <a:spcBef>
                <a:spcPts val="1050"/>
              </a:spcBef>
              <a:buClrTx/>
              <a:buSzTx/>
              <a:buNone/>
              <a:defRPr sz="1200" b="1">
                <a:latin typeface="+mn-lt"/>
                <a:ea typeface="+mn-ea"/>
                <a:cs typeface="+mn-cs"/>
                <a:sym typeface="Helvetica Neue"/>
              </a:defRPr>
            </a:lvl2pPr>
            <a:lvl3pPr marL="0" indent="0">
              <a:spcBef>
                <a:spcPts val="1050"/>
              </a:spcBef>
              <a:buClrTx/>
              <a:buSzTx/>
              <a:buNone/>
              <a:defRPr sz="1200" b="1">
                <a:latin typeface="+mn-lt"/>
                <a:ea typeface="+mn-ea"/>
                <a:cs typeface="+mn-cs"/>
                <a:sym typeface="Helvetica Neue"/>
              </a:defRPr>
            </a:lvl3pPr>
            <a:lvl4pPr marL="0" indent="0">
              <a:spcBef>
                <a:spcPts val="1050"/>
              </a:spcBef>
              <a:buClrTx/>
              <a:buSzTx/>
              <a:buNone/>
              <a:defRPr sz="1200" b="1">
                <a:latin typeface="+mn-lt"/>
                <a:ea typeface="+mn-ea"/>
                <a:cs typeface="+mn-cs"/>
                <a:sym typeface="Helvetica Neue"/>
              </a:defRPr>
            </a:lvl4pPr>
            <a:lvl5pPr marL="0" indent="0">
              <a:spcBef>
                <a:spcPts val="1050"/>
              </a:spcBef>
              <a:buClrTx/>
              <a:buSzTx/>
              <a:buNone/>
              <a:defRPr sz="1200" b="1">
                <a:latin typeface="+mn-lt"/>
                <a:ea typeface="+mn-ea"/>
                <a:cs typeface="+mn-cs"/>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662"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402148379"/>
      </p:ext>
    </p:extLst>
  </p:cSld>
  <p:clrMapOvr>
    <a:masterClrMapping/>
  </p:clrMapOvr>
  <p:transition spd="med"/>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x">
  <p:cSld name="Compare &amp; Contrast">
    <p:spTree>
      <p:nvGrpSpPr>
        <p:cNvPr id="1" name=""/>
        <p:cNvGrpSpPr/>
        <p:nvPr/>
      </p:nvGrpSpPr>
      <p:grpSpPr>
        <a:xfrm>
          <a:off x="0" y="0"/>
          <a:ext cx="0" cy="0"/>
          <a:chOff x="0" y="0"/>
          <a:chExt cx="0" cy="0"/>
        </a:xfrm>
      </p:grpSpPr>
      <p:sp>
        <p:nvSpPr>
          <p:cNvPr id="669" name="Line"/>
          <p:cNvSpPr/>
          <p:nvPr/>
        </p:nvSpPr>
        <p:spPr>
          <a:xfrm>
            <a:off x="341226" y="467668"/>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670" name="Line"/>
          <p:cNvSpPr/>
          <p:nvPr/>
        </p:nvSpPr>
        <p:spPr>
          <a:xfrm>
            <a:off x="341226" y="6407795"/>
            <a:ext cx="846154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671" name="Title Text"/>
          <p:cNvSpPr txBox="1">
            <a:spLocks noGrp="1"/>
          </p:cNvSpPr>
          <p:nvPr>
            <p:ph type="title"/>
          </p:nvPr>
        </p:nvSpPr>
        <p:spPr>
          <a:xfrm>
            <a:off x="341226" y="569268"/>
            <a:ext cx="6979135" cy="1612900"/>
          </a:xfrm>
          <a:prstGeom prst="rect">
            <a:avLst/>
          </a:prstGeom>
        </p:spPr>
        <p:txBody>
          <a:bodyPr/>
          <a:lstStyle/>
          <a:p>
            <a:r>
              <a:t>Title Text</a:t>
            </a:r>
          </a:p>
        </p:txBody>
      </p:sp>
      <p:sp>
        <p:nvSpPr>
          <p:cNvPr id="672"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673" name="Heading A"/>
          <p:cNvSpPr txBox="1">
            <a:spLocks noGrp="1"/>
          </p:cNvSpPr>
          <p:nvPr>
            <p:ph type="body" sz="quarter" idx="13"/>
          </p:nvPr>
        </p:nvSpPr>
        <p:spPr>
          <a:xfrm>
            <a:off x="341226" y="2410768"/>
            <a:ext cx="3803824"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A</a:t>
            </a:r>
          </a:p>
        </p:txBody>
      </p:sp>
      <p:sp>
        <p:nvSpPr>
          <p:cNvPr id="674" name="Text A"/>
          <p:cNvSpPr txBox="1">
            <a:spLocks noGrp="1"/>
          </p:cNvSpPr>
          <p:nvPr>
            <p:ph type="body" sz="quarter" idx="14"/>
          </p:nvPr>
        </p:nvSpPr>
        <p:spPr>
          <a:xfrm>
            <a:off x="341226" y="3101531"/>
            <a:ext cx="3803824" cy="264175"/>
          </a:xfrm>
          <a:prstGeom prst="rect">
            <a:avLst/>
          </a:prstGeom>
        </p:spPr>
        <p:txBody>
          <a:bodyPr anchor="t">
            <a:spAutoFit/>
          </a:bodyPr>
          <a:lstStyle>
            <a:lvl1pPr marL="0" indent="0">
              <a:spcBef>
                <a:spcPts val="900"/>
              </a:spcBef>
              <a:buClrTx/>
              <a:buSzTx/>
              <a:buNone/>
              <a:defRPr sz="1050"/>
            </a:lvl1pPr>
          </a:lstStyle>
          <a:p>
            <a:r>
              <a:t>Text A</a:t>
            </a:r>
          </a:p>
        </p:txBody>
      </p:sp>
      <p:sp>
        <p:nvSpPr>
          <p:cNvPr id="675" name="Line"/>
          <p:cNvSpPr/>
          <p:nvPr/>
        </p:nvSpPr>
        <p:spPr>
          <a:xfrm>
            <a:off x="341226" y="2290118"/>
            <a:ext cx="414505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676" name="Rectangle"/>
          <p:cNvSpPr/>
          <p:nvPr/>
        </p:nvSpPr>
        <p:spPr>
          <a:xfrm>
            <a:off x="341226"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677" name="Heading B"/>
          <p:cNvSpPr txBox="1">
            <a:spLocks noGrp="1"/>
          </p:cNvSpPr>
          <p:nvPr>
            <p:ph type="body" sz="quarter" idx="15"/>
          </p:nvPr>
        </p:nvSpPr>
        <p:spPr>
          <a:xfrm>
            <a:off x="4657725" y="2410768"/>
            <a:ext cx="3805238"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B</a:t>
            </a:r>
          </a:p>
        </p:txBody>
      </p:sp>
      <p:sp>
        <p:nvSpPr>
          <p:cNvPr id="678" name="Text B"/>
          <p:cNvSpPr txBox="1">
            <a:spLocks noGrp="1"/>
          </p:cNvSpPr>
          <p:nvPr>
            <p:ph type="body" sz="quarter" idx="16"/>
          </p:nvPr>
        </p:nvSpPr>
        <p:spPr>
          <a:xfrm>
            <a:off x="4657725" y="3101531"/>
            <a:ext cx="3805238" cy="264175"/>
          </a:xfrm>
          <a:prstGeom prst="rect">
            <a:avLst/>
          </a:prstGeom>
        </p:spPr>
        <p:txBody>
          <a:bodyPr anchor="t">
            <a:spAutoFit/>
          </a:bodyPr>
          <a:lstStyle>
            <a:lvl1pPr marL="0" indent="0">
              <a:spcBef>
                <a:spcPts val="900"/>
              </a:spcBef>
              <a:buClrTx/>
              <a:buSzTx/>
              <a:buNone/>
              <a:defRPr sz="1050"/>
            </a:lvl1pPr>
          </a:lstStyle>
          <a:p>
            <a:r>
              <a:t>Text B</a:t>
            </a:r>
          </a:p>
        </p:txBody>
      </p:sp>
      <p:sp>
        <p:nvSpPr>
          <p:cNvPr id="679" name="Line"/>
          <p:cNvSpPr/>
          <p:nvPr/>
        </p:nvSpPr>
        <p:spPr>
          <a:xfrm>
            <a:off x="4657725" y="2290118"/>
            <a:ext cx="414505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680" name="Rectangle"/>
          <p:cNvSpPr/>
          <p:nvPr/>
        </p:nvSpPr>
        <p:spPr>
          <a:xfrm>
            <a:off x="4657725" y="2290118"/>
            <a:ext cx="1266825"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68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1068593"/>
      </p:ext>
    </p:extLst>
  </p:cSld>
  <p:clrMapOvr>
    <a:masterClrMapping/>
  </p:clrMapOvr>
  <p:transition spd="med"/>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tx">
  <p:cSld name="3 Col. Compare &amp; Contrast">
    <p:spTree>
      <p:nvGrpSpPr>
        <p:cNvPr id="1" name=""/>
        <p:cNvGrpSpPr/>
        <p:nvPr/>
      </p:nvGrpSpPr>
      <p:grpSpPr>
        <a:xfrm>
          <a:off x="0" y="0"/>
          <a:ext cx="0" cy="0"/>
          <a:chOff x="0" y="0"/>
          <a:chExt cx="0" cy="0"/>
        </a:xfrm>
      </p:grpSpPr>
      <p:sp>
        <p:nvSpPr>
          <p:cNvPr id="688" name="Line"/>
          <p:cNvSpPr/>
          <p:nvPr/>
        </p:nvSpPr>
        <p:spPr>
          <a:xfrm>
            <a:off x="341226" y="467668"/>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689" name="Line"/>
          <p:cNvSpPr/>
          <p:nvPr/>
        </p:nvSpPr>
        <p:spPr>
          <a:xfrm>
            <a:off x="341226" y="6407795"/>
            <a:ext cx="846154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690" name="Title Text"/>
          <p:cNvSpPr txBox="1">
            <a:spLocks noGrp="1"/>
          </p:cNvSpPr>
          <p:nvPr>
            <p:ph type="title"/>
          </p:nvPr>
        </p:nvSpPr>
        <p:spPr>
          <a:xfrm>
            <a:off x="341226" y="569268"/>
            <a:ext cx="6979135" cy="1612900"/>
          </a:xfrm>
          <a:prstGeom prst="rect">
            <a:avLst/>
          </a:prstGeom>
        </p:spPr>
        <p:txBody>
          <a:bodyPr/>
          <a:lstStyle/>
          <a:p>
            <a:r>
              <a:t>Title Text</a:t>
            </a:r>
          </a:p>
        </p:txBody>
      </p:sp>
      <p:sp>
        <p:nvSpPr>
          <p:cNvPr id="691"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692" name="Heading A"/>
          <p:cNvSpPr txBox="1">
            <a:spLocks noGrp="1"/>
          </p:cNvSpPr>
          <p:nvPr>
            <p:ph type="body" sz="quarter" idx="13"/>
          </p:nvPr>
        </p:nvSpPr>
        <p:spPr>
          <a:xfrm>
            <a:off x="341226" y="2410768"/>
            <a:ext cx="2363875"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A</a:t>
            </a:r>
          </a:p>
        </p:txBody>
      </p:sp>
      <p:sp>
        <p:nvSpPr>
          <p:cNvPr id="693" name="Text A"/>
          <p:cNvSpPr txBox="1">
            <a:spLocks noGrp="1"/>
          </p:cNvSpPr>
          <p:nvPr>
            <p:ph type="body" sz="quarter" idx="14"/>
          </p:nvPr>
        </p:nvSpPr>
        <p:spPr>
          <a:xfrm>
            <a:off x="341226" y="3101531"/>
            <a:ext cx="2363875" cy="264175"/>
          </a:xfrm>
          <a:prstGeom prst="rect">
            <a:avLst/>
          </a:prstGeom>
        </p:spPr>
        <p:txBody>
          <a:bodyPr anchor="t">
            <a:spAutoFit/>
          </a:bodyPr>
          <a:lstStyle>
            <a:lvl1pPr marL="0" indent="0">
              <a:spcBef>
                <a:spcPts val="900"/>
              </a:spcBef>
              <a:buClrTx/>
              <a:buSzTx/>
              <a:buNone/>
              <a:defRPr sz="1050"/>
            </a:lvl1pPr>
          </a:lstStyle>
          <a:p>
            <a:r>
              <a:t>Text A</a:t>
            </a:r>
          </a:p>
        </p:txBody>
      </p:sp>
      <p:sp>
        <p:nvSpPr>
          <p:cNvPr id="694" name="Line"/>
          <p:cNvSpPr/>
          <p:nvPr/>
        </p:nvSpPr>
        <p:spPr>
          <a:xfrm>
            <a:off x="341226" y="2290118"/>
            <a:ext cx="270510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695" name="Rectangle"/>
          <p:cNvSpPr/>
          <p:nvPr/>
        </p:nvSpPr>
        <p:spPr>
          <a:xfrm>
            <a:off x="341226"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696" name="Heading B"/>
          <p:cNvSpPr txBox="1">
            <a:spLocks noGrp="1"/>
          </p:cNvSpPr>
          <p:nvPr>
            <p:ph type="body" sz="quarter" idx="15"/>
          </p:nvPr>
        </p:nvSpPr>
        <p:spPr>
          <a:xfrm>
            <a:off x="3217776" y="2410768"/>
            <a:ext cx="2362201"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B</a:t>
            </a:r>
          </a:p>
        </p:txBody>
      </p:sp>
      <p:sp>
        <p:nvSpPr>
          <p:cNvPr id="697" name="Text B"/>
          <p:cNvSpPr txBox="1">
            <a:spLocks noGrp="1"/>
          </p:cNvSpPr>
          <p:nvPr>
            <p:ph type="body" sz="quarter" idx="16"/>
          </p:nvPr>
        </p:nvSpPr>
        <p:spPr>
          <a:xfrm>
            <a:off x="3217776" y="3101531"/>
            <a:ext cx="2362201" cy="264175"/>
          </a:xfrm>
          <a:prstGeom prst="rect">
            <a:avLst/>
          </a:prstGeom>
        </p:spPr>
        <p:txBody>
          <a:bodyPr anchor="t">
            <a:spAutoFit/>
          </a:bodyPr>
          <a:lstStyle>
            <a:lvl1pPr marL="0" indent="0">
              <a:spcBef>
                <a:spcPts val="900"/>
              </a:spcBef>
              <a:buClrTx/>
              <a:buSzTx/>
              <a:buNone/>
              <a:defRPr sz="1050"/>
            </a:lvl1pPr>
          </a:lstStyle>
          <a:p>
            <a:r>
              <a:t>Text B</a:t>
            </a:r>
          </a:p>
        </p:txBody>
      </p:sp>
      <p:sp>
        <p:nvSpPr>
          <p:cNvPr id="698" name="Line"/>
          <p:cNvSpPr/>
          <p:nvPr/>
        </p:nvSpPr>
        <p:spPr>
          <a:xfrm>
            <a:off x="3219451" y="2290118"/>
            <a:ext cx="270510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699" name="Rectangle"/>
          <p:cNvSpPr/>
          <p:nvPr/>
        </p:nvSpPr>
        <p:spPr>
          <a:xfrm>
            <a:off x="3220009"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700" name="Heading C"/>
          <p:cNvSpPr txBox="1">
            <a:spLocks noGrp="1"/>
          </p:cNvSpPr>
          <p:nvPr>
            <p:ph type="body" sz="quarter" idx="17"/>
          </p:nvPr>
        </p:nvSpPr>
        <p:spPr>
          <a:xfrm>
            <a:off x="6098792" y="2410768"/>
            <a:ext cx="2362201"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C</a:t>
            </a:r>
          </a:p>
        </p:txBody>
      </p:sp>
      <p:sp>
        <p:nvSpPr>
          <p:cNvPr id="701" name="Text C"/>
          <p:cNvSpPr txBox="1">
            <a:spLocks noGrp="1"/>
          </p:cNvSpPr>
          <p:nvPr>
            <p:ph type="body" sz="quarter" idx="18"/>
          </p:nvPr>
        </p:nvSpPr>
        <p:spPr>
          <a:xfrm>
            <a:off x="6098792" y="3101531"/>
            <a:ext cx="2362201" cy="264175"/>
          </a:xfrm>
          <a:prstGeom prst="rect">
            <a:avLst/>
          </a:prstGeom>
        </p:spPr>
        <p:txBody>
          <a:bodyPr anchor="t">
            <a:spAutoFit/>
          </a:bodyPr>
          <a:lstStyle>
            <a:lvl1pPr marL="0" indent="0">
              <a:spcBef>
                <a:spcPts val="900"/>
              </a:spcBef>
              <a:buClrTx/>
              <a:buSzTx/>
              <a:buNone/>
              <a:defRPr sz="1050"/>
            </a:lvl1pPr>
          </a:lstStyle>
          <a:p>
            <a:r>
              <a:t>Text C</a:t>
            </a:r>
          </a:p>
        </p:txBody>
      </p:sp>
      <p:sp>
        <p:nvSpPr>
          <p:cNvPr id="702" name="Line"/>
          <p:cNvSpPr/>
          <p:nvPr/>
        </p:nvSpPr>
        <p:spPr>
          <a:xfrm>
            <a:off x="6098792" y="2290118"/>
            <a:ext cx="270510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703" name="Rectangle"/>
          <p:cNvSpPr/>
          <p:nvPr/>
        </p:nvSpPr>
        <p:spPr>
          <a:xfrm>
            <a:off x="6098792"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70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880792562"/>
      </p:ext>
    </p:extLst>
  </p:cSld>
  <p:clrMapOvr>
    <a:masterClrMapping/>
  </p:clrMapOvr>
  <p:transition spd="med"/>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tx">
  <p:cSld name="Percentage Comp. &amp; Contrast">
    <p:spTree>
      <p:nvGrpSpPr>
        <p:cNvPr id="1" name=""/>
        <p:cNvGrpSpPr/>
        <p:nvPr/>
      </p:nvGrpSpPr>
      <p:grpSpPr>
        <a:xfrm>
          <a:off x="0" y="0"/>
          <a:ext cx="0" cy="0"/>
          <a:chOff x="0" y="0"/>
          <a:chExt cx="0" cy="0"/>
        </a:xfrm>
      </p:grpSpPr>
      <p:sp>
        <p:nvSpPr>
          <p:cNvPr id="711" name="68%"/>
          <p:cNvSpPr txBox="1">
            <a:spLocks noGrp="1"/>
          </p:cNvSpPr>
          <p:nvPr>
            <p:ph type="body" sz="quarter" idx="13"/>
          </p:nvPr>
        </p:nvSpPr>
        <p:spPr>
          <a:xfrm>
            <a:off x="341226" y="2414072"/>
            <a:ext cx="3803824" cy="1141338"/>
          </a:xfrm>
          <a:prstGeom prst="rect">
            <a:avLst/>
          </a:prstGeom>
        </p:spPr>
        <p:txBody>
          <a:bodyPr>
            <a:spAutoFit/>
          </a:bodyPr>
          <a:lstStyle>
            <a:lvl1pPr marL="0" indent="0">
              <a:spcBef>
                <a:spcPts val="0"/>
              </a:spcBef>
              <a:buClrTx/>
              <a:buSzTx/>
              <a:buNone/>
              <a:defRPr sz="6750" b="1">
                <a:latin typeface="+mn-lt"/>
                <a:ea typeface="+mn-ea"/>
                <a:cs typeface="+mn-cs"/>
                <a:sym typeface="Helvetica Neue"/>
              </a:defRPr>
            </a:lvl1pPr>
          </a:lstStyle>
          <a:p>
            <a:r>
              <a:t>68%</a:t>
            </a:r>
          </a:p>
        </p:txBody>
      </p:sp>
      <p:sp>
        <p:nvSpPr>
          <p:cNvPr id="712" name="32%"/>
          <p:cNvSpPr txBox="1">
            <a:spLocks noGrp="1"/>
          </p:cNvSpPr>
          <p:nvPr>
            <p:ph type="body" sz="quarter" idx="14"/>
          </p:nvPr>
        </p:nvSpPr>
        <p:spPr>
          <a:xfrm>
            <a:off x="4657726" y="2414072"/>
            <a:ext cx="3803824" cy="1141338"/>
          </a:xfrm>
          <a:prstGeom prst="rect">
            <a:avLst/>
          </a:prstGeom>
        </p:spPr>
        <p:txBody>
          <a:bodyPr>
            <a:spAutoFit/>
          </a:bodyPr>
          <a:lstStyle>
            <a:lvl1pPr marL="0" indent="0">
              <a:spcBef>
                <a:spcPts val="0"/>
              </a:spcBef>
              <a:buClrTx/>
              <a:buSzTx/>
              <a:buNone/>
              <a:defRPr sz="6750" b="1">
                <a:latin typeface="+mn-lt"/>
                <a:ea typeface="+mn-ea"/>
                <a:cs typeface="+mn-cs"/>
                <a:sym typeface="Helvetica Neue"/>
              </a:defRPr>
            </a:lvl1pPr>
          </a:lstStyle>
          <a:p>
            <a:r>
              <a:t>32%</a:t>
            </a:r>
          </a:p>
        </p:txBody>
      </p:sp>
      <p:sp>
        <p:nvSpPr>
          <p:cNvPr id="713" name="Line"/>
          <p:cNvSpPr/>
          <p:nvPr/>
        </p:nvSpPr>
        <p:spPr>
          <a:xfrm>
            <a:off x="341226" y="467668"/>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714" name="Line"/>
          <p:cNvSpPr/>
          <p:nvPr/>
        </p:nvSpPr>
        <p:spPr>
          <a:xfrm>
            <a:off x="341226" y="6407795"/>
            <a:ext cx="846154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715" name="Title Text"/>
          <p:cNvSpPr txBox="1">
            <a:spLocks noGrp="1"/>
          </p:cNvSpPr>
          <p:nvPr>
            <p:ph type="title"/>
          </p:nvPr>
        </p:nvSpPr>
        <p:spPr>
          <a:xfrm>
            <a:off x="341226" y="569268"/>
            <a:ext cx="6979135" cy="1612900"/>
          </a:xfrm>
          <a:prstGeom prst="rect">
            <a:avLst/>
          </a:prstGeom>
        </p:spPr>
        <p:txBody>
          <a:bodyPr/>
          <a:lstStyle/>
          <a:p>
            <a:r>
              <a:t>Title Text</a:t>
            </a:r>
          </a:p>
        </p:txBody>
      </p:sp>
      <p:sp>
        <p:nvSpPr>
          <p:cNvPr id="716"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717" name="Heading A"/>
          <p:cNvSpPr txBox="1">
            <a:spLocks noGrp="1"/>
          </p:cNvSpPr>
          <p:nvPr>
            <p:ph type="body" sz="quarter" idx="15"/>
          </p:nvPr>
        </p:nvSpPr>
        <p:spPr>
          <a:xfrm>
            <a:off x="341226" y="3920663"/>
            <a:ext cx="3803824"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A</a:t>
            </a:r>
          </a:p>
        </p:txBody>
      </p:sp>
      <p:sp>
        <p:nvSpPr>
          <p:cNvPr id="718" name="Text A"/>
          <p:cNvSpPr txBox="1">
            <a:spLocks noGrp="1"/>
          </p:cNvSpPr>
          <p:nvPr>
            <p:ph type="body" sz="quarter" idx="16"/>
          </p:nvPr>
        </p:nvSpPr>
        <p:spPr>
          <a:xfrm>
            <a:off x="341226" y="4611427"/>
            <a:ext cx="3803824" cy="264175"/>
          </a:xfrm>
          <a:prstGeom prst="rect">
            <a:avLst/>
          </a:prstGeom>
        </p:spPr>
        <p:txBody>
          <a:bodyPr anchor="t">
            <a:spAutoFit/>
          </a:bodyPr>
          <a:lstStyle>
            <a:lvl1pPr marL="0" indent="0">
              <a:spcBef>
                <a:spcPts val="900"/>
              </a:spcBef>
              <a:buClrTx/>
              <a:buSzTx/>
              <a:buNone/>
              <a:defRPr sz="1050"/>
            </a:lvl1pPr>
          </a:lstStyle>
          <a:p>
            <a:r>
              <a:t>Text A</a:t>
            </a:r>
          </a:p>
        </p:txBody>
      </p:sp>
      <p:sp>
        <p:nvSpPr>
          <p:cNvPr id="719" name="Line"/>
          <p:cNvSpPr/>
          <p:nvPr/>
        </p:nvSpPr>
        <p:spPr>
          <a:xfrm>
            <a:off x="341226" y="2290118"/>
            <a:ext cx="414505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720" name="Rectangle"/>
          <p:cNvSpPr/>
          <p:nvPr/>
        </p:nvSpPr>
        <p:spPr>
          <a:xfrm>
            <a:off x="341226"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721" name="Heading B"/>
          <p:cNvSpPr txBox="1">
            <a:spLocks noGrp="1"/>
          </p:cNvSpPr>
          <p:nvPr>
            <p:ph type="body" sz="quarter" idx="17"/>
          </p:nvPr>
        </p:nvSpPr>
        <p:spPr>
          <a:xfrm>
            <a:off x="4657725" y="3920663"/>
            <a:ext cx="3805238"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B</a:t>
            </a:r>
          </a:p>
        </p:txBody>
      </p:sp>
      <p:sp>
        <p:nvSpPr>
          <p:cNvPr id="722" name="Text B"/>
          <p:cNvSpPr txBox="1">
            <a:spLocks noGrp="1"/>
          </p:cNvSpPr>
          <p:nvPr>
            <p:ph type="body" sz="quarter" idx="18"/>
          </p:nvPr>
        </p:nvSpPr>
        <p:spPr>
          <a:xfrm>
            <a:off x="4657725" y="4611427"/>
            <a:ext cx="3805238" cy="264175"/>
          </a:xfrm>
          <a:prstGeom prst="rect">
            <a:avLst/>
          </a:prstGeom>
        </p:spPr>
        <p:txBody>
          <a:bodyPr anchor="t">
            <a:spAutoFit/>
          </a:bodyPr>
          <a:lstStyle>
            <a:lvl1pPr marL="0" indent="0">
              <a:spcBef>
                <a:spcPts val="900"/>
              </a:spcBef>
              <a:buClrTx/>
              <a:buSzTx/>
              <a:buNone/>
              <a:defRPr sz="1050"/>
            </a:lvl1pPr>
          </a:lstStyle>
          <a:p>
            <a:r>
              <a:t>Text B</a:t>
            </a:r>
          </a:p>
        </p:txBody>
      </p:sp>
      <p:sp>
        <p:nvSpPr>
          <p:cNvPr id="723" name="Line"/>
          <p:cNvSpPr/>
          <p:nvPr/>
        </p:nvSpPr>
        <p:spPr>
          <a:xfrm>
            <a:off x="4657725" y="2290118"/>
            <a:ext cx="414505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724" name="Rectangle"/>
          <p:cNvSpPr/>
          <p:nvPr/>
        </p:nvSpPr>
        <p:spPr>
          <a:xfrm>
            <a:off x="4657725" y="2290118"/>
            <a:ext cx="1266825"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72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701406798"/>
      </p:ext>
    </p:extLst>
  </p:cSld>
  <p:clrMapOvr>
    <a:masterClrMapping/>
  </p:clrMapOvr>
  <p:transition spd="med"/>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x">
  <p:cSld name="3 Percentage Comp. &amp; Contrast">
    <p:spTree>
      <p:nvGrpSpPr>
        <p:cNvPr id="1" name=""/>
        <p:cNvGrpSpPr/>
        <p:nvPr/>
      </p:nvGrpSpPr>
      <p:grpSpPr>
        <a:xfrm>
          <a:off x="0" y="0"/>
          <a:ext cx="0" cy="0"/>
          <a:chOff x="0" y="0"/>
          <a:chExt cx="0" cy="0"/>
        </a:xfrm>
      </p:grpSpPr>
      <p:sp>
        <p:nvSpPr>
          <p:cNvPr id="732" name="68%"/>
          <p:cNvSpPr txBox="1">
            <a:spLocks noGrp="1"/>
          </p:cNvSpPr>
          <p:nvPr>
            <p:ph type="body" sz="quarter" idx="13"/>
          </p:nvPr>
        </p:nvSpPr>
        <p:spPr>
          <a:xfrm>
            <a:off x="341226" y="2414072"/>
            <a:ext cx="2363875" cy="1141338"/>
          </a:xfrm>
          <a:prstGeom prst="rect">
            <a:avLst/>
          </a:prstGeom>
        </p:spPr>
        <p:txBody>
          <a:bodyPr>
            <a:spAutoFit/>
          </a:bodyPr>
          <a:lstStyle>
            <a:lvl1pPr marL="0" indent="0">
              <a:spcBef>
                <a:spcPts val="0"/>
              </a:spcBef>
              <a:buClrTx/>
              <a:buSzTx/>
              <a:buNone/>
              <a:defRPr sz="6750" b="1">
                <a:latin typeface="+mn-lt"/>
                <a:ea typeface="+mn-ea"/>
                <a:cs typeface="+mn-cs"/>
                <a:sym typeface="Helvetica Neue"/>
              </a:defRPr>
            </a:lvl1pPr>
          </a:lstStyle>
          <a:p>
            <a:r>
              <a:t>68%</a:t>
            </a:r>
          </a:p>
        </p:txBody>
      </p:sp>
      <p:sp>
        <p:nvSpPr>
          <p:cNvPr id="733" name="32%"/>
          <p:cNvSpPr txBox="1">
            <a:spLocks noGrp="1"/>
          </p:cNvSpPr>
          <p:nvPr>
            <p:ph type="body" sz="quarter" idx="14"/>
          </p:nvPr>
        </p:nvSpPr>
        <p:spPr>
          <a:xfrm>
            <a:off x="3217776" y="2414072"/>
            <a:ext cx="2362201" cy="1141338"/>
          </a:xfrm>
          <a:prstGeom prst="rect">
            <a:avLst/>
          </a:prstGeom>
        </p:spPr>
        <p:txBody>
          <a:bodyPr>
            <a:spAutoFit/>
          </a:bodyPr>
          <a:lstStyle>
            <a:lvl1pPr marL="0" indent="0">
              <a:spcBef>
                <a:spcPts val="0"/>
              </a:spcBef>
              <a:buClrTx/>
              <a:buSzTx/>
              <a:buNone/>
              <a:defRPr sz="6750" b="1">
                <a:latin typeface="+mn-lt"/>
                <a:ea typeface="+mn-ea"/>
                <a:cs typeface="+mn-cs"/>
                <a:sym typeface="Helvetica Neue"/>
              </a:defRPr>
            </a:lvl1pPr>
          </a:lstStyle>
          <a:p>
            <a:r>
              <a:t>32%</a:t>
            </a:r>
          </a:p>
        </p:txBody>
      </p:sp>
      <p:sp>
        <p:nvSpPr>
          <p:cNvPr id="734" name="42%"/>
          <p:cNvSpPr txBox="1">
            <a:spLocks noGrp="1"/>
          </p:cNvSpPr>
          <p:nvPr>
            <p:ph type="body" sz="quarter" idx="15"/>
          </p:nvPr>
        </p:nvSpPr>
        <p:spPr>
          <a:xfrm>
            <a:off x="6098792" y="2414072"/>
            <a:ext cx="2362201" cy="1141338"/>
          </a:xfrm>
          <a:prstGeom prst="rect">
            <a:avLst/>
          </a:prstGeom>
        </p:spPr>
        <p:txBody>
          <a:bodyPr>
            <a:spAutoFit/>
          </a:bodyPr>
          <a:lstStyle>
            <a:lvl1pPr marL="0" indent="0">
              <a:spcBef>
                <a:spcPts val="0"/>
              </a:spcBef>
              <a:buClrTx/>
              <a:buSzTx/>
              <a:buNone/>
              <a:defRPr sz="6750" b="1">
                <a:latin typeface="+mn-lt"/>
                <a:ea typeface="+mn-ea"/>
                <a:cs typeface="+mn-cs"/>
                <a:sym typeface="Helvetica Neue"/>
              </a:defRPr>
            </a:lvl1pPr>
          </a:lstStyle>
          <a:p>
            <a:r>
              <a:t>42%</a:t>
            </a:r>
          </a:p>
        </p:txBody>
      </p:sp>
      <p:sp>
        <p:nvSpPr>
          <p:cNvPr id="735" name="Line"/>
          <p:cNvSpPr/>
          <p:nvPr/>
        </p:nvSpPr>
        <p:spPr>
          <a:xfrm>
            <a:off x="341226" y="467668"/>
            <a:ext cx="846154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736" name="Line"/>
          <p:cNvSpPr/>
          <p:nvPr/>
        </p:nvSpPr>
        <p:spPr>
          <a:xfrm>
            <a:off x="341226" y="6407795"/>
            <a:ext cx="846154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737" name="Title Text"/>
          <p:cNvSpPr txBox="1">
            <a:spLocks noGrp="1"/>
          </p:cNvSpPr>
          <p:nvPr>
            <p:ph type="title"/>
          </p:nvPr>
        </p:nvSpPr>
        <p:spPr>
          <a:xfrm>
            <a:off x="341226" y="569268"/>
            <a:ext cx="6979135" cy="1612900"/>
          </a:xfrm>
          <a:prstGeom prst="rect">
            <a:avLst/>
          </a:prstGeom>
        </p:spPr>
        <p:txBody>
          <a:bodyPr/>
          <a:lstStyle/>
          <a:p>
            <a:r>
              <a:t>Title Text</a:t>
            </a:r>
          </a:p>
        </p:txBody>
      </p:sp>
      <p:sp>
        <p:nvSpPr>
          <p:cNvPr id="738"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739" name="Heading A"/>
          <p:cNvSpPr txBox="1">
            <a:spLocks noGrp="1"/>
          </p:cNvSpPr>
          <p:nvPr>
            <p:ph type="body" sz="quarter" idx="16"/>
          </p:nvPr>
        </p:nvSpPr>
        <p:spPr>
          <a:xfrm>
            <a:off x="341226" y="3920663"/>
            <a:ext cx="2363875"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A</a:t>
            </a:r>
          </a:p>
        </p:txBody>
      </p:sp>
      <p:sp>
        <p:nvSpPr>
          <p:cNvPr id="740" name="Text A"/>
          <p:cNvSpPr txBox="1">
            <a:spLocks noGrp="1"/>
          </p:cNvSpPr>
          <p:nvPr>
            <p:ph type="body" sz="quarter" idx="17"/>
          </p:nvPr>
        </p:nvSpPr>
        <p:spPr>
          <a:xfrm>
            <a:off x="341226" y="4611427"/>
            <a:ext cx="2363875" cy="264175"/>
          </a:xfrm>
          <a:prstGeom prst="rect">
            <a:avLst/>
          </a:prstGeom>
        </p:spPr>
        <p:txBody>
          <a:bodyPr anchor="t">
            <a:spAutoFit/>
          </a:bodyPr>
          <a:lstStyle>
            <a:lvl1pPr marL="0" indent="0">
              <a:spcBef>
                <a:spcPts val="900"/>
              </a:spcBef>
              <a:buClrTx/>
              <a:buSzTx/>
              <a:buNone/>
              <a:defRPr sz="1050"/>
            </a:lvl1pPr>
          </a:lstStyle>
          <a:p>
            <a:r>
              <a:t>Text A</a:t>
            </a:r>
          </a:p>
        </p:txBody>
      </p:sp>
      <p:sp>
        <p:nvSpPr>
          <p:cNvPr id="741" name="Line"/>
          <p:cNvSpPr/>
          <p:nvPr/>
        </p:nvSpPr>
        <p:spPr>
          <a:xfrm>
            <a:off x="341226" y="2290118"/>
            <a:ext cx="270510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742" name="Rectangle"/>
          <p:cNvSpPr/>
          <p:nvPr/>
        </p:nvSpPr>
        <p:spPr>
          <a:xfrm>
            <a:off x="341226"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743" name="Heading B"/>
          <p:cNvSpPr txBox="1">
            <a:spLocks noGrp="1"/>
          </p:cNvSpPr>
          <p:nvPr>
            <p:ph type="body" sz="quarter" idx="18"/>
          </p:nvPr>
        </p:nvSpPr>
        <p:spPr>
          <a:xfrm>
            <a:off x="3217776" y="3920663"/>
            <a:ext cx="2362201"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B</a:t>
            </a:r>
          </a:p>
        </p:txBody>
      </p:sp>
      <p:sp>
        <p:nvSpPr>
          <p:cNvPr id="744" name="Text B"/>
          <p:cNvSpPr txBox="1">
            <a:spLocks noGrp="1"/>
          </p:cNvSpPr>
          <p:nvPr>
            <p:ph type="body" sz="quarter" idx="19"/>
          </p:nvPr>
        </p:nvSpPr>
        <p:spPr>
          <a:xfrm>
            <a:off x="3217776" y="4611427"/>
            <a:ext cx="2362201" cy="264175"/>
          </a:xfrm>
          <a:prstGeom prst="rect">
            <a:avLst/>
          </a:prstGeom>
        </p:spPr>
        <p:txBody>
          <a:bodyPr anchor="t">
            <a:spAutoFit/>
          </a:bodyPr>
          <a:lstStyle>
            <a:lvl1pPr marL="0" indent="0">
              <a:spcBef>
                <a:spcPts val="900"/>
              </a:spcBef>
              <a:buClrTx/>
              <a:buSzTx/>
              <a:buNone/>
              <a:defRPr sz="1050"/>
            </a:lvl1pPr>
          </a:lstStyle>
          <a:p>
            <a:r>
              <a:t>Text B</a:t>
            </a:r>
          </a:p>
        </p:txBody>
      </p:sp>
      <p:sp>
        <p:nvSpPr>
          <p:cNvPr id="745" name="Line"/>
          <p:cNvSpPr/>
          <p:nvPr/>
        </p:nvSpPr>
        <p:spPr>
          <a:xfrm>
            <a:off x="3219451" y="2290118"/>
            <a:ext cx="270510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746" name="Rectangle"/>
          <p:cNvSpPr/>
          <p:nvPr/>
        </p:nvSpPr>
        <p:spPr>
          <a:xfrm>
            <a:off x="3220009"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747" name="Heading C"/>
          <p:cNvSpPr txBox="1">
            <a:spLocks noGrp="1"/>
          </p:cNvSpPr>
          <p:nvPr>
            <p:ph type="body" sz="quarter" idx="20"/>
          </p:nvPr>
        </p:nvSpPr>
        <p:spPr>
          <a:xfrm>
            <a:off x="6098792" y="3920663"/>
            <a:ext cx="2362201"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C</a:t>
            </a:r>
          </a:p>
        </p:txBody>
      </p:sp>
      <p:sp>
        <p:nvSpPr>
          <p:cNvPr id="748" name="Text C"/>
          <p:cNvSpPr txBox="1">
            <a:spLocks noGrp="1"/>
          </p:cNvSpPr>
          <p:nvPr>
            <p:ph type="body" sz="quarter" idx="21"/>
          </p:nvPr>
        </p:nvSpPr>
        <p:spPr>
          <a:xfrm>
            <a:off x="6098792" y="4611427"/>
            <a:ext cx="2362201" cy="264175"/>
          </a:xfrm>
          <a:prstGeom prst="rect">
            <a:avLst/>
          </a:prstGeom>
        </p:spPr>
        <p:txBody>
          <a:bodyPr anchor="t">
            <a:spAutoFit/>
          </a:bodyPr>
          <a:lstStyle>
            <a:lvl1pPr marL="0" indent="0">
              <a:spcBef>
                <a:spcPts val="900"/>
              </a:spcBef>
              <a:buClrTx/>
              <a:buSzTx/>
              <a:buNone/>
              <a:defRPr sz="1050"/>
            </a:lvl1pPr>
          </a:lstStyle>
          <a:p>
            <a:r>
              <a:t>Text C</a:t>
            </a:r>
          </a:p>
        </p:txBody>
      </p:sp>
      <p:sp>
        <p:nvSpPr>
          <p:cNvPr id="749" name="Line"/>
          <p:cNvSpPr/>
          <p:nvPr/>
        </p:nvSpPr>
        <p:spPr>
          <a:xfrm>
            <a:off x="6098792" y="2290118"/>
            <a:ext cx="270510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750" name="Rectangle"/>
          <p:cNvSpPr/>
          <p:nvPr/>
        </p:nvSpPr>
        <p:spPr>
          <a:xfrm>
            <a:off x="6098792"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75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258182717"/>
      </p:ext>
    </p:extLst>
  </p:cSld>
  <p:clrMapOvr>
    <a:masterClrMapping/>
  </p:clrMapOvr>
  <p:transition spd="med"/>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tx">
  <p:cSld name="By the Numbers - Grid">
    <p:bg>
      <p:bgPr>
        <a:solidFill>
          <a:srgbClr val="E22019"/>
        </a:solidFill>
        <a:effectLst/>
      </p:bgPr>
    </p:bg>
    <p:spTree>
      <p:nvGrpSpPr>
        <p:cNvPr id="1" name=""/>
        <p:cNvGrpSpPr/>
        <p:nvPr/>
      </p:nvGrpSpPr>
      <p:grpSpPr>
        <a:xfrm>
          <a:off x="0" y="0"/>
          <a:ext cx="0" cy="0"/>
          <a:chOff x="0" y="0"/>
          <a:chExt cx="0" cy="0"/>
        </a:xfrm>
      </p:grpSpPr>
      <p:sp>
        <p:nvSpPr>
          <p:cNvPr id="758" name="256M"/>
          <p:cNvSpPr txBox="1">
            <a:spLocks noGrp="1"/>
          </p:cNvSpPr>
          <p:nvPr>
            <p:ph type="body" sz="quarter" idx="13"/>
          </p:nvPr>
        </p:nvSpPr>
        <p:spPr>
          <a:xfrm>
            <a:off x="340109" y="2277418"/>
            <a:ext cx="2360229" cy="933589"/>
          </a:xfrm>
          <a:prstGeom prst="rect">
            <a:avLst/>
          </a:prstGeom>
        </p:spPr>
        <p:txBody>
          <a:bodyPr anchor="t">
            <a:spAutoFit/>
          </a:bodyPr>
          <a:lstStyle>
            <a:lvl1pPr marL="0" indent="0">
              <a:spcBef>
                <a:spcPts val="0"/>
              </a:spcBef>
              <a:buClrTx/>
              <a:buSzTx/>
              <a:buNone/>
              <a:defRPr sz="5400" b="1" cap="all" spc="0">
                <a:solidFill>
                  <a:srgbClr val="FFFFFF"/>
                </a:solidFill>
                <a:latin typeface="+mn-lt"/>
                <a:ea typeface="+mn-ea"/>
                <a:cs typeface="+mn-cs"/>
                <a:sym typeface="Helvetica Neue"/>
              </a:defRPr>
            </a:lvl1pPr>
          </a:lstStyle>
          <a:p>
            <a:r>
              <a:t>256M</a:t>
            </a:r>
          </a:p>
        </p:txBody>
      </p:sp>
      <p:sp>
        <p:nvSpPr>
          <p:cNvPr id="759" name="+13M"/>
          <p:cNvSpPr txBox="1">
            <a:spLocks noGrp="1"/>
          </p:cNvSpPr>
          <p:nvPr>
            <p:ph type="body" sz="quarter" idx="14"/>
          </p:nvPr>
        </p:nvSpPr>
        <p:spPr>
          <a:xfrm>
            <a:off x="3217069" y="2277418"/>
            <a:ext cx="2360229" cy="933589"/>
          </a:xfrm>
          <a:prstGeom prst="rect">
            <a:avLst/>
          </a:prstGeom>
        </p:spPr>
        <p:txBody>
          <a:bodyPr anchor="t">
            <a:spAutoFit/>
          </a:bodyPr>
          <a:lstStyle>
            <a:lvl1pPr marL="0" indent="0">
              <a:spcBef>
                <a:spcPts val="0"/>
              </a:spcBef>
              <a:buClrTx/>
              <a:buSzTx/>
              <a:buNone/>
              <a:defRPr sz="5400" b="1" cap="all" spc="0">
                <a:solidFill>
                  <a:srgbClr val="FFFFFF"/>
                </a:solidFill>
                <a:latin typeface="+mn-lt"/>
                <a:ea typeface="+mn-ea"/>
                <a:cs typeface="+mn-cs"/>
                <a:sym typeface="Helvetica Neue"/>
              </a:defRPr>
            </a:lvl1pPr>
          </a:lstStyle>
          <a:p>
            <a:r>
              <a:t>+13M</a:t>
            </a:r>
          </a:p>
        </p:txBody>
      </p:sp>
      <p:sp>
        <p:nvSpPr>
          <p:cNvPr id="760" name="+10M"/>
          <p:cNvSpPr txBox="1">
            <a:spLocks noGrp="1"/>
          </p:cNvSpPr>
          <p:nvPr>
            <p:ph type="body" sz="quarter" idx="15"/>
          </p:nvPr>
        </p:nvSpPr>
        <p:spPr>
          <a:xfrm>
            <a:off x="6098791" y="2277418"/>
            <a:ext cx="2360229" cy="933589"/>
          </a:xfrm>
          <a:prstGeom prst="rect">
            <a:avLst/>
          </a:prstGeom>
        </p:spPr>
        <p:txBody>
          <a:bodyPr anchor="t">
            <a:spAutoFit/>
          </a:bodyPr>
          <a:lstStyle>
            <a:lvl1pPr marL="0" indent="0">
              <a:spcBef>
                <a:spcPts val="0"/>
              </a:spcBef>
              <a:buClrTx/>
              <a:buSzTx/>
              <a:buNone/>
              <a:defRPr sz="5400" b="1" cap="all" spc="0">
                <a:solidFill>
                  <a:srgbClr val="FFFFFF"/>
                </a:solidFill>
                <a:latin typeface="+mn-lt"/>
                <a:ea typeface="+mn-ea"/>
                <a:cs typeface="+mn-cs"/>
                <a:sym typeface="Helvetica Neue"/>
              </a:defRPr>
            </a:lvl1pPr>
          </a:lstStyle>
          <a:p>
            <a:r>
              <a:t>+10M</a:t>
            </a:r>
          </a:p>
        </p:txBody>
      </p:sp>
      <p:sp>
        <p:nvSpPr>
          <p:cNvPr id="761" name="$3B"/>
          <p:cNvSpPr txBox="1">
            <a:spLocks noGrp="1"/>
          </p:cNvSpPr>
          <p:nvPr>
            <p:ph type="body" sz="quarter" idx="16"/>
          </p:nvPr>
        </p:nvSpPr>
        <p:spPr>
          <a:xfrm>
            <a:off x="341226" y="4340226"/>
            <a:ext cx="2360229" cy="933589"/>
          </a:xfrm>
          <a:prstGeom prst="rect">
            <a:avLst/>
          </a:prstGeom>
        </p:spPr>
        <p:txBody>
          <a:bodyPr anchor="t">
            <a:spAutoFit/>
          </a:bodyPr>
          <a:lstStyle>
            <a:lvl1pPr marL="0" indent="0">
              <a:spcBef>
                <a:spcPts val="0"/>
              </a:spcBef>
              <a:buClrTx/>
              <a:buSzTx/>
              <a:buNone/>
              <a:defRPr sz="5400" b="1" cap="all" spc="0">
                <a:solidFill>
                  <a:srgbClr val="FFFFFF"/>
                </a:solidFill>
                <a:latin typeface="+mn-lt"/>
                <a:ea typeface="+mn-ea"/>
                <a:cs typeface="+mn-cs"/>
                <a:sym typeface="Helvetica Neue"/>
              </a:defRPr>
            </a:lvl1pPr>
          </a:lstStyle>
          <a:p>
            <a:r>
              <a:t>$3B</a:t>
            </a:r>
          </a:p>
        </p:txBody>
      </p:sp>
      <p:sp>
        <p:nvSpPr>
          <p:cNvPr id="762" name="&gt;30K"/>
          <p:cNvSpPr txBox="1">
            <a:spLocks noGrp="1"/>
          </p:cNvSpPr>
          <p:nvPr>
            <p:ph type="body" sz="quarter" idx="17"/>
          </p:nvPr>
        </p:nvSpPr>
        <p:spPr>
          <a:xfrm>
            <a:off x="3218186" y="4340226"/>
            <a:ext cx="2360229" cy="933589"/>
          </a:xfrm>
          <a:prstGeom prst="rect">
            <a:avLst/>
          </a:prstGeom>
        </p:spPr>
        <p:txBody>
          <a:bodyPr anchor="t">
            <a:spAutoFit/>
          </a:bodyPr>
          <a:lstStyle>
            <a:lvl1pPr marL="0" indent="0">
              <a:spcBef>
                <a:spcPts val="0"/>
              </a:spcBef>
              <a:buClrTx/>
              <a:buSzTx/>
              <a:buNone/>
              <a:defRPr sz="5400" b="1" cap="all" spc="0">
                <a:solidFill>
                  <a:srgbClr val="FFFFFF"/>
                </a:solidFill>
                <a:latin typeface="+mn-lt"/>
                <a:ea typeface="+mn-ea"/>
                <a:cs typeface="+mn-cs"/>
                <a:sym typeface="Helvetica Neue"/>
              </a:defRPr>
            </a:lvl1pPr>
          </a:lstStyle>
          <a:p>
            <a:r>
              <a:t>&gt;30K</a:t>
            </a:r>
          </a:p>
        </p:txBody>
      </p:sp>
      <p:sp>
        <p:nvSpPr>
          <p:cNvPr id="763" name="85%"/>
          <p:cNvSpPr txBox="1">
            <a:spLocks noGrp="1"/>
          </p:cNvSpPr>
          <p:nvPr>
            <p:ph type="body" sz="quarter" idx="18"/>
          </p:nvPr>
        </p:nvSpPr>
        <p:spPr>
          <a:xfrm>
            <a:off x="6099908" y="4340225"/>
            <a:ext cx="2360229" cy="933589"/>
          </a:xfrm>
          <a:prstGeom prst="rect">
            <a:avLst/>
          </a:prstGeom>
        </p:spPr>
        <p:txBody>
          <a:bodyPr anchor="t">
            <a:spAutoFit/>
          </a:bodyPr>
          <a:lstStyle>
            <a:lvl1pPr marL="0" indent="0">
              <a:spcBef>
                <a:spcPts val="0"/>
              </a:spcBef>
              <a:buClrTx/>
              <a:buSzTx/>
              <a:buNone/>
              <a:defRPr sz="5400" b="1" cap="all" spc="0">
                <a:solidFill>
                  <a:srgbClr val="FFFFFF"/>
                </a:solidFill>
                <a:latin typeface="+mn-lt"/>
                <a:ea typeface="+mn-ea"/>
                <a:cs typeface="+mn-cs"/>
                <a:sym typeface="Helvetica Neue"/>
              </a:defRPr>
            </a:lvl1pPr>
          </a:lstStyle>
          <a:p>
            <a:r>
              <a:t>85%</a:t>
            </a:r>
          </a:p>
        </p:txBody>
      </p:sp>
      <p:sp>
        <p:nvSpPr>
          <p:cNvPr id="764" name="Title Text"/>
          <p:cNvSpPr txBox="1">
            <a:spLocks noGrp="1"/>
          </p:cNvSpPr>
          <p:nvPr>
            <p:ph type="title"/>
          </p:nvPr>
        </p:nvSpPr>
        <p:spPr>
          <a:xfrm>
            <a:off x="341226" y="569268"/>
            <a:ext cx="5244890" cy="1612900"/>
          </a:xfrm>
          <a:prstGeom prst="rect">
            <a:avLst/>
          </a:prstGeom>
        </p:spPr>
        <p:txBody>
          <a:bodyPr/>
          <a:lstStyle>
            <a:lvl1pPr>
              <a:defRPr>
                <a:solidFill>
                  <a:srgbClr val="FFFFFF"/>
                </a:solidFill>
              </a:defRPr>
            </a:lvl1pPr>
          </a:lstStyle>
          <a:p>
            <a:r>
              <a:t>Title Text</a:t>
            </a:r>
          </a:p>
        </p:txBody>
      </p:sp>
      <p:sp>
        <p:nvSpPr>
          <p:cNvPr id="765" name="Line"/>
          <p:cNvSpPr/>
          <p:nvPr/>
        </p:nvSpPr>
        <p:spPr>
          <a:xfrm>
            <a:off x="341226" y="467668"/>
            <a:ext cx="5584898"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766"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767" name="Line"/>
          <p:cNvSpPr/>
          <p:nvPr/>
        </p:nvSpPr>
        <p:spPr>
          <a:xfrm>
            <a:off x="6098791" y="467668"/>
            <a:ext cx="2705101"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768" name="Line"/>
          <p:cNvSpPr/>
          <p:nvPr/>
        </p:nvSpPr>
        <p:spPr>
          <a:xfrm>
            <a:off x="341226" y="2290118"/>
            <a:ext cx="270510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769" name="Rectangle"/>
          <p:cNvSpPr/>
          <p:nvPr/>
        </p:nvSpPr>
        <p:spPr>
          <a:xfrm>
            <a:off x="341226"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770" name="Line"/>
          <p:cNvSpPr/>
          <p:nvPr/>
        </p:nvSpPr>
        <p:spPr>
          <a:xfrm>
            <a:off x="3219451" y="2290118"/>
            <a:ext cx="270510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771" name="Rectangle"/>
          <p:cNvSpPr/>
          <p:nvPr/>
        </p:nvSpPr>
        <p:spPr>
          <a:xfrm>
            <a:off x="3220009"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772" name="Line"/>
          <p:cNvSpPr/>
          <p:nvPr/>
        </p:nvSpPr>
        <p:spPr>
          <a:xfrm>
            <a:off x="6098792" y="2290118"/>
            <a:ext cx="270510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773" name="Rectangle"/>
          <p:cNvSpPr/>
          <p:nvPr/>
        </p:nvSpPr>
        <p:spPr>
          <a:xfrm>
            <a:off x="6098792"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774" name="Line"/>
          <p:cNvSpPr/>
          <p:nvPr/>
        </p:nvSpPr>
        <p:spPr>
          <a:xfrm>
            <a:off x="340109" y="4346575"/>
            <a:ext cx="2705100" cy="0"/>
          </a:xfrm>
          <a:prstGeom prst="line">
            <a:avLst/>
          </a:prstGeom>
          <a:ln w="25400">
            <a:solidFill>
              <a:srgbClr val="000000"/>
            </a:solidFill>
            <a:miter lim="400000"/>
          </a:ln>
        </p:spPr>
        <p:txBody>
          <a:bodyPr lIns="19050" tIns="19050" rIns="19050" bIns="19050" anchor="ctr"/>
          <a:lstStyle/>
          <a:p>
            <a:pPr algn="ctr"/>
            <a:endParaRPr sz="1200" dirty="0"/>
          </a:p>
        </p:txBody>
      </p:sp>
      <p:sp>
        <p:nvSpPr>
          <p:cNvPr id="775" name="Rectangle"/>
          <p:cNvSpPr/>
          <p:nvPr/>
        </p:nvSpPr>
        <p:spPr>
          <a:xfrm>
            <a:off x="340109" y="4346576"/>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776" name="Line"/>
          <p:cNvSpPr/>
          <p:nvPr/>
        </p:nvSpPr>
        <p:spPr>
          <a:xfrm>
            <a:off x="3218334" y="4346575"/>
            <a:ext cx="2705100" cy="0"/>
          </a:xfrm>
          <a:prstGeom prst="line">
            <a:avLst/>
          </a:prstGeom>
          <a:ln w="25400">
            <a:solidFill>
              <a:srgbClr val="000000"/>
            </a:solidFill>
            <a:miter lim="400000"/>
          </a:ln>
        </p:spPr>
        <p:txBody>
          <a:bodyPr lIns="19050" tIns="19050" rIns="19050" bIns="19050" anchor="ctr"/>
          <a:lstStyle/>
          <a:p>
            <a:pPr algn="ctr"/>
            <a:endParaRPr sz="1200" dirty="0"/>
          </a:p>
        </p:txBody>
      </p:sp>
      <p:sp>
        <p:nvSpPr>
          <p:cNvPr id="777" name="Rectangle"/>
          <p:cNvSpPr/>
          <p:nvPr/>
        </p:nvSpPr>
        <p:spPr>
          <a:xfrm>
            <a:off x="3218892" y="4346576"/>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778" name="Line"/>
          <p:cNvSpPr/>
          <p:nvPr/>
        </p:nvSpPr>
        <p:spPr>
          <a:xfrm>
            <a:off x="6097675" y="4346575"/>
            <a:ext cx="2705100" cy="0"/>
          </a:xfrm>
          <a:prstGeom prst="line">
            <a:avLst/>
          </a:prstGeom>
          <a:ln w="25400">
            <a:solidFill>
              <a:srgbClr val="000000"/>
            </a:solidFill>
            <a:miter lim="400000"/>
          </a:ln>
        </p:spPr>
        <p:txBody>
          <a:bodyPr lIns="19050" tIns="19050" rIns="19050" bIns="19050" anchor="ctr"/>
          <a:lstStyle/>
          <a:p>
            <a:pPr algn="ctr"/>
            <a:endParaRPr sz="1200" dirty="0"/>
          </a:p>
        </p:txBody>
      </p:sp>
      <p:sp>
        <p:nvSpPr>
          <p:cNvPr id="779" name="Rectangle"/>
          <p:cNvSpPr/>
          <p:nvPr/>
        </p:nvSpPr>
        <p:spPr>
          <a:xfrm>
            <a:off x="6097675" y="4346576"/>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780" name="Unique Visitors"/>
          <p:cNvSpPr txBox="1">
            <a:spLocks noGrp="1"/>
          </p:cNvSpPr>
          <p:nvPr>
            <p:ph type="body" sz="quarter" idx="19"/>
          </p:nvPr>
        </p:nvSpPr>
        <p:spPr>
          <a:xfrm>
            <a:off x="341226" y="3267216"/>
            <a:ext cx="2363875" cy="310341"/>
          </a:xfrm>
          <a:prstGeom prst="rect">
            <a:avLst/>
          </a:prstGeom>
        </p:spPr>
        <p:txBody>
          <a:bodyPr anchor="t">
            <a:spAutoFit/>
          </a:bodyPr>
          <a:lstStyle>
            <a:lvl1pPr marL="0" indent="0">
              <a:spcBef>
                <a:spcPts val="0"/>
              </a:spcBef>
              <a:buClrTx/>
              <a:buSzTx/>
              <a:buNone/>
              <a:defRPr b="1">
                <a:latin typeface="+mn-lt"/>
                <a:ea typeface="+mn-ea"/>
                <a:cs typeface="+mn-cs"/>
                <a:sym typeface="Helvetica Neue"/>
              </a:defRPr>
            </a:lvl1pPr>
          </a:lstStyle>
          <a:p>
            <a:r>
              <a:t>Unique Visitors</a:t>
            </a:r>
          </a:p>
        </p:txBody>
      </p:sp>
      <p:sp>
        <p:nvSpPr>
          <p:cNvPr id="781" name="New Relationships"/>
          <p:cNvSpPr txBox="1">
            <a:spLocks noGrp="1"/>
          </p:cNvSpPr>
          <p:nvPr>
            <p:ph type="body" sz="quarter" idx="20"/>
          </p:nvPr>
        </p:nvSpPr>
        <p:spPr>
          <a:xfrm>
            <a:off x="3218186" y="3267216"/>
            <a:ext cx="2363875" cy="310341"/>
          </a:xfrm>
          <a:prstGeom prst="rect">
            <a:avLst/>
          </a:prstGeom>
        </p:spPr>
        <p:txBody>
          <a:bodyPr anchor="t">
            <a:spAutoFit/>
          </a:bodyPr>
          <a:lstStyle>
            <a:lvl1pPr marL="0" indent="0">
              <a:spcBef>
                <a:spcPts val="0"/>
              </a:spcBef>
              <a:buClrTx/>
              <a:buSzTx/>
              <a:buNone/>
              <a:defRPr b="1">
                <a:latin typeface="+mn-lt"/>
                <a:ea typeface="+mn-ea"/>
                <a:cs typeface="+mn-cs"/>
                <a:sym typeface="Helvetica Neue"/>
              </a:defRPr>
            </a:lvl1pPr>
          </a:lstStyle>
          <a:p>
            <a:r>
              <a:t>New Relationships</a:t>
            </a:r>
          </a:p>
        </p:txBody>
      </p:sp>
      <p:sp>
        <p:nvSpPr>
          <p:cNvPr id="782" name="New Customers"/>
          <p:cNvSpPr txBox="1">
            <a:spLocks noGrp="1"/>
          </p:cNvSpPr>
          <p:nvPr>
            <p:ph type="body" sz="quarter" idx="21"/>
          </p:nvPr>
        </p:nvSpPr>
        <p:spPr>
          <a:xfrm>
            <a:off x="6099908" y="3267216"/>
            <a:ext cx="2363875" cy="310341"/>
          </a:xfrm>
          <a:prstGeom prst="rect">
            <a:avLst/>
          </a:prstGeom>
        </p:spPr>
        <p:txBody>
          <a:bodyPr anchor="t">
            <a:spAutoFit/>
          </a:bodyPr>
          <a:lstStyle>
            <a:lvl1pPr marL="0" indent="0">
              <a:spcBef>
                <a:spcPts val="0"/>
              </a:spcBef>
              <a:buClrTx/>
              <a:buSzTx/>
              <a:buNone/>
              <a:defRPr b="1">
                <a:latin typeface="+mn-lt"/>
                <a:ea typeface="+mn-ea"/>
                <a:cs typeface="+mn-cs"/>
                <a:sym typeface="Helvetica Neue"/>
              </a:defRPr>
            </a:lvl1pPr>
          </a:lstStyle>
          <a:p>
            <a:r>
              <a:t>New Customers</a:t>
            </a:r>
          </a:p>
        </p:txBody>
      </p:sp>
      <p:sp>
        <p:nvSpPr>
          <p:cNvPr id="783" name="Total Transactions"/>
          <p:cNvSpPr txBox="1">
            <a:spLocks noGrp="1"/>
          </p:cNvSpPr>
          <p:nvPr>
            <p:ph type="body" sz="quarter" idx="22"/>
          </p:nvPr>
        </p:nvSpPr>
        <p:spPr>
          <a:xfrm>
            <a:off x="342343" y="5330024"/>
            <a:ext cx="2363875" cy="310341"/>
          </a:xfrm>
          <a:prstGeom prst="rect">
            <a:avLst/>
          </a:prstGeom>
        </p:spPr>
        <p:txBody>
          <a:bodyPr anchor="t">
            <a:spAutoFit/>
          </a:bodyPr>
          <a:lstStyle>
            <a:lvl1pPr marL="0" indent="0">
              <a:spcBef>
                <a:spcPts val="0"/>
              </a:spcBef>
              <a:buClrTx/>
              <a:buSzTx/>
              <a:buNone/>
              <a:defRPr b="1">
                <a:latin typeface="+mn-lt"/>
                <a:ea typeface="+mn-ea"/>
                <a:cs typeface="+mn-cs"/>
                <a:sym typeface="Helvetica Neue"/>
              </a:defRPr>
            </a:lvl1pPr>
          </a:lstStyle>
          <a:p>
            <a:r>
              <a:t>Total Transactions</a:t>
            </a:r>
          </a:p>
        </p:txBody>
      </p:sp>
      <p:sp>
        <p:nvSpPr>
          <p:cNvPr id="784" name="Hours Saved"/>
          <p:cNvSpPr txBox="1">
            <a:spLocks noGrp="1"/>
          </p:cNvSpPr>
          <p:nvPr>
            <p:ph type="body" sz="quarter" idx="23"/>
          </p:nvPr>
        </p:nvSpPr>
        <p:spPr>
          <a:xfrm>
            <a:off x="3219303" y="5330024"/>
            <a:ext cx="2363875" cy="310341"/>
          </a:xfrm>
          <a:prstGeom prst="rect">
            <a:avLst/>
          </a:prstGeom>
        </p:spPr>
        <p:txBody>
          <a:bodyPr anchor="t">
            <a:spAutoFit/>
          </a:bodyPr>
          <a:lstStyle>
            <a:lvl1pPr marL="0" indent="0">
              <a:spcBef>
                <a:spcPts val="0"/>
              </a:spcBef>
              <a:buClrTx/>
              <a:buSzTx/>
              <a:buNone/>
              <a:defRPr b="1">
                <a:latin typeface="+mn-lt"/>
                <a:ea typeface="+mn-ea"/>
                <a:cs typeface="+mn-cs"/>
                <a:sym typeface="Helvetica Neue"/>
              </a:defRPr>
            </a:lvl1pPr>
          </a:lstStyle>
          <a:p>
            <a:r>
              <a:t>Hours Saved</a:t>
            </a:r>
          </a:p>
        </p:txBody>
      </p:sp>
      <p:sp>
        <p:nvSpPr>
          <p:cNvPr id="785" name="Retention Rate"/>
          <p:cNvSpPr txBox="1">
            <a:spLocks noGrp="1"/>
          </p:cNvSpPr>
          <p:nvPr>
            <p:ph type="body" sz="quarter" idx="24"/>
          </p:nvPr>
        </p:nvSpPr>
        <p:spPr>
          <a:xfrm>
            <a:off x="6101025" y="5330024"/>
            <a:ext cx="2363875" cy="310341"/>
          </a:xfrm>
          <a:prstGeom prst="rect">
            <a:avLst/>
          </a:prstGeom>
        </p:spPr>
        <p:txBody>
          <a:bodyPr anchor="t">
            <a:spAutoFit/>
          </a:bodyPr>
          <a:lstStyle>
            <a:lvl1pPr marL="0" indent="0">
              <a:spcBef>
                <a:spcPts val="0"/>
              </a:spcBef>
              <a:buClrTx/>
              <a:buSzTx/>
              <a:buNone/>
              <a:defRPr b="1">
                <a:latin typeface="+mn-lt"/>
                <a:ea typeface="+mn-ea"/>
                <a:cs typeface="+mn-cs"/>
                <a:sym typeface="Helvetica Neue"/>
              </a:defRPr>
            </a:lvl1pPr>
          </a:lstStyle>
          <a:p>
            <a:r>
              <a:t>Retention Rate</a:t>
            </a:r>
          </a:p>
        </p:txBody>
      </p:sp>
      <p:sp>
        <p:nvSpPr>
          <p:cNvPr id="786" name="Line"/>
          <p:cNvSpPr/>
          <p:nvPr/>
        </p:nvSpPr>
        <p:spPr>
          <a:xfrm>
            <a:off x="341226" y="6407795"/>
            <a:ext cx="5586116"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787" name="Line"/>
          <p:cNvSpPr/>
          <p:nvPr/>
        </p:nvSpPr>
        <p:spPr>
          <a:xfrm>
            <a:off x="6098791" y="6407795"/>
            <a:ext cx="2705101"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78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707656901"/>
      </p:ext>
    </p:extLst>
  </p:cSld>
  <p:clrMapOvr>
    <a:masterClrMapping/>
  </p:clrMapOvr>
  <p:transition spd="med"/>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x">
  <p:cSld name="By the Numbers - Grid - W">
    <p:spTree>
      <p:nvGrpSpPr>
        <p:cNvPr id="1" name=""/>
        <p:cNvGrpSpPr/>
        <p:nvPr/>
      </p:nvGrpSpPr>
      <p:grpSpPr>
        <a:xfrm>
          <a:off x="0" y="0"/>
          <a:ext cx="0" cy="0"/>
          <a:chOff x="0" y="0"/>
          <a:chExt cx="0" cy="0"/>
        </a:xfrm>
      </p:grpSpPr>
      <p:sp>
        <p:nvSpPr>
          <p:cNvPr id="795" name="256M"/>
          <p:cNvSpPr txBox="1">
            <a:spLocks noGrp="1"/>
          </p:cNvSpPr>
          <p:nvPr>
            <p:ph type="body" sz="quarter" idx="13"/>
          </p:nvPr>
        </p:nvSpPr>
        <p:spPr>
          <a:xfrm>
            <a:off x="340109" y="2277418"/>
            <a:ext cx="2360229" cy="933589"/>
          </a:xfrm>
          <a:prstGeom prst="rect">
            <a:avLst/>
          </a:prstGeom>
        </p:spPr>
        <p:txBody>
          <a:bodyPr anchor="t">
            <a:spAutoFit/>
          </a:bodyPr>
          <a:lstStyle>
            <a:lvl1pPr marL="0" indent="0">
              <a:spcBef>
                <a:spcPts val="0"/>
              </a:spcBef>
              <a:buClrTx/>
              <a:buSzTx/>
              <a:buNone/>
              <a:defRPr sz="5400" b="1" cap="all" spc="0">
                <a:latin typeface="+mn-lt"/>
                <a:ea typeface="+mn-ea"/>
                <a:cs typeface="+mn-cs"/>
                <a:sym typeface="Helvetica Neue"/>
              </a:defRPr>
            </a:lvl1pPr>
          </a:lstStyle>
          <a:p>
            <a:r>
              <a:t>256M</a:t>
            </a:r>
          </a:p>
        </p:txBody>
      </p:sp>
      <p:sp>
        <p:nvSpPr>
          <p:cNvPr id="796" name="+13M"/>
          <p:cNvSpPr txBox="1">
            <a:spLocks noGrp="1"/>
          </p:cNvSpPr>
          <p:nvPr>
            <p:ph type="body" sz="quarter" idx="14"/>
          </p:nvPr>
        </p:nvSpPr>
        <p:spPr>
          <a:xfrm>
            <a:off x="3217069" y="2277418"/>
            <a:ext cx="2360229" cy="933589"/>
          </a:xfrm>
          <a:prstGeom prst="rect">
            <a:avLst/>
          </a:prstGeom>
        </p:spPr>
        <p:txBody>
          <a:bodyPr anchor="t">
            <a:spAutoFit/>
          </a:bodyPr>
          <a:lstStyle>
            <a:lvl1pPr marL="0" indent="0">
              <a:spcBef>
                <a:spcPts val="0"/>
              </a:spcBef>
              <a:buClrTx/>
              <a:buSzTx/>
              <a:buNone/>
              <a:defRPr sz="5400" b="1" cap="all" spc="0">
                <a:latin typeface="+mn-lt"/>
                <a:ea typeface="+mn-ea"/>
                <a:cs typeface="+mn-cs"/>
                <a:sym typeface="Helvetica Neue"/>
              </a:defRPr>
            </a:lvl1pPr>
          </a:lstStyle>
          <a:p>
            <a:r>
              <a:t>+13M</a:t>
            </a:r>
          </a:p>
        </p:txBody>
      </p:sp>
      <p:sp>
        <p:nvSpPr>
          <p:cNvPr id="797" name="+10M"/>
          <p:cNvSpPr txBox="1">
            <a:spLocks noGrp="1"/>
          </p:cNvSpPr>
          <p:nvPr>
            <p:ph type="body" sz="quarter" idx="15"/>
          </p:nvPr>
        </p:nvSpPr>
        <p:spPr>
          <a:xfrm>
            <a:off x="6098791" y="2277418"/>
            <a:ext cx="2360229" cy="933589"/>
          </a:xfrm>
          <a:prstGeom prst="rect">
            <a:avLst/>
          </a:prstGeom>
        </p:spPr>
        <p:txBody>
          <a:bodyPr anchor="t">
            <a:spAutoFit/>
          </a:bodyPr>
          <a:lstStyle>
            <a:lvl1pPr marL="0" indent="0">
              <a:spcBef>
                <a:spcPts val="0"/>
              </a:spcBef>
              <a:buClrTx/>
              <a:buSzTx/>
              <a:buNone/>
              <a:defRPr sz="5400" b="1" cap="all" spc="0">
                <a:latin typeface="+mn-lt"/>
                <a:ea typeface="+mn-ea"/>
                <a:cs typeface="+mn-cs"/>
                <a:sym typeface="Helvetica Neue"/>
              </a:defRPr>
            </a:lvl1pPr>
          </a:lstStyle>
          <a:p>
            <a:r>
              <a:t>+10M</a:t>
            </a:r>
          </a:p>
        </p:txBody>
      </p:sp>
      <p:sp>
        <p:nvSpPr>
          <p:cNvPr id="798" name="$3B"/>
          <p:cNvSpPr txBox="1">
            <a:spLocks noGrp="1"/>
          </p:cNvSpPr>
          <p:nvPr>
            <p:ph type="body" sz="quarter" idx="16"/>
          </p:nvPr>
        </p:nvSpPr>
        <p:spPr>
          <a:xfrm>
            <a:off x="341226" y="4340226"/>
            <a:ext cx="2360229" cy="933589"/>
          </a:xfrm>
          <a:prstGeom prst="rect">
            <a:avLst/>
          </a:prstGeom>
        </p:spPr>
        <p:txBody>
          <a:bodyPr anchor="t">
            <a:spAutoFit/>
          </a:bodyPr>
          <a:lstStyle>
            <a:lvl1pPr marL="0" indent="0">
              <a:spcBef>
                <a:spcPts val="0"/>
              </a:spcBef>
              <a:buClrTx/>
              <a:buSzTx/>
              <a:buNone/>
              <a:defRPr sz="5400" b="1" cap="all" spc="0">
                <a:latin typeface="+mn-lt"/>
                <a:ea typeface="+mn-ea"/>
                <a:cs typeface="+mn-cs"/>
                <a:sym typeface="Helvetica Neue"/>
              </a:defRPr>
            </a:lvl1pPr>
          </a:lstStyle>
          <a:p>
            <a:r>
              <a:t>$3B</a:t>
            </a:r>
          </a:p>
        </p:txBody>
      </p:sp>
      <p:sp>
        <p:nvSpPr>
          <p:cNvPr id="799" name="&gt;30K"/>
          <p:cNvSpPr txBox="1">
            <a:spLocks noGrp="1"/>
          </p:cNvSpPr>
          <p:nvPr>
            <p:ph type="body" sz="quarter" idx="17"/>
          </p:nvPr>
        </p:nvSpPr>
        <p:spPr>
          <a:xfrm>
            <a:off x="3218186" y="4340226"/>
            <a:ext cx="2360229" cy="933589"/>
          </a:xfrm>
          <a:prstGeom prst="rect">
            <a:avLst/>
          </a:prstGeom>
        </p:spPr>
        <p:txBody>
          <a:bodyPr anchor="t">
            <a:spAutoFit/>
          </a:bodyPr>
          <a:lstStyle>
            <a:lvl1pPr marL="0" indent="0">
              <a:spcBef>
                <a:spcPts val="0"/>
              </a:spcBef>
              <a:buClrTx/>
              <a:buSzTx/>
              <a:buNone/>
              <a:defRPr sz="5400" b="1" cap="all" spc="0">
                <a:latin typeface="+mn-lt"/>
                <a:ea typeface="+mn-ea"/>
                <a:cs typeface="+mn-cs"/>
                <a:sym typeface="Helvetica Neue"/>
              </a:defRPr>
            </a:lvl1pPr>
          </a:lstStyle>
          <a:p>
            <a:r>
              <a:t>&gt;30K</a:t>
            </a:r>
          </a:p>
        </p:txBody>
      </p:sp>
      <p:sp>
        <p:nvSpPr>
          <p:cNvPr id="800" name="85%"/>
          <p:cNvSpPr txBox="1">
            <a:spLocks noGrp="1"/>
          </p:cNvSpPr>
          <p:nvPr>
            <p:ph type="body" sz="quarter" idx="18"/>
          </p:nvPr>
        </p:nvSpPr>
        <p:spPr>
          <a:xfrm>
            <a:off x="6099908" y="4340225"/>
            <a:ext cx="2360229" cy="933589"/>
          </a:xfrm>
          <a:prstGeom prst="rect">
            <a:avLst/>
          </a:prstGeom>
        </p:spPr>
        <p:txBody>
          <a:bodyPr anchor="t">
            <a:spAutoFit/>
          </a:bodyPr>
          <a:lstStyle>
            <a:lvl1pPr marL="0" indent="0">
              <a:spcBef>
                <a:spcPts val="0"/>
              </a:spcBef>
              <a:buClrTx/>
              <a:buSzTx/>
              <a:buNone/>
              <a:defRPr sz="5400" b="1" cap="all" spc="0">
                <a:latin typeface="+mn-lt"/>
                <a:ea typeface="+mn-ea"/>
                <a:cs typeface="+mn-cs"/>
                <a:sym typeface="Helvetica Neue"/>
              </a:defRPr>
            </a:lvl1pPr>
          </a:lstStyle>
          <a:p>
            <a:r>
              <a:t>85%</a:t>
            </a:r>
          </a:p>
        </p:txBody>
      </p:sp>
      <p:sp>
        <p:nvSpPr>
          <p:cNvPr id="801" name="Title Text"/>
          <p:cNvSpPr txBox="1">
            <a:spLocks noGrp="1"/>
          </p:cNvSpPr>
          <p:nvPr>
            <p:ph type="title"/>
          </p:nvPr>
        </p:nvSpPr>
        <p:spPr>
          <a:xfrm>
            <a:off x="341226" y="569268"/>
            <a:ext cx="5244890" cy="1612900"/>
          </a:xfrm>
          <a:prstGeom prst="rect">
            <a:avLst/>
          </a:prstGeom>
        </p:spPr>
        <p:txBody>
          <a:bodyPr/>
          <a:lstStyle/>
          <a:p>
            <a:r>
              <a:t>Title Text</a:t>
            </a:r>
          </a:p>
        </p:txBody>
      </p:sp>
      <p:sp>
        <p:nvSpPr>
          <p:cNvPr id="802" name="Line"/>
          <p:cNvSpPr/>
          <p:nvPr/>
        </p:nvSpPr>
        <p:spPr>
          <a:xfrm>
            <a:off x="341226" y="467668"/>
            <a:ext cx="5584898"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803"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04" name="Line"/>
          <p:cNvSpPr/>
          <p:nvPr/>
        </p:nvSpPr>
        <p:spPr>
          <a:xfrm>
            <a:off x="6098791" y="467668"/>
            <a:ext cx="2705101"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805" name="Line"/>
          <p:cNvSpPr/>
          <p:nvPr/>
        </p:nvSpPr>
        <p:spPr>
          <a:xfrm>
            <a:off x="341226" y="2290118"/>
            <a:ext cx="270510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806" name="Rectangle"/>
          <p:cNvSpPr/>
          <p:nvPr/>
        </p:nvSpPr>
        <p:spPr>
          <a:xfrm>
            <a:off x="341226"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07" name="Line"/>
          <p:cNvSpPr/>
          <p:nvPr/>
        </p:nvSpPr>
        <p:spPr>
          <a:xfrm>
            <a:off x="3219451" y="2290118"/>
            <a:ext cx="270510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808" name="Rectangle"/>
          <p:cNvSpPr/>
          <p:nvPr/>
        </p:nvSpPr>
        <p:spPr>
          <a:xfrm>
            <a:off x="3220009"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09" name="Line"/>
          <p:cNvSpPr/>
          <p:nvPr/>
        </p:nvSpPr>
        <p:spPr>
          <a:xfrm>
            <a:off x="6098792" y="2290118"/>
            <a:ext cx="270510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810" name="Rectangle"/>
          <p:cNvSpPr/>
          <p:nvPr/>
        </p:nvSpPr>
        <p:spPr>
          <a:xfrm>
            <a:off x="6098792"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11" name="Line"/>
          <p:cNvSpPr/>
          <p:nvPr/>
        </p:nvSpPr>
        <p:spPr>
          <a:xfrm>
            <a:off x="340109" y="4346575"/>
            <a:ext cx="2705100" cy="0"/>
          </a:xfrm>
          <a:prstGeom prst="line">
            <a:avLst/>
          </a:prstGeom>
          <a:ln w="25400">
            <a:solidFill>
              <a:srgbClr val="000000"/>
            </a:solidFill>
            <a:miter lim="400000"/>
          </a:ln>
        </p:spPr>
        <p:txBody>
          <a:bodyPr lIns="19050" tIns="19050" rIns="19050" bIns="19050" anchor="ctr"/>
          <a:lstStyle/>
          <a:p>
            <a:pPr algn="ctr"/>
            <a:endParaRPr sz="1200" dirty="0"/>
          </a:p>
        </p:txBody>
      </p:sp>
      <p:sp>
        <p:nvSpPr>
          <p:cNvPr id="812" name="Rectangle"/>
          <p:cNvSpPr/>
          <p:nvPr/>
        </p:nvSpPr>
        <p:spPr>
          <a:xfrm>
            <a:off x="340109" y="4346576"/>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13" name="Line"/>
          <p:cNvSpPr/>
          <p:nvPr/>
        </p:nvSpPr>
        <p:spPr>
          <a:xfrm>
            <a:off x="3218334" y="4346575"/>
            <a:ext cx="2705100" cy="0"/>
          </a:xfrm>
          <a:prstGeom prst="line">
            <a:avLst/>
          </a:prstGeom>
          <a:ln w="25400">
            <a:solidFill>
              <a:srgbClr val="000000"/>
            </a:solidFill>
            <a:miter lim="400000"/>
          </a:ln>
        </p:spPr>
        <p:txBody>
          <a:bodyPr lIns="19050" tIns="19050" rIns="19050" bIns="19050" anchor="ctr"/>
          <a:lstStyle/>
          <a:p>
            <a:pPr algn="ctr"/>
            <a:endParaRPr sz="1200" dirty="0"/>
          </a:p>
        </p:txBody>
      </p:sp>
      <p:sp>
        <p:nvSpPr>
          <p:cNvPr id="814" name="Rectangle"/>
          <p:cNvSpPr/>
          <p:nvPr/>
        </p:nvSpPr>
        <p:spPr>
          <a:xfrm>
            <a:off x="3218892" y="4346576"/>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15" name="Line"/>
          <p:cNvSpPr/>
          <p:nvPr/>
        </p:nvSpPr>
        <p:spPr>
          <a:xfrm>
            <a:off x="6097675" y="4346575"/>
            <a:ext cx="2705100" cy="0"/>
          </a:xfrm>
          <a:prstGeom prst="line">
            <a:avLst/>
          </a:prstGeom>
          <a:ln w="25400">
            <a:solidFill>
              <a:srgbClr val="000000"/>
            </a:solidFill>
            <a:miter lim="400000"/>
          </a:ln>
        </p:spPr>
        <p:txBody>
          <a:bodyPr lIns="19050" tIns="19050" rIns="19050" bIns="19050" anchor="ctr"/>
          <a:lstStyle/>
          <a:p>
            <a:pPr algn="ctr"/>
            <a:endParaRPr sz="1200" dirty="0"/>
          </a:p>
        </p:txBody>
      </p:sp>
      <p:sp>
        <p:nvSpPr>
          <p:cNvPr id="816" name="Rectangle"/>
          <p:cNvSpPr/>
          <p:nvPr/>
        </p:nvSpPr>
        <p:spPr>
          <a:xfrm>
            <a:off x="6097675" y="4346576"/>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17" name="Unique Visitors"/>
          <p:cNvSpPr txBox="1">
            <a:spLocks noGrp="1"/>
          </p:cNvSpPr>
          <p:nvPr>
            <p:ph type="body" sz="quarter" idx="19"/>
          </p:nvPr>
        </p:nvSpPr>
        <p:spPr>
          <a:xfrm>
            <a:off x="341226" y="3267216"/>
            <a:ext cx="2363875" cy="310341"/>
          </a:xfrm>
          <a:prstGeom prst="rect">
            <a:avLst/>
          </a:prstGeom>
        </p:spPr>
        <p:txBody>
          <a:bodyPr anchor="t">
            <a:spAutoFit/>
          </a:bodyPr>
          <a:lstStyle>
            <a:lvl1pPr marL="0" indent="0">
              <a:spcBef>
                <a:spcPts val="0"/>
              </a:spcBef>
              <a:buClrTx/>
              <a:buSzTx/>
              <a:buNone/>
              <a:defRPr b="1">
                <a:solidFill>
                  <a:srgbClr val="A6AAA9"/>
                </a:solidFill>
                <a:latin typeface="+mn-lt"/>
                <a:ea typeface="+mn-ea"/>
                <a:cs typeface="+mn-cs"/>
                <a:sym typeface="Helvetica Neue"/>
              </a:defRPr>
            </a:lvl1pPr>
          </a:lstStyle>
          <a:p>
            <a:r>
              <a:t>Unique Visitors</a:t>
            </a:r>
          </a:p>
        </p:txBody>
      </p:sp>
      <p:sp>
        <p:nvSpPr>
          <p:cNvPr id="818" name="New Relationships"/>
          <p:cNvSpPr txBox="1">
            <a:spLocks noGrp="1"/>
          </p:cNvSpPr>
          <p:nvPr>
            <p:ph type="body" sz="quarter" idx="20"/>
          </p:nvPr>
        </p:nvSpPr>
        <p:spPr>
          <a:xfrm>
            <a:off x="3218186" y="3267216"/>
            <a:ext cx="2363875" cy="310341"/>
          </a:xfrm>
          <a:prstGeom prst="rect">
            <a:avLst/>
          </a:prstGeom>
        </p:spPr>
        <p:txBody>
          <a:bodyPr anchor="t">
            <a:spAutoFit/>
          </a:bodyPr>
          <a:lstStyle>
            <a:lvl1pPr marL="0" indent="0">
              <a:spcBef>
                <a:spcPts val="0"/>
              </a:spcBef>
              <a:buClrTx/>
              <a:buSzTx/>
              <a:buNone/>
              <a:defRPr b="1">
                <a:solidFill>
                  <a:srgbClr val="A6AAA9"/>
                </a:solidFill>
                <a:latin typeface="+mn-lt"/>
                <a:ea typeface="+mn-ea"/>
                <a:cs typeface="+mn-cs"/>
                <a:sym typeface="Helvetica Neue"/>
              </a:defRPr>
            </a:lvl1pPr>
          </a:lstStyle>
          <a:p>
            <a:r>
              <a:t>New Relationships</a:t>
            </a:r>
          </a:p>
        </p:txBody>
      </p:sp>
      <p:sp>
        <p:nvSpPr>
          <p:cNvPr id="819" name="New Customers"/>
          <p:cNvSpPr txBox="1">
            <a:spLocks noGrp="1"/>
          </p:cNvSpPr>
          <p:nvPr>
            <p:ph type="body" sz="quarter" idx="21"/>
          </p:nvPr>
        </p:nvSpPr>
        <p:spPr>
          <a:xfrm>
            <a:off x="6099908" y="3267216"/>
            <a:ext cx="2363875" cy="310341"/>
          </a:xfrm>
          <a:prstGeom prst="rect">
            <a:avLst/>
          </a:prstGeom>
        </p:spPr>
        <p:txBody>
          <a:bodyPr anchor="t">
            <a:spAutoFit/>
          </a:bodyPr>
          <a:lstStyle>
            <a:lvl1pPr marL="0" indent="0">
              <a:spcBef>
                <a:spcPts val="0"/>
              </a:spcBef>
              <a:buClrTx/>
              <a:buSzTx/>
              <a:buNone/>
              <a:defRPr b="1">
                <a:solidFill>
                  <a:srgbClr val="A6AAA9"/>
                </a:solidFill>
                <a:latin typeface="+mn-lt"/>
                <a:ea typeface="+mn-ea"/>
                <a:cs typeface="+mn-cs"/>
                <a:sym typeface="Helvetica Neue"/>
              </a:defRPr>
            </a:lvl1pPr>
          </a:lstStyle>
          <a:p>
            <a:r>
              <a:t>New Customers</a:t>
            </a:r>
          </a:p>
        </p:txBody>
      </p:sp>
      <p:sp>
        <p:nvSpPr>
          <p:cNvPr id="820" name="Total Transactions"/>
          <p:cNvSpPr txBox="1">
            <a:spLocks noGrp="1"/>
          </p:cNvSpPr>
          <p:nvPr>
            <p:ph type="body" sz="quarter" idx="22"/>
          </p:nvPr>
        </p:nvSpPr>
        <p:spPr>
          <a:xfrm>
            <a:off x="342343" y="5330024"/>
            <a:ext cx="2363875" cy="310341"/>
          </a:xfrm>
          <a:prstGeom prst="rect">
            <a:avLst/>
          </a:prstGeom>
        </p:spPr>
        <p:txBody>
          <a:bodyPr anchor="t">
            <a:spAutoFit/>
          </a:bodyPr>
          <a:lstStyle>
            <a:lvl1pPr marL="0" indent="0">
              <a:spcBef>
                <a:spcPts val="0"/>
              </a:spcBef>
              <a:buClrTx/>
              <a:buSzTx/>
              <a:buNone/>
              <a:defRPr b="1">
                <a:solidFill>
                  <a:srgbClr val="A6AAA9"/>
                </a:solidFill>
                <a:latin typeface="+mn-lt"/>
                <a:ea typeface="+mn-ea"/>
                <a:cs typeface="+mn-cs"/>
                <a:sym typeface="Helvetica Neue"/>
              </a:defRPr>
            </a:lvl1pPr>
          </a:lstStyle>
          <a:p>
            <a:r>
              <a:t>Total Transactions</a:t>
            </a:r>
          </a:p>
        </p:txBody>
      </p:sp>
      <p:sp>
        <p:nvSpPr>
          <p:cNvPr id="821" name="Hours Saved"/>
          <p:cNvSpPr txBox="1">
            <a:spLocks noGrp="1"/>
          </p:cNvSpPr>
          <p:nvPr>
            <p:ph type="body" sz="quarter" idx="23"/>
          </p:nvPr>
        </p:nvSpPr>
        <p:spPr>
          <a:xfrm>
            <a:off x="3219303" y="5330024"/>
            <a:ext cx="2363875" cy="310341"/>
          </a:xfrm>
          <a:prstGeom prst="rect">
            <a:avLst/>
          </a:prstGeom>
        </p:spPr>
        <p:txBody>
          <a:bodyPr anchor="t">
            <a:spAutoFit/>
          </a:bodyPr>
          <a:lstStyle>
            <a:lvl1pPr marL="0" indent="0">
              <a:spcBef>
                <a:spcPts val="0"/>
              </a:spcBef>
              <a:buClrTx/>
              <a:buSzTx/>
              <a:buNone/>
              <a:defRPr b="1">
                <a:solidFill>
                  <a:srgbClr val="A6AAA9"/>
                </a:solidFill>
                <a:latin typeface="+mn-lt"/>
                <a:ea typeface="+mn-ea"/>
                <a:cs typeface="+mn-cs"/>
                <a:sym typeface="Helvetica Neue"/>
              </a:defRPr>
            </a:lvl1pPr>
          </a:lstStyle>
          <a:p>
            <a:r>
              <a:t>Hours Saved</a:t>
            </a:r>
          </a:p>
        </p:txBody>
      </p:sp>
      <p:sp>
        <p:nvSpPr>
          <p:cNvPr id="822" name="Retention Rate"/>
          <p:cNvSpPr txBox="1">
            <a:spLocks noGrp="1"/>
          </p:cNvSpPr>
          <p:nvPr>
            <p:ph type="body" sz="quarter" idx="24"/>
          </p:nvPr>
        </p:nvSpPr>
        <p:spPr>
          <a:xfrm>
            <a:off x="6101025" y="5330024"/>
            <a:ext cx="2363875" cy="310341"/>
          </a:xfrm>
          <a:prstGeom prst="rect">
            <a:avLst/>
          </a:prstGeom>
        </p:spPr>
        <p:txBody>
          <a:bodyPr anchor="t">
            <a:spAutoFit/>
          </a:bodyPr>
          <a:lstStyle>
            <a:lvl1pPr marL="0" indent="0">
              <a:spcBef>
                <a:spcPts val="0"/>
              </a:spcBef>
              <a:buClrTx/>
              <a:buSzTx/>
              <a:buNone/>
              <a:defRPr b="1">
                <a:solidFill>
                  <a:srgbClr val="A6AAA9"/>
                </a:solidFill>
                <a:latin typeface="+mn-lt"/>
                <a:ea typeface="+mn-ea"/>
                <a:cs typeface="+mn-cs"/>
                <a:sym typeface="Helvetica Neue"/>
              </a:defRPr>
            </a:lvl1pPr>
          </a:lstStyle>
          <a:p>
            <a:r>
              <a:t>Retention Rate</a:t>
            </a:r>
          </a:p>
        </p:txBody>
      </p:sp>
      <p:sp>
        <p:nvSpPr>
          <p:cNvPr id="823" name="Line"/>
          <p:cNvSpPr/>
          <p:nvPr/>
        </p:nvSpPr>
        <p:spPr>
          <a:xfrm>
            <a:off x="341226" y="6407795"/>
            <a:ext cx="5586116"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824" name="Line"/>
          <p:cNvSpPr/>
          <p:nvPr/>
        </p:nvSpPr>
        <p:spPr>
          <a:xfrm>
            <a:off x="6098791" y="6407795"/>
            <a:ext cx="2705101"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82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856221585"/>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9409530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x">
  <p:cSld name="3 Photo Column">
    <p:spTree>
      <p:nvGrpSpPr>
        <p:cNvPr id="1" name=""/>
        <p:cNvGrpSpPr/>
        <p:nvPr/>
      </p:nvGrpSpPr>
      <p:grpSpPr>
        <a:xfrm>
          <a:off x="0" y="0"/>
          <a:ext cx="0" cy="0"/>
          <a:chOff x="0" y="0"/>
          <a:chExt cx="0" cy="0"/>
        </a:xfrm>
      </p:grpSpPr>
      <p:sp>
        <p:nvSpPr>
          <p:cNvPr id="832" name="Placeholder--transNeutralUHD.png"/>
          <p:cNvSpPr>
            <a:spLocks noGrp="1"/>
          </p:cNvSpPr>
          <p:nvPr>
            <p:ph type="pic" sz="quarter" idx="13"/>
          </p:nvPr>
        </p:nvSpPr>
        <p:spPr>
          <a:xfrm>
            <a:off x="341226" y="454968"/>
            <a:ext cx="2707077" cy="1714525"/>
          </a:xfrm>
          <a:prstGeom prst="rect">
            <a:avLst/>
          </a:prstGeom>
        </p:spPr>
        <p:txBody>
          <a:bodyPr lIns="91439" tIns="45719" rIns="91439" bIns="45719" anchor="t">
            <a:noAutofit/>
          </a:bodyPr>
          <a:lstStyle/>
          <a:p>
            <a:endParaRPr dirty="0"/>
          </a:p>
        </p:txBody>
      </p:sp>
      <p:sp>
        <p:nvSpPr>
          <p:cNvPr id="833" name="Rectangle"/>
          <p:cNvSpPr/>
          <p:nvPr/>
        </p:nvSpPr>
        <p:spPr>
          <a:xfrm>
            <a:off x="341226" y="459482"/>
            <a:ext cx="1266826"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34" name="Line"/>
          <p:cNvSpPr/>
          <p:nvPr/>
        </p:nvSpPr>
        <p:spPr>
          <a:xfrm>
            <a:off x="341226" y="2290118"/>
            <a:ext cx="2707035"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835" name="Rectangle"/>
          <p:cNvSpPr/>
          <p:nvPr/>
        </p:nvSpPr>
        <p:spPr>
          <a:xfrm>
            <a:off x="341226"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36" name="Heading A"/>
          <p:cNvSpPr txBox="1">
            <a:spLocks noGrp="1"/>
          </p:cNvSpPr>
          <p:nvPr>
            <p:ph type="body" sz="quarter" idx="14"/>
          </p:nvPr>
        </p:nvSpPr>
        <p:spPr>
          <a:xfrm>
            <a:off x="341226" y="2398068"/>
            <a:ext cx="2533651"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A</a:t>
            </a:r>
          </a:p>
        </p:txBody>
      </p:sp>
      <p:sp>
        <p:nvSpPr>
          <p:cNvPr id="837" name="Text A"/>
          <p:cNvSpPr txBox="1">
            <a:spLocks noGrp="1"/>
          </p:cNvSpPr>
          <p:nvPr>
            <p:ph type="body" sz="quarter" idx="15"/>
          </p:nvPr>
        </p:nvSpPr>
        <p:spPr>
          <a:xfrm>
            <a:off x="341226" y="3088831"/>
            <a:ext cx="2533651" cy="264175"/>
          </a:xfrm>
          <a:prstGeom prst="rect">
            <a:avLst/>
          </a:prstGeom>
        </p:spPr>
        <p:txBody>
          <a:bodyPr anchor="t">
            <a:spAutoFit/>
          </a:bodyPr>
          <a:lstStyle>
            <a:lvl1pPr marL="0" indent="0">
              <a:spcBef>
                <a:spcPts val="900"/>
              </a:spcBef>
              <a:buClrTx/>
              <a:buSzTx/>
              <a:buNone/>
              <a:defRPr sz="1050"/>
            </a:lvl1pPr>
          </a:lstStyle>
          <a:p>
            <a:r>
              <a:t>Text A</a:t>
            </a:r>
          </a:p>
        </p:txBody>
      </p:sp>
      <p:sp>
        <p:nvSpPr>
          <p:cNvPr id="838" name="Placeholder--transNeutralUHD.png"/>
          <p:cNvSpPr>
            <a:spLocks noGrp="1"/>
          </p:cNvSpPr>
          <p:nvPr>
            <p:ph type="pic" sz="quarter" idx="16"/>
          </p:nvPr>
        </p:nvSpPr>
        <p:spPr>
          <a:xfrm>
            <a:off x="3218483" y="454968"/>
            <a:ext cx="2707077" cy="1714525"/>
          </a:xfrm>
          <a:prstGeom prst="rect">
            <a:avLst/>
          </a:prstGeom>
        </p:spPr>
        <p:txBody>
          <a:bodyPr lIns="91439" tIns="45719" rIns="91439" bIns="45719" anchor="t">
            <a:noAutofit/>
          </a:bodyPr>
          <a:lstStyle/>
          <a:p>
            <a:endParaRPr dirty="0"/>
          </a:p>
        </p:txBody>
      </p:sp>
      <p:sp>
        <p:nvSpPr>
          <p:cNvPr id="839" name="Rectangle"/>
          <p:cNvSpPr/>
          <p:nvPr/>
        </p:nvSpPr>
        <p:spPr>
          <a:xfrm>
            <a:off x="3218483" y="459482"/>
            <a:ext cx="1266826"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40" name="Line"/>
          <p:cNvSpPr/>
          <p:nvPr/>
        </p:nvSpPr>
        <p:spPr>
          <a:xfrm>
            <a:off x="3218483" y="2290118"/>
            <a:ext cx="2707035"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841" name="Rectangle"/>
          <p:cNvSpPr/>
          <p:nvPr/>
        </p:nvSpPr>
        <p:spPr>
          <a:xfrm>
            <a:off x="3218483"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42" name="Heading B"/>
          <p:cNvSpPr txBox="1">
            <a:spLocks noGrp="1"/>
          </p:cNvSpPr>
          <p:nvPr>
            <p:ph type="body" sz="quarter" idx="17"/>
          </p:nvPr>
        </p:nvSpPr>
        <p:spPr>
          <a:xfrm>
            <a:off x="3218483" y="2398068"/>
            <a:ext cx="2533651"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B</a:t>
            </a:r>
          </a:p>
        </p:txBody>
      </p:sp>
      <p:sp>
        <p:nvSpPr>
          <p:cNvPr id="843" name="Text B"/>
          <p:cNvSpPr txBox="1">
            <a:spLocks noGrp="1"/>
          </p:cNvSpPr>
          <p:nvPr>
            <p:ph type="body" sz="quarter" idx="18"/>
          </p:nvPr>
        </p:nvSpPr>
        <p:spPr>
          <a:xfrm>
            <a:off x="3218483" y="3088831"/>
            <a:ext cx="2533651" cy="264175"/>
          </a:xfrm>
          <a:prstGeom prst="rect">
            <a:avLst/>
          </a:prstGeom>
        </p:spPr>
        <p:txBody>
          <a:bodyPr anchor="t">
            <a:spAutoFit/>
          </a:bodyPr>
          <a:lstStyle>
            <a:lvl1pPr marL="0" indent="0">
              <a:spcBef>
                <a:spcPts val="900"/>
              </a:spcBef>
              <a:buClrTx/>
              <a:buSzTx/>
              <a:buNone/>
              <a:defRPr sz="1050"/>
            </a:lvl1pPr>
          </a:lstStyle>
          <a:p>
            <a:r>
              <a:t>Text B</a:t>
            </a:r>
          </a:p>
        </p:txBody>
      </p:sp>
      <p:sp>
        <p:nvSpPr>
          <p:cNvPr id="844" name="Placeholder--transNeutralUHD.png"/>
          <p:cNvSpPr>
            <a:spLocks noGrp="1"/>
          </p:cNvSpPr>
          <p:nvPr>
            <p:ph type="pic" sz="quarter" idx="19"/>
          </p:nvPr>
        </p:nvSpPr>
        <p:spPr>
          <a:xfrm>
            <a:off x="6095740" y="454968"/>
            <a:ext cx="2707077" cy="1714525"/>
          </a:xfrm>
          <a:prstGeom prst="rect">
            <a:avLst/>
          </a:prstGeom>
        </p:spPr>
        <p:txBody>
          <a:bodyPr lIns="91439" tIns="45719" rIns="91439" bIns="45719" anchor="t">
            <a:noAutofit/>
          </a:bodyPr>
          <a:lstStyle/>
          <a:p>
            <a:endParaRPr dirty="0"/>
          </a:p>
        </p:txBody>
      </p:sp>
      <p:sp>
        <p:nvSpPr>
          <p:cNvPr id="845" name="Rectangle"/>
          <p:cNvSpPr/>
          <p:nvPr/>
        </p:nvSpPr>
        <p:spPr>
          <a:xfrm>
            <a:off x="6095740" y="459482"/>
            <a:ext cx="1266826"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46" name="Line"/>
          <p:cNvSpPr/>
          <p:nvPr/>
        </p:nvSpPr>
        <p:spPr>
          <a:xfrm>
            <a:off x="6095740" y="2290118"/>
            <a:ext cx="2707035"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847" name="Rectangle"/>
          <p:cNvSpPr/>
          <p:nvPr/>
        </p:nvSpPr>
        <p:spPr>
          <a:xfrm>
            <a:off x="6095740"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48" name="Heading C"/>
          <p:cNvSpPr txBox="1">
            <a:spLocks noGrp="1"/>
          </p:cNvSpPr>
          <p:nvPr>
            <p:ph type="body" sz="quarter" idx="20"/>
          </p:nvPr>
        </p:nvSpPr>
        <p:spPr>
          <a:xfrm>
            <a:off x="6095740" y="2398068"/>
            <a:ext cx="2533651"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C</a:t>
            </a:r>
          </a:p>
        </p:txBody>
      </p:sp>
      <p:sp>
        <p:nvSpPr>
          <p:cNvPr id="849" name="Text C"/>
          <p:cNvSpPr txBox="1">
            <a:spLocks noGrp="1"/>
          </p:cNvSpPr>
          <p:nvPr>
            <p:ph type="body" sz="quarter" idx="21"/>
          </p:nvPr>
        </p:nvSpPr>
        <p:spPr>
          <a:xfrm>
            <a:off x="6095740" y="3088831"/>
            <a:ext cx="2533651" cy="264175"/>
          </a:xfrm>
          <a:prstGeom prst="rect">
            <a:avLst/>
          </a:prstGeom>
        </p:spPr>
        <p:txBody>
          <a:bodyPr anchor="t">
            <a:spAutoFit/>
          </a:bodyPr>
          <a:lstStyle>
            <a:lvl1pPr marL="0" indent="0">
              <a:spcBef>
                <a:spcPts val="900"/>
              </a:spcBef>
              <a:buClrTx/>
              <a:buSzTx/>
              <a:buNone/>
              <a:defRPr sz="1050"/>
            </a:lvl1pPr>
          </a:lstStyle>
          <a:p>
            <a:r>
              <a:t>Text C</a:t>
            </a:r>
          </a:p>
        </p:txBody>
      </p:sp>
      <p:sp>
        <p:nvSpPr>
          <p:cNvPr id="850" name="Line"/>
          <p:cNvSpPr/>
          <p:nvPr/>
        </p:nvSpPr>
        <p:spPr>
          <a:xfrm>
            <a:off x="341226" y="6407795"/>
            <a:ext cx="846154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85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133490808"/>
      </p:ext>
    </p:extLst>
  </p:cSld>
  <p:clrMapOvr>
    <a:masterClrMapping/>
  </p:clrMapOvr>
  <p:transition spd="med"/>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x">
  <p:cSld name="3 Tall Photo Column">
    <p:spTree>
      <p:nvGrpSpPr>
        <p:cNvPr id="1" name=""/>
        <p:cNvGrpSpPr/>
        <p:nvPr/>
      </p:nvGrpSpPr>
      <p:grpSpPr>
        <a:xfrm>
          <a:off x="0" y="0"/>
          <a:ext cx="0" cy="0"/>
          <a:chOff x="0" y="0"/>
          <a:chExt cx="0" cy="0"/>
        </a:xfrm>
      </p:grpSpPr>
      <p:sp>
        <p:nvSpPr>
          <p:cNvPr id="858" name="Placeholder--transNeutralUHD.png"/>
          <p:cNvSpPr>
            <a:spLocks noGrp="1"/>
          </p:cNvSpPr>
          <p:nvPr>
            <p:ph type="pic" sz="quarter" idx="13"/>
          </p:nvPr>
        </p:nvSpPr>
        <p:spPr>
          <a:xfrm>
            <a:off x="341226" y="454968"/>
            <a:ext cx="2707077" cy="3770974"/>
          </a:xfrm>
          <a:prstGeom prst="rect">
            <a:avLst/>
          </a:prstGeom>
        </p:spPr>
        <p:txBody>
          <a:bodyPr lIns="91439" tIns="45719" rIns="91439" bIns="45719" anchor="t">
            <a:noAutofit/>
          </a:bodyPr>
          <a:lstStyle/>
          <a:p>
            <a:endParaRPr dirty="0"/>
          </a:p>
        </p:txBody>
      </p:sp>
      <p:sp>
        <p:nvSpPr>
          <p:cNvPr id="859" name="Rectangle"/>
          <p:cNvSpPr/>
          <p:nvPr/>
        </p:nvSpPr>
        <p:spPr>
          <a:xfrm>
            <a:off x="341226" y="459482"/>
            <a:ext cx="1266826"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60" name="Line"/>
          <p:cNvSpPr/>
          <p:nvPr/>
        </p:nvSpPr>
        <p:spPr>
          <a:xfrm>
            <a:off x="341226" y="4355257"/>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861" name="Rectangle"/>
          <p:cNvSpPr/>
          <p:nvPr/>
        </p:nvSpPr>
        <p:spPr>
          <a:xfrm>
            <a:off x="341226" y="4355257"/>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62" name="Heading A"/>
          <p:cNvSpPr txBox="1">
            <a:spLocks noGrp="1"/>
          </p:cNvSpPr>
          <p:nvPr>
            <p:ph type="body" sz="quarter" idx="14"/>
          </p:nvPr>
        </p:nvSpPr>
        <p:spPr>
          <a:xfrm>
            <a:off x="341226" y="4463207"/>
            <a:ext cx="2533651"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A</a:t>
            </a:r>
          </a:p>
        </p:txBody>
      </p:sp>
      <p:sp>
        <p:nvSpPr>
          <p:cNvPr id="863" name="Text A"/>
          <p:cNvSpPr txBox="1">
            <a:spLocks noGrp="1"/>
          </p:cNvSpPr>
          <p:nvPr>
            <p:ph type="body" sz="quarter" idx="15"/>
          </p:nvPr>
        </p:nvSpPr>
        <p:spPr>
          <a:xfrm>
            <a:off x="341226" y="5153970"/>
            <a:ext cx="2533651" cy="264175"/>
          </a:xfrm>
          <a:prstGeom prst="rect">
            <a:avLst/>
          </a:prstGeom>
        </p:spPr>
        <p:txBody>
          <a:bodyPr anchor="t">
            <a:spAutoFit/>
          </a:bodyPr>
          <a:lstStyle>
            <a:lvl1pPr marL="0" indent="0">
              <a:spcBef>
                <a:spcPts val="900"/>
              </a:spcBef>
              <a:buClrTx/>
              <a:buSzTx/>
              <a:buNone/>
              <a:defRPr sz="1050"/>
            </a:lvl1pPr>
          </a:lstStyle>
          <a:p>
            <a:r>
              <a:t>Text A</a:t>
            </a:r>
          </a:p>
        </p:txBody>
      </p:sp>
      <p:sp>
        <p:nvSpPr>
          <p:cNvPr id="864" name="Placeholder--transNeutralUHD.png"/>
          <p:cNvSpPr>
            <a:spLocks noGrp="1"/>
          </p:cNvSpPr>
          <p:nvPr>
            <p:ph type="pic" sz="quarter" idx="16"/>
          </p:nvPr>
        </p:nvSpPr>
        <p:spPr>
          <a:xfrm>
            <a:off x="3220306" y="454968"/>
            <a:ext cx="2707077" cy="3770974"/>
          </a:xfrm>
          <a:prstGeom prst="rect">
            <a:avLst/>
          </a:prstGeom>
        </p:spPr>
        <p:txBody>
          <a:bodyPr lIns="91439" tIns="45719" rIns="91439" bIns="45719" anchor="t">
            <a:noAutofit/>
          </a:bodyPr>
          <a:lstStyle/>
          <a:p>
            <a:endParaRPr dirty="0"/>
          </a:p>
        </p:txBody>
      </p:sp>
      <p:sp>
        <p:nvSpPr>
          <p:cNvPr id="865" name="Rectangle"/>
          <p:cNvSpPr/>
          <p:nvPr/>
        </p:nvSpPr>
        <p:spPr>
          <a:xfrm>
            <a:off x="3220307" y="459482"/>
            <a:ext cx="1266826"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66" name="Line"/>
          <p:cNvSpPr/>
          <p:nvPr/>
        </p:nvSpPr>
        <p:spPr>
          <a:xfrm>
            <a:off x="3220306" y="4355257"/>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867" name="Rectangle"/>
          <p:cNvSpPr/>
          <p:nvPr/>
        </p:nvSpPr>
        <p:spPr>
          <a:xfrm>
            <a:off x="3220307" y="4355257"/>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68" name="Heading B"/>
          <p:cNvSpPr txBox="1">
            <a:spLocks noGrp="1"/>
          </p:cNvSpPr>
          <p:nvPr>
            <p:ph type="body" sz="quarter" idx="17"/>
          </p:nvPr>
        </p:nvSpPr>
        <p:spPr>
          <a:xfrm>
            <a:off x="3220307" y="4463207"/>
            <a:ext cx="2533651"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B</a:t>
            </a:r>
          </a:p>
        </p:txBody>
      </p:sp>
      <p:sp>
        <p:nvSpPr>
          <p:cNvPr id="869" name="Text B"/>
          <p:cNvSpPr txBox="1">
            <a:spLocks noGrp="1"/>
          </p:cNvSpPr>
          <p:nvPr>
            <p:ph type="body" sz="quarter" idx="18"/>
          </p:nvPr>
        </p:nvSpPr>
        <p:spPr>
          <a:xfrm>
            <a:off x="3220307" y="5153970"/>
            <a:ext cx="2533651" cy="264175"/>
          </a:xfrm>
          <a:prstGeom prst="rect">
            <a:avLst/>
          </a:prstGeom>
        </p:spPr>
        <p:txBody>
          <a:bodyPr anchor="t">
            <a:spAutoFit/>
          </a:bodyPr>
          <a:lstStyle>
            <a:lvl1pPr marL="0" indent="0">
              <a:spcBef>
                <a:spcPts val="900"/>
              </a:spcBef>
              <a:buClrTx/>
              <a:buSzTx/>
              <a:buNone/>
              <a:defRPr sz="1050"/>
            </a:lvl1pPr>
          </a:lstStyle>
          <a:p>
            <a:r>
              <a:t>Text B</a:t>
            </a:r>
          </a:p>
        </p:txBody>
      </p:sp>
      <p:sp>
        <p:nvSpPr>
          <p:cNvPr id="870" name="Placeholder--transNeutralUHD.png"/>
          <p:cNvSpPr>
            <a:spLocks noGrp="1"/>
          </p:cNvSpPr>
          <p:nvPr>
            <p:ph type="pic" sz="quarter" idx="19"/>
          </p:nvPr>
        </p:nvSpPr>
        <p:spPr>
          <a:xfrm>
            <a:off x="6095739" y="454968"/>
            <a:ext cx="2707077" cy="3770974"/>
          </a:xfrm>
          <a:prstGeom prst="rect">
            <a:avLst/>
          </a:prstGeom>
        </p:spPr>
        <p:txBody>
          <a:bodyPr lIns="91439" tIns="45719" rIns="91439" bIns="45719" anchor="t">
            <a:noAutofit/>
          </a:bodyPr>
          <a:lstStyle/>
          <a:p>
            <a:endParaRPr dirty="0"/>
          </a:p>
        </p:txBody>
      </p:sp>
      <p:sp>
        <p:nvSpPr>
          <p:cNvPr id="871" name="Rectangle"/>
          <p:cNvSpPr/>
          <p:nvPr/>
        </p:nvSpPr>
        <p:spPr>
          <a:xfrm>
            <a:off x="6095740" y="459482"/>
            <a:ext cx="1266826"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72" name="Line"/>
          <p:cNvSpPr/>
          <p:nvPr/>
        </p:nvSpPr>
        <p:spPr>
          <a:xfrm>
            <a:off x="6095740" y="4355257"/>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873" name="Rectangle"/>
          <p:cNvSpPr/>
          <p:nvPr/>
        </p:nvSpPr>
        <p:spPr>
          <a:xfrm>
            <a:off x="6095740" y="4355257"/>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74" name="Heading C"/>
          <p:cNvSpPr txBox="1">
            <a:spLocks noGrp="1"/>
          </p:cNvSpPr>
          <p:nvPr>
            <p:ph type="body" sz="quarter" idx="20"/>
          </p:nvPr>
        </p:nvSpPr>
        <p:spPr>
          <a:xfrm>
            <a:off x="6095740" y="4463207"/>
            <a:ext cx="2533651"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C</a:t>
            </a:r>
          </a:p>
        </p:txBody>
      </p:sp>
      <p:sp>
        <p:nvSpPr>
          <p:cNvPr id="875" name="Text C"/>
          <p:cNvSpPr txBox="1">
            <a:spLocks noGrp="1"/>
          </p:cNvSpPr>
          <p:nvPr>
            <p:ph type="body" sz="quarter" idx="21"/>
          </p:nvPr>
        </p:nvSpPr>
        <p:spPr>
          <a:xfrm>
            <a:off x="6095740" y="5153970"/>
            <a:ext cx="2533651" cy="264175"/>
          </a:xfrm>
          <a:prstGeom prst="rect">
            <a:avLst/>
          </a:prstGeom>
        </p:spPr>
        <p:txBody>
          <a:bodyPr anchor="t">
            <a:spAutoFit/>
          </a:bodyPr>
          <a:lstStyle>
            <a:lvl1pPr marL="0" indent="0">
              <a:spcBef>
                <a:spcPts val="900"/>
              </a:spcBef>
              <a:buClrTx/>
              <a:buSzTx/>
              <a:buNone/>
              <a:defRPr sz="1050"/>
            </a:lvl1pPr>
          </a:lstStyle>
          <a:p>
            <a:r>
              <a:t>Text C</a:t>
            </a:r>
          </a:p>
        </p:txBody>
      </p:sp>
      <p:sp>
        <p:nvSpPr>
          <p:cNvPr id="876" name="Line"/>
          <p:cNvSpPr/>
          <p:nvPr/>
        </p:nvSpPr>
        <p:spPr>
          <a:xfrm>
            <a:off x="341226" y="6407795"/>
            <a:ext cx="846154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877"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667342320"/>
      </p:ext>
    </p:extLst>
  </p:cSld>
  <p:clrMapOvr>
    <a:masterClrMapping/>
  </p:clrMapOvr>
  <p:transition spd="med"/>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x">
  <p:cSld name="4 Tall Photo Column">
    <p:spTree>
      <p:nvGrpSpPr>
        <p:cNvPr id="1" name=""/>
        <p:cNvGrpSpPr/>
        <p:nvPr/>
      </p:nvGrpSpPr>
      <p:grpSpPr>
        <a:xfrm>
          <a:off x="0" y="0"/>
          <a:ext cx="0" cy="0"/>
          <a:chOff x="0" y="0"/>
          <a:chExt cx="0" cy="0"/>
        </a:xfrm>
      </p:grpSpPr>
      <p:sp>
        <p:nvSpPr>
          <p:cNvPr id="916" name="Placeholder--transNeutralUHD.png"/>
          <p:cNvSpPr>
            <a:spLocks noGrp="1"/>
          </p:cNvSpPr>
          <p:nvPr>
            <p:ph type="pic" sz="quarter" idx="13"/>
          </p:nvPr>
        </p:nvSpPr>
        <p:spPr>
          <a:xfrm>
            <a:off x="341225" y="454968"/>
            <a:ext cx="1987638" cy="3770974"/>
          </a:xfrm>
          <a:prstGeom prst="rect">
            <a:avLst/>
          </a:prstGeom>
        </p:spPr>
        <p:txBody>
          <a:bodyPr lIns="91439" tIns="45719" rIns="91439" bIns="45719" anchor="t">
            <a:noAutofit/>
          </a:bodyPr>
          <a:lstStyle/>
          <a:p>
            <a:endParaRPr dirty="0"/>
          </a:p>
        </p:txBody>
      </p:sp>
      <p:sp>
        <p:nvSpPr>
          <p:cNvPr id="917" name="Rectangle"/>
          <p:cNvSpPr/>
          <p:nvPr/>
        </p:nvSpPr>
        <p:spPr>
          <a:xfrm>
            <a:off x="341226" y="459482"/>
            <a:ext cx="547688"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918" name="Line"/>
          <p:cNvSpPr/>
          <p:nvPr/>
        </p:nvSpPr>
        <p:spPr>
          <a:xfrm>
            <a:off x="341226" y="4355257"/>
            <a:ext cx="198768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919" name="Rectangle"/>
          <p:cNvSpPr/>
          <p:nvPr/>
        </p:nvSpPr>
        <p:spPr>
          <a:xfrm>
            <a:off x="341226" y="4355257"/>
            <a:ext cx="547688"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920" name="Heading A"/>
          <p:cNvSpPr txBox="1">
            <a:spLocks noGrp="1"/>
          </p:cNvSpPr>
          <p:nvPr>
            <p:ph type="body" sz="quarter" idx="14"/>
          </p:nvPr>
        </p:nvSpPr>
        <p:spPr>
          <a:xfrm>
            <a:off x="341226" y="4463207"/>
            <a:ext cx="1816150"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A</a:t>
            </a:r>
          </a:p>
        </p:txBody>
      </p:sp>
      <p:sp>
        <p:nvSpPr>
          <p:cNvPr id="921" name="Text A"/>
          <p:cNvSpPr txBox="1">
            <a:spLocks noGrp="1"/>
          </p:cNvSpPr>
          <p:nvPr>
            <p:ph type="body" sz="quarter" idx="15"/>
          </p:nvPr>
        </p:nvSpPr>
        <p:spPr>
          <a:xfrm>
            <a:off x="341226" y="5153970"/>
            <a:ext cx="1816150" cy="264175"/>
          </a:xfrm>
          <a:prstGeom prst="rect">
            <a:avLst/>
          </a:prstGeom>
        </p:spPr>
        <p:txBody>
          <a:bodyPr anchor="t">
            <a:spAutoFit/>
          </a:bodyPr>
          <a:lstStyle>
            <a:lvl1pPr marL="0" indent="0">
              <a:spcBef>
                <a:spcPts val="900"/>
              </a:spcBef>
              <a:buClrTx/>
              <a:buSzTx/>
              <a:buNone/>
              <a:defRPr sz="1050"/>
            </a:lvl1pPr>
          </a:lstStyle>
          <a:p>
            <a:r>
              <a:t>Text A</a:t>
            </a:r>
          </a:p>
        </p:txBody>
      </p:sp>
      <p:sp>
        <p:nvSpPr>
          <p:cNvPr id="922" name="Placeholder--transNeutralUHD.png"/>
          <p:cNvSpPr>
            <a:spLocks noGrp="1"/>
          </p:cNvSpPr>
          <p:nvPr>
            <p:ph type="pic" sz="quarter" idx="16"/>
          </p:nvPr>
        </p:nvSpPr>
        <p:spPr>
          <a:xfrm>
            <a:off x="2499552" y="454968"/>
            <a:ext cx="1987637" cy="3770974"/>
          </a:xfrm>
          <a:prstGeom prst="rect">
            <a:avLst/>
          </a:prstGeom>
        </p:spPr>
        <p:txBody>
          <a:bodyPr lIns="91439" tIns="45719" rIns="91439" bIns="45719" anchor="t">
            <a:noAutofit/>
          </a:bodyPr>
          <a:lstStyle/>
          <a:p>
            <a:endParaRPr dirty="0"/>
          </a:p>
        </p:txBody>
      </p:sp>
      <p:sp>
        <p:nvSpPr>
          <p:cNvPr id="923" name="Rectangle"/>
          <p:cNvSpPr/>
          <p:nvPr/>
        </p:nvSpPr>
        <p:spPr>
          <a:xfrm>
            <a:off x="2499552" y="459482"/>
            <a:ext cx="547688"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924" name="Line"/>
          <p:cNvSpPr/>
          <p:nvPr/>
        </p:nvSpPr>
        <p:spPr>
          <a:xfrm>
            <a:off x="2499551" y="4355257"/>
            <a:ext cx="198768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925" name="Rectangle"/>
          <p:cNvSpPr/>
          <p:nvPr/>
        </p:nvSpPr>
        <p:spPr>
          <a:xfrm>
            <a:off x="2499552" y="4355257"/>
            <a:ext cx="547688"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926" name="Heading B"/>
          <p:cNvSpPr txBox="1">
            <a:spLocks noGrp="1"/>
          </p:cNvSpPr>
          <p:nvPr>
            <p:ph type="body" sz="quarter" idx="17"/>
          </p:nvPr>
        </p:nvSpPr>
        <p:spPr>
          <a:xfrm>
            <a:off x="2499552" y="4463207"/>
            <a:ext cx="1816150"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B</a:t>
            </a:r>
          </a:p>
        </p:txBody>
      </p:sp>
      <p:sp>
        <p:nvSpPr>
          <p:cNvPr id="927" name="Text B"/>
          <p:cNvSpPr txBox="1">
            <a:spLocks noGrp="1"/>
          </p:cNvSpPr>
          <p:nvPr>
            <p:ph type="body" sz="quarter" idx="18"/>
          </p:nvPr>
        </p:nvSpPr>
        <p:spPr>
          <a:xfrm>
            <a:off x="2499552" y="5153970"/>
            <a:ext cx="1816150" cy="264175"/>
          </a:xfrm>
          <a:prstGeom prst="rect">
            <a:avLst/>
          </a:prstGeom>
        </p:spPr>
        <p:txBody>
          <a:bodyPr anchor="t">
            <a:spAutoFit/>
          </a:bodyPr>
          <a:lstStyle>
            <a:lvl1pPr marL="0" indent="0">
              <a:spcBef>
                <a:spcPts val="900"/>
              </a:spcBef>
              <a:buClrTx/>
              <a:buSzTx/>
              <a:buNone/>
              <a:defRPr sz="1050"/>
            </a:lvl1pPr>
          </a:lstStyle>
          <a:p>
            <a:r>
              <a:t>Text B</a:t>
            </a:r>
          </a:p>
        </p:txBody>
      </p:sp>
      <p:sp>
        <p:nvSpPr>
          <p:cNvPr id="928" name="Placeholder--transNeutralUHD.png"/>
          <p:cNvSpPr>
            <a:spLocks noGrp="1"/>
          </p:cNvSpPr>
          <p:nvPr>
            <p:ph type="pic" sz="quarter" idx="19"/>
          </p:nvPr>
        </p:nvSpPr>
        <p:spPr>
          <a:xfrm>
            <a:off x="4657878" y="454968"/>
            <a:ext cx="1987637" cy="3770974"/>
          </a:xfrm>
          <a:prstGeom prst="rect">
            <a:avLst/>
          </a:prstGeom>
        </p:spPr>
        <p:txBody>
          <a:bodyPr lIns="91439" tIns="45719" rIns="91439" bIns="45719" anchor="t">
            <a:noAutofit/>
          </a:bodyPr>
          <a:lstStyle/>
          <a:p>
            <a:endParaRPr dirty="0"/>
          </a:p>
        </p:txBody>
      </p:sp>
      <p:sp>
        <p:nvSpPr>
          <p:cNvPr id="929" name="Rectangle"/>
          <p:cNvSpPr/>
          <p:nvPr/>
        </p:nvSpPr>
        <p:spPr>
          <a:xfrm>
            <a:off x="4657878" y="459482"/>
            <a:ext cx="547688"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930" name="Line"/>
          <p:cNvSpPr/>
          <p:nvPr/>
        </p:nvSpPr>
        <p:spPr>
          <a:xfrm>
            <a:off x="4657877" y="4355257"/>
            <a:ext cx="198768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931" name="Rectangle"/>
          <p:cNvSpPr/>
          <p:nvPr/>
        </p:nvSpPr>
        <p:spPr>
          <a:xfrm>
            <a:off x="4657878" y="4355257"/>
            <a:ext cx="547688"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932" name="Heading C"/>
          <p:cNvSpPr txBox="1">
            <a:spLocks noGrp="1"/>
          </p:cNvSpPr>
          <p:nvPr>
            <p:ph type="body" sz="quarter" idx="20"/>
          </p:nvPr>
        </p:nvSpPr>
        <p:spPr>
          <a:xfrm>
            <a:off x="4657877" y="4463207"/>
            <a:ext cx="1816150"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C</a:t>
            </a:r>
          </a:p>
        </p:txBody>
      </p:sp>
      <p:sp>
        <p:nvSpPr>
          <p:cNvPr id="933" name="Text C"/>
          <p:cNvSpPr txBox="1">
            <a:spLocks noGrp="1"/>
          </p:cNvSpPr>
          <p:nvPr>
            <p:ph type="body" sz="quarter" idx="21"/>
          </p:nvPr>
        </p:nvSpPr>
        <p:spPr>
          <a:xfrm>
            <a:off x="4657877" y="5153970"/>
            <a:ext cx="1816150" cy="264175"/>
          </a:xfrm>
          <a:prstGeom prst="rect">
            <a:avLst/>
          </a:prstGeom>
        </p:spPr>
        <p:txBody>
          <a:bodyPr anchor="t">
            <a:spAutoFit/>
          </a:bodyPr>
          <a:lstStyle>
            <a:lvl1pPr marL="0" indent="0">
              <a:spcBef>
                <a:spcPts val="900"/>
              </a:spcBef>
              <a:buClrTx/>
              <a:buSzTx/>
              <a:buNone/>
              <a:defRPr sz="1050"/>
            </a:lvl1pPr>
          </a:lstStyle>
          <a:p>
            <a:r>
              <a:t>Text C</a:t>
            </a:r>
          </a:p>
        </p:txBody>
      </p:sp>
      <p:sp>
        <p:nvSpPr>
          <p:cNvPr id="934" name="Placeholder--transNeutralUHD.png"/>
          <p:cNvSpPr>
            <a:spLocks noGrp="1"/>
          </p:cNvSpPr>
          <p:nvPr>
            <p:ph type="pic" sz="quarter" idx="22"/>
          </p:nvPr>
        </p:nvSpPr>
        <p:spPr>
          <a:xfrm>
            <a:off x="6815087" y="454968"/>
            <a:ext cx="1987637" cy="3770974"/>
          </a:xfrm>
          <a:prstGeom prst="rect">
            <a:avLst/>
          </a:prstGeom>
        </p:spPr>
        <p:txBody>
          <a:bodyPr lIns="91439" tIns="45719" rIns="91439" bIns="45719" anchor="t">
            <a:noAutofit/>
          </a:bodyPr>
          <a:lstStyle/>
          <a:p>
            <a:endParaRPr dirty="0"/>
          </a:p>
        </p:txBody>
      </p:sp>
      <p:sp>
        <p:nvSpPr>
          <p:cNvPr id="935" name="Rectangle"/>
          <p:cNvSpPr/>
          <p:nvPr/>
        </p:nvSpPr>
        <p:spPr>
          <a:xfrm>
            <a:off x="6815087" y="459482"/>
            <a:ext cx="547688"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936" name="Line"/>
          <p:cNvSpPr/>
          <p:nvPr/>
        </p:nvSpPr>
        <p:spPr>
          <a:xfrm>
            <a:off x="6815086" y="4355257"/>
            <a:ext cx="1987689"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937" name="Rectangle"/>
          <p:cNvSpPr/>
          <p:nvPr/>
        </p:nvSpPr>
        <p:spPr>
          <a:xfrm>
            <a:off x="6815087" y="4355257"/>
            <a:ext cx="547688"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938" name="Heading D"/>
          <p:cNvSpPr txBox="1">
            <a:spLocks noGrp="1"/>
          </p:cNvSpPr>
          <p:nvPr>
            <p:ph type="body" sz="quarter" idx="23"/>
          </p:nvPr>
        </p:nvSpPr>
        <p:spPr>
          <a:xfrm>
            <a:off x="6815087" y="4463207"/>
            <a:ext cx="1816150" cy="344966"/>
          </a:xfrm>
          <a:prstGeom prst="rect">
            <a:avLst/>
          </a:prstGeom>
        </p:spPr>
        <p:txBody>
          <a:bodyPr anchor="t">
            <a:spAutoFit/>
          </a:bodyPr>
          <a:lstStyle>
            <a:lvl1pPr marL="0" indent="0">
              <a:spcBef>
                <a:spcPts val="0"/>
              </a:spcBef>
              <a:buClrTx/>
              <a:buSzTx/>
              <a:buNone/>
              <a:defRPr sz="1575" b="1">
                <a:latin typeface="+mn-lt"/>
                <a:ea typeface="+mn-ea"/>
                <a:cs typeface="+mn-cs"/>
                <a:sym typeface="Helvetica Neue"/>
              </a:defRPr>
            </a:lvl1pPr>
          </a:lstStyle>
          <a:p>
            <a:r>
              <a:t>Heading D</a:t>
            </a:r>
          </a:p>
        </p:txBody>
      </p:sp>
      <p:sp>
        <p:nvSpPr>
          <p:cNvPr id="939" name="Text D"/>
          <p:cNvSpPr txBox="1">
            <a:spLocks noGrp="1"/>
          </p:cNvSpPr>
          <p:nvPr>
            <p:ph type="body" sz="quarter" idx="24"/>
          </p:nvPr>
        </p:nvSpPr>
        <p:spPr>
          <a:xfrm>
            <a:off x="6815087" y="5153970"/>
            <a:ext cx="1816150" cy="264175"/>
          </a:xfrm>
          <a:prstGeom prst="rect">
            <a:avLst/>
          </a:prstGeom>
        </p:spPr>
        <p:txBody>
          <a:bodyPr anchor="t">
            <a:spAutoFit/>
          </a:bodyPr>
          <a:lstStyle>
            <a:lvl1pPr marL="0" indent="0">
              <a:spcBef>
                <a:spcPts val="900"/>
              </a:spcBef>
              <a:buClrTx/>
              <a:buSzTx/>
              <a:buNone/>
              <a:defRPr sz="1050"/>
            </a:lvl1pPr>
          </a:lstStyle>
          <a:p>
            <a:r>
              <a:t>Text D</a:t>
            </a:r>
          </a:p>
        </p:txBody>
      </p:sp>
      <p:sp>
        <p:nvSpPr>
          <p:cNvPr id="940" name="Line"/>
          <p:cNvSpPr/>
          <p:nvPr/>
        </p:nvSpPr>
        <p:spPr>
          <a:xfrm>
            <a:off x="341226" y="6407795"/>
            <a:ext cx="846154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94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502706924"/>
      </p:ext>
    </p:extLst>
  </p:cSld>
  <p:clrMapOvr>
    <a:masterClrMapping/>
  </p:clrMapOvr>
  <p:transition spd="med"/>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tx">
  <p:cSld name="Mockup - MacBook Right">
    <p:spTree>
      <p:nvGrpSpPr>
        <p:cNvPr id="1" name=""/>
        <p:cNvGrpSpPr/>
        <p:nvPr/>
      </p:nvGrpSpPr>
      <p:grpSpPr>
        <a:xfrm>
          <a:off x="0" y="0"/>
          <a:ext cx="0" cy="0"/>
          <a:chOff x="0" y="0"/>
          <a:chExt cx="0" cy="0"/>
        </a:xfrm>
      </p:grpSpPr>
      <p:sp>
        <p:nvSpPr>
          <p:cNvPr id="948" name="Line"/>
          <p:cNvSpPr/>
          <p:nvPr/>
        </p:nvSpPr>
        <p:spPr>
          <a:xfrm>
            <a:off x="341226" y="46766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949" name="Line"/>
          <p:cNvSpPr/>
          <p:nvPr/>
        </p:nvSpPr>
        <p:spPr>
          <a:xfrm>
            <a:off x="3217852" y="467668"/>
            <a:ext cx="558604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950" name="Rectangle"/>
          <p:cNvSpPr/>
          <p:nvPr/>
        </p:nvSpPr>
        <p:spPr>
          <a:xfrm>
            <a:off x="341226" y="461317"/>
            <a:ext cx="1266293"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951" name="Line"/>
          <p:cNvSpPr/>
          <p:nvPr/>
        </p:nvSpPr>
        <p:spPr>
          <a:xfrm>
            <a:off x="341226" y="229011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952" name="Rectangle"/>
          <p:cNvSpPr/>
          <p:nvPr/>
        </p:nvSpPr>
        <p:spPr>
          <a:xfrm>
            <a:off x="341226"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953" name="Line"/>
          <p:cNvSpPr/>
          <p:nvPr/>
        </p:nvSpPr>
        <p:spPr>
          <a:xfrm>
            <a:off x="341226" y="6407795"/>
            <a:ext cx="2705177"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954" name="Line"/>
          <p:cNvSpPr/>
          <p:nvPr/>
        </p:nvSpPr>
        <p:spPr>
          <a:xfrm>
            <a:off x="3217852" y="6407795"/>
            <a:ext cx="558603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955" name="Title Text"/>
          <p:cNvSpPr txBox="1">
            <a:spLocks noGrp="1"/>
          </p:cNvSpPr>
          <p:nvPr>
            <p:ph type="title"/>
          </p:nvPr>
        </p:nvSpPr>
        <p:spPr>
          <a:xfrm>
            <a:off x="341226" y="569268"/>
            <a:ext cx="2532585" cy="1612900"/>
          </a:xfrm>
          <a:prstGeom prst="rect">
            <a:avLst/>
          </a:prstGeom>
        </p:spPr>
        <p:txBody>
          <a:bodyPr/>
          <a:lstStyle>
            <a:lvl1pPr>
              <a:defRPr sz="2700" spc="-108"/>
            </a:lvl1pPr>
          </a:lstStyle>
          <a:p>
            <a:r>
              <a:t>Title Text</a:t>
            </a:r>
          </a:p>
        </p:txBody>
      </p:sp>
      <p:sp>
        <p:nvSpPr>
          <p:cNvPr id="956" name="Body Level One…"/>
          <p:cNvSpPr txBox="1">
            <a:spLocks noGrp="1"/>
          </p:cNvSpPr>
          <p:nvPr>
            <p:ph type="body" sz="quarter" idx="1"/>
          </p:nvPr>
        </p:nvSpPr>
        <p:spPr>
          <a:xfrm>
            <a:off x="341226" y="2511252"/>
            <a:ext cx="2619452" cy="3663182"/>
          </a:xfrm>
          <a:prstGeom prst="rect">
            <a:avLst/>
          </a:prstGeom>
        </p:spPr>
        <p:txBody>
          <a:bodyPr anchor="t"/>
          <a:lstStyle>
            <a:lvl1pPr marL="0" indent="0">
              <a:buClrTx/>
              <a:buSzTx/>
              <a:buNone/>
            </a:lvl1pPr>
            <a:lvl2pPr marL="0" indent="0">
              <a:buClrTx/>
              <a:buSzTx/>
              <a:buNone/>
            </a:lvl2pPr>
            <a:lvl3pPr marL="0" indent="0">
              <a:buClrTx/>
              <a:buSzTx/>
              <a:buNone/>
            </a:lvl3pPr>
            <a:lvl4pPr marL="0" indent="0">
              <a:buClrTx/>
              <a:buSzTx/>
              <a:buNone/>
            </a:lvl4pPr>
            <a:lvl5pPr marL="0" indent="0">
              <a:buClrTx/>
              <a:buSzTx/>
              <a:buNone/>
            </a:lvl5pPr>
          </a:lstStyle>
          <a:p>
            <a:r>
              <a:t>Body Level One</a:t>
            </a:r>
          </a:p>
          <a:p>
            <a:pPr lvl="1"/>
            <a:r>
              <a:t>Body Level Two</a:t>
            </a:r>
          </a:p>
          <a:p>
            <a:pPr lvl="2"/>
            <a:r>
              <a:t>Body Level Three</a:t>
            </a:r>
          </a:p>
          <a:p>
            <a:pPr lvl="3"/>
            <a:r>
              <a:t>Body Level Four</a:t>
            </a:r>
          </a:p>
          <a:p>
            <a:pPr lvl="4"/>
            <a:r>
              <a:t>Body Level Five</a:t>
            </a:r>
          </a:p>
        </p:txBody>
      </p:sp>
      <p:pic>
        <p:nvPicPr>
          <p:cNvPr id="957" name="MacBook-Silver-NS.png" descr="MacBook-Silver-NS.png"/>
          <p:cNvPicPr>
            <a:picLocks noChangeAspect="1"/>
          </p:cNvPicPr>
          <p:nvPr/>
        </p:nvPicPr>
        <p:blipFill>
          <a:blip r:embed="rId2"/>
          <a:stretch>
            <a:fillRect/>
          </a:stretch>
        </p:blipFill>
        <p:spPr>
          <a:xfrm>
            <a:off x="3266789" y="1193054"/>
            <a:ext cx="5488164" cy="4471837"/>
          </a:xfrm>
          <a:prstGeom prst="rect">
            <a:avLst/>
          </a:prstGeom>
          <a:ln w="12700">
            <a:miter lim="400000"/>
          </a:ln>
          <a:effectLst>
            <a:outerShdw blurRad="457200" rotWithShape="0">
              <a:srgbClr val="000000">
                <a:alpha val="70800"/>
              </a:srgbClr>
            </a:outerShdw>
          </a:effectLst>
        </p:spPr>
      </p:pic>
      <p:sp>
        <p:nvSpPr>
          <p:cNvPr id="958" name="Placeholder--transNeutralUHD.png"/>
          <p:cNvSpPr>
            <a:spLocks noGrp="1"/>
          </p:cNvSpPr>
          <p:nvPr>
            <p:ph type="pic" sz="half" idx="13"/>
          </p:nvPr>
        </p:nvSpPr>
        <p:spPr>
          <a:xfrm>
            <a:off x="4017354" y="1694307"/>
            <a:ext cx="3991849" cy="3337712"/>
          </a:xfrm>
          <a:prstGeom prst="rect">
            <a:avLst/>
          </a:prstGeom>
          <a:ln w="3175">
            <a:solidFill>
              <a:srgbClr val="000000"/>
            </a:solidFill>
          </a:ln>
        </p:spPr>
        <p:txBody>
          <a:bodyPr lIns="91439" tIns="45719" rIns="91439" bIns="45719" anchor="t">
            <a:noAutofit/>
          </a:bodyPr>
          <a:lstStyle/>
          <a:p>
            <a:endParaRPr dirty="0"/>
          </a:p>
        </p:txBody>
      </p:sp>
      <p:sp>
        <p:nvSpPr>
          <p:cNvPr id="959"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251793625"/>
      </p:ext>
    </p:extLst>
  </p:cSld>
  <p:clrMapOvr>
    <a:masterClrMapping/>
  </p:clrMapOvr>
  <p:transition spd="med"/>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tx">
  <p:cSld name="Mockup - MacBook Left">
    <p:spTree>
      <p:nvGrpSpPr>
        <p:cNvPr id="1" name=""/>
        <p:cNvGrpSpPr/>
        <p:nvPr/>
      </p:nvGrpSpPr>
      <p:grpSpPr>
        <a:xfrm>
          <a:off x="0" y="0"/>
          <a:ext cx="0" cy="0"/>
          <a:chOff x="0" y="0"/>
          <a:chExt cx="0" cy="0"/>
        </a:xfrm>
      </p:grpSpPr>
      <p:sp>
        <p:nvSpPr>
          <p:cNvPr id="966" name="Line"/>
          <p:cNvSpPr/>
          <p:nvPr/>
        </p:nvSpPr>
        <p:spPr>
          <a:xfrm>
            <a:off x="6097598" y="46766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967" name="Line"/>
          <p:cNvSpPr/>
          <p:nvPr/>
        </p:nvSpPr>
        <p:spPr>
          <a:xfrm>
            <a:off x="341302" y="467668"/>
            <a:ext cx="558604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968" name="Rectangle"/>
          <p:cNvSpPr/>
          <p:nvPr/>
        </p:nvSpPr>
        <p:spPr>
          <a:xfrm>
            <a:off x="6097598" y="461317"/>
            <a:ext cx="1266293"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969" name="Line"/>
          <p:cNvSpPr/>
          <p:nvPr/>
        </p:nvSpPr>
        <p:spPr>
          <a:xfrm>
            <a:off x="6097598" y="229011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970" name="Rectangle"/>
          <p:cNvSpPr/>
          <p:nvPr/>
        </p:nvSpPr>
        <p:spPr>
          <a:xfrm>
            <a:off x="6097598"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971" name="Line"/>
          <p:cNvSpPr/>
          <p:nvPr/>
        </p:nvSpPr>
        <p:spPr>
          <a:xfrm>
            <a:off x="6097598" y="6407795"/>
            <a:ext cx="2705177"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972" name="Line"/>
          <p:cNvSpPr/>
          <p:nvPr/>
        </p:nvSpPr>
        <p:spPr>
          <a:xfrm>
            <a:off x="341302" y="6407795"/>
            <a:ext cx="5586040"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973" name="Title Text"/>
          <p:cNvSpPr txBox="1">
            <a:spLocks noGrp="1"/>
          </p:cNvSpPr>
          <p:nvPr>
            <p:ph type="title"/>
          </p:nvPr>
        </p:nvSpPr>
        <p:spPr>
          <a:xfrm>
            <a:off x="6097598" y="569268"/>
            <a:ext cx="2532585" cy="1612900"/>
          </a:xfrm>
          <a:prstGeom prst="rect">
            <a:avLst/>
          </a:prstGeom>
        </p:spPr>
        <p:txBody>
          <a:bodyPr/>
          <a:lstStyle>
            <a:lvl1pPr>
              <a:defRPr sz="2700" spc="-108"/>
            </a:lvl1pPr>
          </a:lstStyle>
          <a:p>
            <a:r>
              <a:t>Title Text</a:t>
            </a:r>
          </a:p>
        </p:txBody>
      </p:sp>
      <p:sp>
        <p:nvSpPr>
          <p:cNvPr id="974" name="Body Level One…"/>
          <p:cNvSpPr txBox="1">
            <a:spLocks noGrp="1"/>
          </p:cNvSpPr>
          <p:nvPr>
            <p:ph type="body" sz="quarter" idx="1"/>
          </p:nvPr>
        </p:nvSpPr>
        <p:spPr>
          <a:xfrm>
            <a:off x="6097598" y="2511252"/>
            <a:ext cx="2619453" cy="3663182"/>
          </a:xfrm>
          <a:prstGeom prst="rect">
            <a:avLst/>
          </a:prstGeom>
        </p:spPr>
        <p:txBody>
          <a:bodyPr anchor="t"/>
          <a:lstStyle>
            <a:lvl1pPr marL="0" indent="0">
              <a:buClrTx/>
              <a:buSzTx/>
              <a:buNone/>
            </a:lvl1pPr>
            <a:lvl2pPr marL="0" indent="0">
              <a:buClrTx/>
              <a:buSzTx/>
              <a:buNone/>
            </a:lvl2pPr>
            <a:lvl3pPr marL="0" indent="0">
              <a:buClrTx/>
              <a:buSzTx/>
              <a:buNone/>
            </a:lvl3pPr>
            <a:lvl4pPr marL="0" indent="0">
              <a:buClrTx/>
              <a:buSzTx/>
              <a:buNone/>
            </a:lvl4pPr>
            <a:lvl5pPr marL="0" indent="0">
              <a:buClrTx/>
              <a:buSzTx/>
              <a:buNone/>
            </a:lvl5pPr>
          </a:lstStyle>
          <a:p>
            <a:r>
              <a:t>Body Level One</a:t>
            </a:r>
          </a:p>
          <a:p>
            <a:pPr lvl="1"/>
            <a:r>
              <a:t>Body Level Two</a:t>
            </a:r>
          </a:p>
          <a:p>
            <a:pPr lvl="2"/>
            <a:r>
              <a:t>Body Level Three</a:t>
            </a:r>
          </a:p>
          <a:p>
            <a:pPr lvl="3"/>
            <a:r>
              <a:t>Body Level Four</a:t>
            </a:r>
          </a:p>
          <a:p>
            <a:pPr lvl="4"/>
            <a:r>
              <a:t>Body Level Five</a:t>
            </a:r>
          </a:p>
        </p:txBody>
      </p:sp>
      <p:pic>
        <p:nvPicPr>
          <p:cNvPr id="975" name="MacBook-Silver-NS.png" descr="MacBook-Silver-NS.png"/>
          <p:cNvPicPr>
            <a:picLocks noChangeAspect="1"/>
          </p:cNvPicPr>
          <p:nvPr/>
        </p:nvPicPr>
        <p:blipFill>
          <a:blip r:embed="rId2"/>
          <a:stretch>
            <a:fillRect/>
          </a:stretch>
        </p:blipFill>
        <p:spPr>
          <a:xfrm>
            <a:off x="390239" y="1193054"/>
            <a:ext cx="5488164" cy="4471837"/>
          </a:xfrm>
          <a:prstGeom prst="rect">
            <a:avLst/>
          </a:prstGeom>
          <a:ln w="12700">
            <a:miter lim="400000"/>
          </a:ln>
          <a:effectLst>
            <a:outerShdw blurRad="457200" rotWithShape="0">
              <a:srgbClr val="000000">
                <a:alpha val="70800"/>
              </a:srgbClr>
            </a:outerShdw>
          </a:effectLst>
        </p:spPr>
      </p:pic>
      <p:sp>
        <p:nvSpPr>
          <p:cNvPr id="976" name="Placeholder--transNeutralUHD.png"/>
          <p:cNvSpPr>
            <a:spLocks noGrp="1"/>
          </p:cNvSpPr>
          <p:nvPr>
            <p:ph type="pic" sz="half" idx="13"/>
          </p:nvPr>
        </p:nvSpPr>
        <p:spPr>
          <a:xfrm>
            <a:off x="1140804" y="1694307"/>
            <a:ext cx="3991849" cy="3337712"/>
          </a:xfrm>
          <a:prstGeom prst="rect">
            <a:avLst/>
          </a:prstGeom>
          <a:ln w="3175">
            <a:solidFill>
              <a:srgbClr val="000000"/>
            </a:solidFill>
          </a:ln>
        </p:spPr>
        <p:txBody>
          <a:bodyPr lIns="91439" tIns="45719" rIns="91439" bIns="45719" anchor="t">
            <a:noAutofit/>
          </a:bodyPr>
          <a:lstStyle/>
          <a:p>
            <a:endParaRPr dirty="0"/>
          </a:p>
        </p:txBody>
      </p:sp>
      <p:sp>
        <p:nvSpPr>
          <p:cNvPr id="977"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936563630"/>
      </p:ext>
    </p:extLst>
  </p:cSld>
  <p:clrMapOvr>
    <a:masterClrMapping/>
  </p:clrMapOvr>
  <p:transition spd="med"/>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x">
  <p:cSld name="Mockup Details - MacBook Right">
    <p:spTree>
      <p:nvGrpSpPr>
        <p:cNvPr id="1" name=""/>
        <p:cNvGrpSpPr/>
        <p:nvPr/>
      </p:nvGrpSpPr>
      <p:grpSpPr>
        <a:xfrm>
          <a:off x="0" y="0"/>
          <a:ext cx="0" cy="0"/>
          <a:chOff x="0" y="0"/>
          <a:chExt cx="0" cy="0"/>
        </a:xfrm>
      </p:grpSpPr>
      <p:sp>
        <p:nvSpPr>
          <p:cNvPr id="984" name="Line"/>
          <p:cNvSpPr/>
          <p:nvPr/>
        </p:nvSpPr>
        <p:spPr>
          <a:xfrm>
            <a:off x="341226" y="46766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985" name="Line"/>
          <p:cNvSpPr/>
          <p:nvPr/>
        </p:nvSpPr>
        <p:spPr>
          <a:xfrm>
            <a:off x="3217852" y="467668"/>
            <a:ext cx="558604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986" name="Rectangle"/>
          <p:cNvSpPr/>
          <p:nvPr/>
        </p:nvSpPr>
        <p:spPr>
          <a:xfrm>
            <a:off x="341226" y="461317"/>
            <a:ext cx="1266293"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987" name="Line"/>
          <p:cNvSpPr/>
          <p:nvPr/>
        </p:nvSpPr>
        <p:spPr>
          <a:xfrm>
            <a:off x="341226" y="229011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988" name="Rectangle"/>
          <p:cNvSpPr/>
          <p:nvPr/>
        </p:nvSpPr>
        <p:spPr>
          <a:xfrm>
            <a:off x="341226"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989" name="Line"/>
          <p:cNvSpPr/>
          <p:nvPr/>
        </p:nvSpPr>
        <p:spPr>
          <a:xfrm>
            <a:off x="341226" y="6407795"/>
            <a:ext cx="2705177"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990" name="Line"/>
          <p:cNvSpPr/>
          <p:nvPr/>
        </p:nvSpPr>
        <p:spPr>
          <a:xfrm>
            <a:off x="3217852" y="6407795"/>
            <a:ext cx="5586039"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991" name="Title Text"/>
          <p:cNvSpPr txBox="1">
            <a:spLocks noGrp="1"/>
          </p:cNvSpPr>
          <p:nvPr>
            <p:ph type="title"/>
          </p:nvPr>
        </p:nvSpPr>
        <p:spPr>
          <a:xfrm>
            <a:off x="341226" y="569268"/>
            <a:ext cx="2532585" cy="1612900"/>
          </a:xfrm>
          <a:prstGeom prst="rect">
            <a:avLst/>
          </a:prstGeom>
        </p:spPr>
        <p:txBody>
          <a:bodyPr/>
          <a:lstStyle>
            <a:lvl1pPr>
              <a:defRPr sz="2700" spc="-108"/>
            </a:lvl1pPr>
          </a:lstStyle>
          <a:p>
            <a:r>
              <a:t>Title Text</a:t>
            </a:r>
          </a:p>
        </p:txBody>
      </p:sp>
      <p:pic>
        <p:nvPicPr>
          <p:cNvPr id="992" name="MacBook-Silver-NS.png" descr="MacBook-Silver-NS.png"/>
          <p:cNvPicPr>
            <a:picLocks noChangeAspect="1"/>
          </p:cNvPicPr>
          <p:nvPr/>
        </p:nvPicPr>
        <p:blipFill>
          <a:blip r:embed="rId2"/>
          <a:stretch>
            <a:fillRect/>
          </a:stretch>
        </p:blipFill>
        <p:spPr>
          <a:xfrm>
            <a:off x="3266789" y="1193054"/>
            <a:ext cx="5488164" cy="4471837"/>
          </a:xfrm>
          <a:prstGeom prst="rect">
            <a:avLst/>
          </a:prstGeom>
          <a:ln w="12700">
            <a:miter lim="400000"/>
          </a:ln>
          <a:effectLst>
            <a:outerShdw blurRad="457200" rotWithShape="0">
              <a:srgbClr val="000000">
                <a:alpha val="70800"/>
              </a:srgbClr>
            </a:outerShdw>
          </a:effectLst>
        </p:spPr>
      </p:pic>
      <p:sp>
        <p:nvSpPr>
          <p:cNvPr id="993" name="A"/>
          <p:cNvSpPr>
            <a:spLocks noGrp="1"/>
          </p:cNvSpPr>
          <p:nvPr>
            <p:ph type="body" sz="quarter" idx="13"/>
          </p:nvPr>
        </p:nvSpPr>
        <p:spPr>
          <a:xfrm>
            <a:off x="3760962" y="1949596"/>
            <a:ext cx="191093" cy="254790"/>
          </a:xfrm>
          <a:prstGeom prst="ellipse">
            <a:avLst/>
          </a:prstGeom>
          <a:solidFill>
            <a:srgbClr val="E22019"/>
          </a:solidFill>
        </p:spPr>
        <p:txBody>
          <a:bodyPr lIns="25400" tIns="25400" rIns="25400" bIns="25400">
            <a:noAutofit/>
          </a:bodyPr>
          <a:lstStyle>
            <a:lvl1pPr marL="0" indent="0" algn="ctr" defTabSz="220134">
              <a:spcBef>
                <a:spcPts val="0"/>
              </a:spcBef>
              <a:buClrTx/>
              <a:buSzTx/>
              <a:buNone/>
              <a:defRPr sz="750" b="1">
                <a:solidFill>
                  <a:srgbClr val="FFFFFF"/>
                </a:solidFill>
                <a:latin typeface="+mn-lt"/>
                <a:ea typeface="+mn-ea"/>
                <a:cs typeface="+mn-cs"/>
                <a:sym typeface="Helvetica Neue"/>
              </a:defRPr>
            </a:lvl1pPr>
          </a:lstStyle>
          <a:p>
            <a:r>
              <a:t>A</a:t>
            </a:r>
          </a:p>
        </p:txBody>
      </p:sp>
      <p:sp>
        <p:nvSpPr>
          <p:cNvPr id="994" name="B"/>
          <p:cNvSpPr>
            <a:spLocks noGrp="1"/>
          </p:cNvSpPr>
          <p:nvPr>
            <p:ph type="body" sz="quarter" idx="14"/>
          </p:nvPr>
        </p:nvSpPr>
        <p:spPr>
          <a:xfrm>
            <a:off x="3760962" y="2543894"/>
            <a:ext cx="191093" cy="254790"/>
          </a:xfrm>
          <a:prstGeom prst="ellipse">
            <a:avLst/>
          </a:prstGeom>
          <a:solidFill>
            <a:srgbClr val="E22019"/>
          </a:solidFill>
        </p:spPr>
        <p:txBody>
          <a:bodyPr lIns="25400" tIns="25400" rIns="25400" bIns="25400">
            <a:noAutofit/>
          </a:bodyPr>
          <a:lstStyle>
            <a:lvl1pPr marL="0" indent="0" algn="ctr" defTabSz="220134">
              <a:spcBef>
                <a:spcPts val="0"/>
              </a:spcBef>
              <a:buClrTx/>
              <a:buSzTx/>
              <a:buNone/>
              <a:defRPr sz="750" b="1">
                <a:solidFill>
                  <a:srgbClr val="FFFFFF"/>
                </a:solidFill>
                <a:latin typeface="+mn-lt"/>
                <a:ea typeface="+mn-ea"/>
                <a:cs typeface="+mn-cs"/>
                <a:sym typeface="Helvetica Neue"/>
              </a:defRPr>
            </a:lvl1pPr>
          </a:lstStyle>
          <a:p>
            <a:r>
              <a:t>B</a:t>
            </a:r>
          </a:p>
        </p:txBody>
      </p:sp>
      <p:sp>
        <p:nvSpPr>
          <p:cNvPr id="995" name="C"/>
          <p:cNvSpPr>
            <a:spLocks noGrp="1"/>
          </p:cNvSpPr>
          <p:nvPr>
            <p:ph type="body" sz="quarter" idx="15"/>
          </p:nvPr>
        </p:nvSpPr>
        <p:spPr>
          <a:xfrm>
            <a:off x="8074522" y="1949596"/>
            <a:ext cx="191093" cy="254790"/>
          </a:xfrm>
          <a:prstGeom prst="ellipse">
            <a:avLst/>
          </a:prstGeom>
          <a:solidFill>
            <a:srgbClr val="E22019"/>
          </a:solidFill>
        </p:spPr>
        <p:txBody>
          <a:bodyPr lIns="25400" tIns="25400" rIns="25400" bIns="25400">
            <a:noAutofit/>
          </a:bodyPr>
          <a:lstStyle>
            <a:lvl1pPr marL="0" indent="0" algn="ctr" defTabSz="220134">
              <a:spcBef>
                <a:spcPts val="0"/>
              </a:spcBef>
              <a:buClrTx/>
              <a:buSzTx/>
              <a:buNone/>
              <a:defRPr sz="750" b="1">
                <a:solidFill>
                  <a:srgbClr val="FFFFFF"/>
                </a:solidFill>
                <a:latin typeface="+mn-lt"/>
                <a:ea typeface="+mn-ea"/>
                <a:cs typeface="+mn-cs"/>
                <a:sym typeface="Helvetica Neue"/>
              </a:defRPr>
            </a:lvl1pPr>
          </a:lstStyle>
          <a:p>
            <a:r>
              <a:t>C</a:t>
            </a:r>
          </a:p>
        </p:txBody>
      </p:sp>
      <p:sp>
        <p:nvSpPr>
          <p:cNvPr id="996" name="D"/>
          <p:cNvSpPr>
            <a:spLocks noGrp="1"/>
          </p:cNvSpPr>
          <p:nvPr>
            <p:ph type="body" sz="quarter" idx="16"/>
          </p:nvPr>
        </p:nvSpPr>
        <p:spPr>
          <a:xfrm>
            <a:off x="8074522" y="2543894"/>
            <a:ext cx="191093" cy="254790"/>
          </a:xfrm>
          <a:prstGeom prst="ellipse">
            <a:avLst/>
          </a:prstGeom>
          <a:solidFill>
            <a:srgbClr val="E22019"/>
          </a:solidFill>
        </p:spPr>
        <p:txBody>
          <a:bodyPr lIns="25400" tIns="25400" rIns="25400" bIns="25400">
            <a:noAutofit/>
          </a:bodyPr>
          <a:lstStyle>
            <a:lvl1pPr marL="0" indent="0" algn="ctr" defTabSz="220134">
              <a:spcBef>
                <a:spcPts val="0"/>
              </a:spcBef>
              <a:buClrTx/>
              <a:buSzTx/>
              <a:buNone/>
              <a:defRPr sz="750" b="1">
                <a:solidFill>
                  <a:srgbClr val="FFFFFF"/>
                </a:solidFill>
                <a:latin typeface="+mn-lt"/>
                <a:ea typeface="+mn-ea"/>
                <a:cs typeface="+mn-cs"/>
                <a:sym typeface="Helvetica Neue"/>
              </a:defRPr>
            </a:lvl1pPr>
          </a:lstStyle>
          <a:p>
            <a:r>
              <a:t>D</a:t>
            </a:r>
          </a:p>
        </p:txBody>
      </p:sp>
      <p:sp>
        <p:nvSpPr>
          <p:cNvPr id="997" name="Feature Name…"/>
          <p:cNvSpPr txBox="1">
            <a:spLocks noGrp="1"/>
          </p:cNvSpPr>
          <p:nvPr>
            <p:ph type="body" sz="quarter" idx="17"/>
          </p:nvPr>
        </p:nvSpPr>
        <p:spPr>
          <a:xfrm>
            <a:off x="779320" y="2618640"/>
            <a:ext cx="2006770" cy="1716709"/>
          </a:xfrm>
          <a:prstGeom prst="rect">
            <a:avLst/>
          </a:prstGeom>
        </p:spPr>
        <p:txBody>
          <a:bodyPr lIns="27093" tIns="27093" rIns="27093" bIns="27093" anchor="t">
            <a:spAutoFit/>
          </a:bodyPr>
          <a:lstStyle>
            <a:lvl1pPr marL="0" indent="0" defTabSz="293511">
              <a:spcBef>
                <a:spcPts val="0"/>
              </a:spcBef>
              <a:buClrTx/>
              <a:buSzTx/>
              <a:buNone/>
              <a:defRPr sz="2000" b="1" spc="168">
                <a:latin typeface="+mn-lt"/>
                <a:ea typeface="+mn-ea"/>
                <a:cs typeface="+mn-cs"/>
                <a:sym typeface="Helvetica Neue"/>
              </a:defRPr>
            </a:lvl1pPr>
          </a:lstStyle>
          <a:p>
            <a:pPr marL="0" indent="0" defTabSz="587022">
              <a:spcBef>
                <a:spcPts val="400"/>
              </a:spcBef>
              <a:buClrTx/>
              <a:buSzTx/>
              <a:buNone/>
              <a:defRPr sz="2400" b="1" spc="168">
                <a:latin typeface="+mn-lt"/>
                <a:ea typeface="+mn-ea"/>
                <a:cs typeface="+mn-cs"/>
                <a:sym typeface="Helvetica Neue"/>
              </a:defRPr>
            </a:pPr>
            <a:r>
              <a:t>Feature Name</a:t>
            </a:r>
          </a:p>
          <a:p>
            <a:pPr marL="0" indent="0" defTabSz="587022">
              <a:spcBef>
                <a:spcPts val="0"/>
              </a:spcBef>
              <a:buClrTx/>
              <a:buSzTx/>
              <a:buNone/>
              <a:defRPr sz="2000">
                <a:latin typeface="+mn-lt"/>
                <a:ea typeface="+mn-ea"/>
                <a:cs typeface="+mn-cs"/>
                <a:sym typeface="Helvetica Neue"/>
              </a:defRPr>
            </a:pPr>
            <a:r>
              <a:t>Feature Description Text</a:t>
            </a:r>
          </a:p>
        </p:txBody>
      </p:sp>
      <p:sp>
        <p:nvSpPr>
          <p:cNvPr id="998" name="Feature Name…"/>
          <p:cNvSpPr txBox="1">
            <a:spLocks noGrp="1"/>
          </p:cNvSpPr>
          <p:nvPr>
            <p:ph type="body" sz="quarter" idx="18"/>
          </p:nvPr>
        </p:nvSpPr>
        <p:spPr>
          <a:xfrm>
            <a:off x="779320" y="3345947"/>
            <a:ext cx="2006770" cy="1716709"/>
          </a:xfrm>
          <a:prstGeom prst="rect">
            <a:avLst/>
          </a:prstGeom>
        </p:spPr>
        <p:txBody>
          <a:bodyPr lIns="27093" tIns="27093" rIns="27093" bIns="27093" anchor="t">
            <a:spAutoFit/>
          </a:bodyPr>
          <a:lstStyle>
            <a:lvl1pPr marL="0" indent="0" defTabSz="293511">
              <a:spcBef>
                <a:spcPts val="0"/>
              </a:spcBef>
              <a:buClrTx/>
              <a:buSzTx/>
              <a:buNone/>
              <a:defRPr sz="2000" b="1" spc="168">
                <a:latin typeface="+mn-lt"/>
                <a:ea typeface="+mn-ea"/>
                <a:cs typeface="+mn-cs"/>
                <a:sym typeface="Helvetica Neue"/>
              </a:defRPr>
            </a:lvl1pPr>
          </a:lstStyle>
          <a:p>
            <a:pPr marL="0" indent="0" defTabSz="587022">
              <a:spcBef>
                <a:spcPts val="400"/>
              </a:spcBef>
              <a:buClrTx/>
              <a:buSzTx/>
              <a:buNone/>
              <a:defRPr sz="2400" b="1" spc="168">
                <a:latin typeface="+mn-lt"/>
                <a:ea typeface="+mn-ea"/>
                <a:cs typeface="+mn-cs"/>
                <a:sym typeface="Helvetica Neue"/>
              </a:defRPr>
            </a:pPr>
            <a:r>
              <a:t>Feature Name</a:t>
            </a:r>
          </a:p>
          <a:p>
            <a:pPr marL="0" indent="0" defTabSz="587022">
              <a:spcBef>
                <a:spcPts val="0"/>
              </a:spcBef>
              <a:buClrTx/>
              <a:buSzTx/>
              <a:buNone/>
              <a:defRPr sz="2000">
                <a:latin typeface="+mn-lt"/>
                <a:ea typeface="+mn-ea"/>
                <a:cs typeface="+mn-cs"/>
                <a:sym typeface="Helvetica Neue"/>
              </a:defRPr>
            </a:pPr>
            <a:r>
              <a:t>Feature Description Text</a:t>
            </a:r>
          </a:p>
        </p:txBody>
      </p:sp>
      <p:sp>
        <p:nvSpPr>
          <p:cNvPr id="999" name="Feature Name…"/>
          <p:cNvSpPr txBox="1">
            <a:spLocks noGrp="1"/>
          </p:cNvSpPr>
          <p:nvPr>
            <p:ph type="body" sz="quarter" idx="19"/>
          </p:nvPr>
        </p:nvSpPr>
        <p:spPr>
          <a:xfrm>
            <a:off x="779320" y="4069328"/>
            <a:ext cx="2006770" cy="1716709"/>
          </a:xfrm>
          <a:prstGeom prst="rect">
            <a:avLst/>
          </a:prstGeom>
        </p:spPr>
        <p:txBody>
          <a:bodyPr lIns="27093" tIns="27093" rIns="27093" bIns="27093" anchor="t">
            <a:spAutoFit/>
          </a:bodyPr>
          <a:lstStyle>
            <a:lvl1pPr marL="0" indent="0" defTabSz="293511">
              <a:spcBef>
                <a:spcPts val="0"/>
              </a:spcBef>
              <a:buClrTx/>
              <a:buSzTx/>
              <a:buNone/>
              <a:defRPr sz="2000" b="1" spc="168">
                <a:latin typeface="+mn-lt"/>
                <a:ea typeface="+mn-ea"/>
                <a:cs typeface="+mn-cs"/>
                <a:sym typeface="Helvetica Neue"/>
              </a:defRPr>
            </a:lvl1pPr>
          </a:lstStyle>
          <a:p>
            <a:pPr marL="0" indent="0" defTabSz="587022">
              <a:spcBef>
                <a:spcPts val="400"/>
              </a:spcBef>
              <a:buClrTx/>
              <a:buSzTx/>
              <a:buNone/>
              <a:defRPr sz="2400" b="1" spc="168">
                <a:latin typeface="+mn-lt"/>
                <a:ea typeface="+mn-ea"/>
                <a:cs typeface="+mn-cs"/>
                <a:sym typeface="Helvetica Neue"/>
              </a:defRPr>
            </a:pPr>
            <a:r>
              <a:t>Feature Name</a:t>
            </a:r>
          </a:p>
          <a:p>
            <a:pPr marL="0" indent="0" defTabSz="587022">
              <a:spcBef>
                <a:spcPts val="0"/>
              </a:spcBef>
              <a:buClrTx/>
              <a:buSzTx/>
              <a:buNone/>
              <a:defRPr sz="2000">
                <a:latin typeface="+mn-lt"/>
                <a:ea typeface="+mn-ea"/>
                <a:cs typeface="+mn-cs"/>
                <a:sym typeface="Helvetica Neue"/>
              </a:defRPr>
            </a:pPr>
            <a:r>
              <a:t>Feature Description Text</a:t>
            </a:r>
          </a:p>
        </p:txBody>
      </p:sp>
      <p:sp>
        <p:nvSpPr>
          <p:cNvPr id="1000" name="Feature Name…"/>
          <p:cNvSpPr txBox="1">
            <a:spLocks noGrp="1"/>
          </p:cNvSpPr>
          <p:nvPr>
            <p:ph type="body" sz="quarter" idx="20"/>
          </p:nvPr>
        </p:nvSpPr>
        <p:spPr>
          <a:xfrm>
            <a:off x="779320" y="4792709"/>
            <a:ext cx="2006770" cy="1716709"/>
          </a:xfrm>
          <a:prstGeom prst="rect">
            <a:avLst/>
          </a:prstGeom>
        </p:spPr>
        <p:txBody>
          <a:bodyPr lIns="27093" tIns="27093" rIns="27093" bIns="27093" anchor="t">
            <a:spAutoFit/>
          </a:bodyPr>
          <a:lstStyle>
            <a:lvl1pPr marL="0" indent="0" defTabSz="293511">
              <a:spcBef>
                <a:spcPts val="0"/>
              </a:spcBef>
              <a:buClrTx/>
              <a:buSzTx/>
              <a:buNone/>
              <a:defRPr sz="2000" b="1" spc="168">
                <a:latin typeface="+mn-lt"/>
                <a:ea typeface="+mn-ea"/>
                <a:cs typeface="+mn-cs"/>
                <a:sym typeface="Helvetica Neue"/>
              </a:defRPr>
            </a:lvl1pPr>
          </a:lstStyle>
          <a:p>
            <a:pPr marL="0" indent="0" defTabSz="587022">
              <a:spcBef>
                <a:spcPts val="400"/>
              </a:spcBef>
              <a:buClrTx/>
              <a:buSzTx/>
              <a:buNone/>
              <a:defRPr sz="2400" b="1" spc="168">
                <a:latin typeface="+mn-lt"/>
                <a:ea typeface="+mn-ea"/>
                <a:cs typeface="+mn-cs"/>
                <a:sym typeface="Helvetica Neue"/>
              </a:defRPr>
            </a:pPr>
            <a:r>
              <a:t>Feature Name</a:t>
            </a:r>
          </a:p>
          <a:p>
            <a:pPr marL="0" indent="0" defTabSz="587022">
              <a:spcBef>
                <a:spcPts val="0"/>
              </a:spcBef>
              <a:buClrTx/>
              <a:buSzTx/>
              <a:buNone/>
              <a:defRPr sz="2000">
                <a:latin typeface="+mn-lt"/>
                <a:ea typeface="+mn-ea"/>
                <a:cs typeface="+mn-cs"/>
                <a:sym typeface="Helvetica Neue"/>
              </a:defRPr>
            </a:pPr>
            <a:r>
              <a:t>Feature Description Text</a:t>
            </a:r>
          </a:p>
        </p:txBody>
      </p:sp>
      <p:sp>
        <p:nvSpPr>
          <p:cNvPr id="1001" name="A"/>
          <p:cNvSpPr>
            <a:spLocks noGrp="1"/>
          </p:cNvSpPr>
          <p:nvPr>
            <p:ph type="body" sz="quarter" idx="21"/>
          </p:nvPr>
        </p:nvSpPr>
        <p:spPr>
          <a:xfrm>
            <a:off x="407642" y="2630852"/>
            <a:ext cx="257638" cy="343517"/>
          </a:xfrm>
          <a:prstGeom prst="ellipse">
            <a:avLst/>
          </a:prstGeom>
          <a:solidFill>
            <a:srgbClr val="E22019"/>
          </a:solidFill>
        </p:spPr>
        <p:txBody>
          <a:bodyPr lIns="0" tIns="0" rIns="0" bIns="0">
            <a:noAutofit/>
          </a:bodyPr>
          <a:lstStyle>
            <a:lvl1pPr marL="0" indent="0" algn="ctr">
              <a:spcBef>
                <a:spcPts val="0"/>
              </a:spcBef>
              <a:buClrTx/>
              <a:buSzTx/>
              <a:buNone/>
              <a:defRPr sz="900" b="1">
                <a:solidFill>
                  <a:srgbClr val="FFFFFF"/>
                </a:solidFill>
                <a:latin typeface="+mn-lt"/>
                <a:ea typeface="+mn-ea"/>
                <a:cs typeface="+mn-cs"/>
                <a:sym typeface="Helvetica Neue"/>
              </a:defRPr>
            </a:lvl1pPr>
          </a:lstStyle>
          <a:p>
            <a:r>
              <a:t>A</a:t>
            </a:r>
          </a:p>
        </p:txBody>
      </p:sp>
      <p:sp>
        <p:nvSpPr>
          <p:cNvPr id="1002" name="B"/>
          <p:cNvSpPr>
            <a:spLocks noGrp="1"/>
          </p:cNvSpPr>
          <p:nvPr>
            <p:ph type="body" sz="quarter" idx="22"/>
          </p:nvPr>
        </p:nvSpPr>
        <p:spPr>
          <a:xfrm>
            <a:off x="407642" y="3354232"/>
            <a:ext cx="257638" cy="343517"/>
          </a:xfrm>
          <a:prstGeom prst="ellipse">
            <a:avLst/>
          </a:prstGeom>
          <a:solidFill>
            <a:srgbClr val="E22019"/>
          </a:solidFill>
        </p:spPr>
        <p:txBody>
          <a:bodyPr lIns="0" tIns="0" rIns="0" bIns="0">
            <a:noAutofit/>
          </a:bodyPr>
          <a:lstStyle>
            <a:lvl1pPr marL="0" indent="0" algn="ctr">
              <a:spcBef>
                <a:spcPts val="0"/>
              </a:spcBef>
              <a:buClrTx/>
              <a:buSzTx/>
              <a:buNone/>
              <a:defRPr sz="900" b="1">
                <a:solidFill>
                  <a:srgbClr val="FFFFFF"/>
                </a:solidFill>
                <a:latin typeface="+mn-lt"/>
                <a:ea typeface="+mn-ea"/>
                <a:cs typeface="+mn-cs"/>
                <a:sym typeface="Helvetica Neue"/>
              </a:defRPr>
            </a:lvl1pPr>
          </a:lstStyle>
          <a:p>
            <a:r>
              <a:t>B</a:t>
            </a:r>
          </a:p>
        </p:txBody>
      </p:sp>
      <p:sp>
        <p:nvSpPr>
          <p:cNvPr id="1003" name="C"/>
          <p:cNvSpPr>
            <a:spLocks noGrp="1"/>
          </p:cNvSpPr>
          <p:nvPr>
            <p:ph type="body" sz="quarter" idx="23"/>
          </p:nvPr>
        </p:nvSpPr>
        <p:spPr>
          <a:xfrm>
            <a:off x="407642" y="4077614"/>
            <a:ext cx="257638" cy="343516"/>
          </a:xfrm>
          <a:prstGeom prst="ellipse">
            <a:avLst/>
          </a:prstGeom>
          <a:solidFill>
            <a:srgbClr val="E22019"/>
          </a:solidFill>
        </p:spPr>
        <p:txBody>
          <a:bodyPr lIns="0" tIns="0" rIns="0" bIns="0">
            <a:noAutofit/>
          </a:bodyPr>
          <a:lstStyle>
            <a:lvl1pPr marL="0" indent="0" algn="ctr">
              <a:spcBef>
                <a:spcPts val="0"/>
              </a:spcBef>
              <a:buClrTx/>
              <a:buSzTx/>
              <a:buNone/>
              <a:defRPr sz="900" b="1">
                <a:solidFill>
                  <a:srgbClr val="FFFFFF"/>
                </a:solidFill>
                <a:latin typeface="+mn-lt"/>
                <a:ea typeface="+mn-ea"/>
                <a:cs typeface="+mn-cs"/>
                <a:sym typeface="Helvetica Neue"/>
              </a:defRPr>
            </a:lvl1pPr>
          </a:lstStyle>
          <a:p>
            <a:r>
              <a:t>C</a:t>
            </a:r>
          </a:p>
        </p:txBody>
      </p:sp>
      <p:sp>
        <p:nvSpPr>
          <p:cNvPr id="1004" name="D"/>
          <p:cNvSpPr>
            <a:spLocks noGrp="1"/>
          </p:cNvSpPr>
          <p:nvPr>
            <p:ph type="body" sz="quarter" idx="24"/>
          </p:nvPr>
        </p:nvSpPr>
        <p:spPr>
          <a:xfrm>
            <a:off x="407642" y="4800995"/>
            <a:ext cx="257638" cy="343516"/>
          </a:xfrm>
          <a:prstGeom prst="ellipse">
            <a:avLst/>
          </a:prstGeom>
          <a:solidFill>
            <a:srgbClr val="E22019"/>
          </a:solidFill>
        </p:spPr>
        <p:txBody>
          <a:bodyPr lIns="0" tIns="0" rIns="0" bIns="0">
            <a:noAutofit/>
          </a:bodyPr>
          <a:lstStyle>
            <a:lvl1pPr marL="0" indent="0" algn="ctr">
              <a:spcBef>
                <a:spcPts val="0"/>
              </a:spcBef>
              <a:buClrTx/>
              <a:buSzTx/>
              <a:buNone/>
              <a:defRPr sz="900" b="1">
                <a:solidFill>
                  <a:srgbClr val="FFFFFF"/>
                </a:solidFill>
                <a:latin typeface="+mn-lt"/>
                <a:ea typeface="+mn-ea"/>
                <a:cs typeface="+mn-cs"/>
                <a:sym typeface="Helvetica Neue"/>
              </a:defRPr>
            </a:lvl1pPr>
          </a:lstStyle>
          <a:p>
            <a:r>
              <a:t>D</a:t>
            </a:r>
          </a:p>
        </p:txBody>
      </p:sp>
      <p:sp>
        <p:nvSpPr>
          <p:cNvPr id="1005" name="Placeholder--transNeutralUHD.png"/>
          <p:cNvSpPr>
            <a:spLocks noGrp="1"/>
          </p:cNvSpPr>
          <p:nvPr>
            <p:ph type="pic" sz="half" idx="25"/>
          </p:nvPr>
        </p:nvSpPr>
        <p:spPr>
          <a:xfrm>
            <a:off x="4017354" y="1694307"/>
            <a:ext cx="3991850" cy="3337712"/>
          </a:xfrm>
          <a:prstGeom prst="rect">
            <a:avLst/>
          </a:prstGeom>
          <a:ln w="3175">
            <a:solidFill>
              <a:srgbClr val="000000"/>
            </a:solidFill>
          </a:ln>
        </p:spPr>
        <p:txBody>
          <a:bodyPr lIns="91439" tIns="45719" rIns="91439" bIns="45719" anchor="t">
            <a:noAutofit/>
          </a:bodyPr>
          <a:lstStyle/>
          <a:p>
            <a:endParaRPr dirty="0"/>
          </a:p>
        </p:txBody>
      </p:sp>
      <p:sp>
        <p:nvSpPr>
          <p:cNvPr id="1006"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859300522"/>
      </p:ext>
    </p:extLst>
  </p:cSld>
  <p:clrMapOvr>
    <a:masterClrMapping/>
  </p:clrMapOvr>
  <p:transition spd="med"/>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tx">
  <p:cSld name="Mockup Details - MacBook Left">
    <p:spTree>
      <p:nvGrpSpPr>
        <p:cNvPr id="1" name=""/>
        <p:cNvGrpSpPr/>
        <p:nvPr/>
      </p:nvGrpSpPr>
      <p:grpSpPr>
        <a:xfrm>
          <a:off x="0" y="0"/>
          <a:ext cx="0" cy="0"/>
          <a:chOff x="0" y="0"/>
          <a:chExt cx="0" cy="0"/>
        </a:xfrm>
      </p:grpSpPr>
      <p:sp>
        <p:nvSpPr>
          <p:cNvPr id="1013" name="Line"/>
          <p:cNvSpPr/>
          <p:nvPr/>
        </p:nvSpPr>
        <p:spPr>
          <a:xfrm>
            <a:off x="6097598" y="46766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1014" name="Line"/>
          <p:cNvSpPr/>
          <p:nvPr/>
        </p:nvSpPr>
        <p:spPr>
          <a:xfrm>
            <a:off x="341302" y="467668"/>
            <a:ext cx="5586040"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1015" name="Rectangle"/>
          <p:cNvSpPr/>
          <p:nvPr/>
        </p:nvSpPr>
        <p:spPr>
          <a:xfrm>
            <a:off x="6097598" y="461317"/>
            <a:ext cx="1266293"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1016" name="Line"/>
          <p:cNvSpPr/>
          <p:nvPr/>
        </p:nvSpPr>
        <p:spPr>
          <a:xfrm>
            <a:off x="6097598" y="2290118"/>
            <a:ext cx="2705177"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1017" name="Rectangle"/>
          <p:cNvSpPr/>
          <p:nvPr/>
        </p:nvSpPr>
        <p:spPr>
          <a:xfrm>
            <a:off x="6097598" y="2290118"/>
            <a:ext cx="1266826" cy="61665"/>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1018" name="Line"/>
          <p:cNvSpPr/>
          <p:nvPr/>
        </p:nvSpPr>
        <p:spPr>
          <a:xfrm>
            <a:off x="6097598" y="6407795"/>
            <a:ext cx="2705177"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1019" name="Line"/>
          <p:cNvSpPr/>
          <p:nvPr/>
        </p:nvSpPr>
        <p:spPr>
          <a:xfrm>
            <a:off x="341302" y="6407795"/>
            <a:ext cx="5586040"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1020" name="Title Text"/>
          <p:cNvSpPr txBox="1">
            <a:spLocks noGrp="1"/>
          </p:cNvSpPr>
          <p:nvPr>
            <p:ph type="title"/>
          </p:nvPr>
        </p:nvSpPr>
        <p:spPr>
          <a:xfrm>
            <a:off x="6097598" y="569268"/>
            <a:ext cx="2532585" cy="1612900"/>
          </a:xfrm>
          <a:prstGeom prst="rect">
            <a:avLst/>
          </a:prstGeom>
        </p:spPr>
        <p:txBody>
          <a:bodyPr/>
          <a:lstStyle>
            <a:lvl1pPr>
              <a:defRPr sz="2700" spc="-108"/>
            </a:lvl1pPr>
          </a:lstStyle>
          <a:p>
            <a:r>
              <a:t>Title Text</a:t>
            </a:r>
          </a:p>
        </p:txBody>
      </p:sp>
      <p:pic>
        <p:nvPicPr>
          <p:cNvPr id="1021" name="MacBook-Silver-NS.png" descr="MacBook-Silver-NS.png"/>
          <p:cNvPicPr>
            <a:picLocks noChangeAspect="1"/>
          </p:cNvPicPr>
          <p:nvPr/>
        </p:nvPicPr>
        <p:blipFill>
          <a:blip r:embed="rId2"/>
          <a:stretch>
            <a:fillRect/>
          </a:stretch>
        </p:blipFill>
        <p:spPr>
          <a:xfrm>
            <a:off x="390229" y="1193054"/>
            <a:ext cx="5488164" cy="4471837"/>
          </a:xfrm>
          <a:prstGeom prst="rect">
            <a:avLst/>
          </a:prstGeom>
          <a:ln w="12700">
            <a:miter lim="400000"/>
          </a:ln>
          <a:effectLst>
            <a:outerShdw blurRad="457200" rotWithShape="0">
              <a:srgbClr val="000000">
                <a:alpha val="70800"/>
              </a:srgbClr>
            </a:outerShdw>
          </a:effectLst>
        </p:spPr>
      </p:pic>
      <p:sp>
        <p:nvSpPr>
          <p:cNvPr id="1022" name="A"/>
          <p:cNvSpPr>
            <a:spLocks noGrp="1"/>
          </p:cNvSpPr>
          <p:nvPr>
            <p:ph type="body" sz="quarter" idx="13"/>
          </p:nvPr>
        </p:nvSpPr>
        <p:spPr>
          <a:xfrm>
            <a:off x="884401" y="1949596"/>
            <a:ext cx="191093" cy="254790"/>
          </a:xfrm>
          <a:prstGeom prst="ellipse">
            <a:avLst/>
          </a:prstGeom>
          <a:solidFill>
            <a:srgbClr val="E22019"/>
          </a:solidFill>
        </p:spPr>
        <p:txBody>
          <a:bodyPr lIns="25400" tIns="25400" rIns="25400" bIns="25400">
            <a:noAutofit/>
          </a:bodyPr>
          <a:lstStyle>
            <a:lvl1pPr marL="0" indent="0" algn="ctr" defTabSz="220134">
              <a:spcBef>
                <a:spcPts val="0"/>
              </a:spcBef>
              <a:buClrTx/>
              <a:buSzTx/>
              <a:buNone/>
              <a:defRPr sz="750" b="1">
                <a:solidFill>
                  <a:srgbClr val="FFFFFF"/>
                </a:solidFill>
                <a:latin typeface="+mn-lt"/>
                <a:ea typeface="+mn-ea"/>
                <a:cs typeface="+mn-cs"/>
                <a:sym typeface="Helvetica Neue"/>
              </a:defRPr>
            </a:lvl1pPr>
          </a:lstStyle>
          <a:p>
            <a:r>
              <a:t>A</a:t>
            </a:r>
          </a:p>
        </p:txBody>
      </p:sp>
      <p:sp>
        <p:nvSpPr>
          <p:cNvPr id="1023" name="B"/>
          <p:cNvSpPr>
            <a:spLocks noGrp="1"/>
          </p:cNvSpPr>
          <p:nvPr>
            <p:ph type="body" sz="quarter" idx="14"/>
          </p:nvPr>
        </p:nvSpPr>
        <p:spPr>
          <a:xfrm>
            <a:off x="884401" y="2543894"/>
            <a:ext cx="191093" cy="254790"/>
          </a:xfrm>
          <a:prstGeom prst="ellipse">
            <a:avLst/>
          </a:prstGeom>
          <a:solidFill>
            <a:srgbClr val="E22019"/>
          </a:solidFill>
        </p:spPr>
        <p:txBody>
          <a:bodyPr lIns="25400" tIns="25400" rIns="25400" bIns="25400">
            <a:noAutofit/>
          </a:bodyPr>
          <a:lstStyle>
            <a:lvl1pPr marL="0" indent="0" algn="ctr" defTabSz="220134">
              <a:spcBef>
                <a:spcPts val="0"/>
              </a:spcBef>
              <a:buClrTx/>
              <a:buSzTx/>
              <a:buNone/>
              <a:defRPr sz="750" b="1">
                <a:solidFill>
                  <a:srgbClr val="FFFFFF"/>
                </a:solidFill>
                <a:latin typeface="+mn-lt"/>
                <a:ea typeface="+mn-ea"/>
                <a:cs typeface="+mn-cs"/>
                <a:sym typeface="Helvetica Neue"/>
              </a:defRPr>
            </a:lvl1pPr>
          </a:lstStyle>
          <a:p>
            <a:r>
              <a:t>B</a:t>
            </a:r>
          </a:p>
        </p:txBody>
      </p:sp>
      <p:sp>
        <p:nvSpPr>
          <p:cNvPr id="1024" name="C"/>
          <p:cNvSpPr>
            <a:spLocks noGrp="1"/>
          </p:cNvSpPr>
          <p:nvPr>
            <p:ph type="body" sz="quarter" idx="15"/>
          </p:nvPr>
        </p:nvSpPr>
        <p:spPr>
          <a:xfrm>
            <a:off x="5197961" y="1949596"/>
            <a:ext cx="191093" cy="254790"/>
          </a:xfrm>
          <a:prstGeom prst="ellipse">
            <a:avLst/>
          </a:prstGeom>
          <a:solidFill>
            <a:srgbClr val="E22019"/>
          </a:solidFill>
        </p:spPr>
        <p:txBody>
          <a:bodyPr lIns="25400" tIns="25400" rIns="25400" bIns="25400">
            <a:noAutofit/>
          </a:bodyPr>
          <a:lstStyle>
            <a:lvl1pPr marL="0" indent="0" algn="ctr" defTabSz="220134">
              <a:spcBef>
                <a:spcPts val="0"/>
              </a:spcBef>
              <a:buClrTx/>
              <a:buSzTx/>
              <a:buNone/>
              <a:defRPr sz="750" b="1">
                <a:solidFill>
                  <a:srgbClr val="FFFFFF"/>
                </a:solidFill>
                <a:latin typeface="+mn-lt"/>
                <a:ea typeface="+mn-ea"/>
                <a:cs typeface="+mn-cs"/>
                <a:sym typeface="Helvetica Neue"/>
              </a:defRPr>
            </a:lvl1pPr>
          </a:lstStyle>
          <a:p>
            <a:r>
              <a:t>C</a:t>
            </a:r>
          </a:p>
        </p:txBody>
      </p:sp>
      <p:sp>
        <p:nvSpPr>
          <p:cNvPr id="1025" name="D"/>
          <p:cNvSpPr>
            <a:spLocks noGrp="1"/>
          </p:cNvSpPr>
          <p:nvPr>
            <p:ph type="body" sz="quarter" idx="16"/>
          </p:nvPr>
        </p:nvSpPr>
        <p:spPr>
          <a:xfrm>
            <a:off x="5197961" y="2543894"/>
            <a:ext cx="191093" cy="254790"/>
          </a:xfrm>
          <a:prstGeom prst="ellipse">
            <a:avLst/>
          </a:prstGeom>
          <a:solidFill>
            <a:srgbClr val="E22019"/>
          </a:solidFill>
        </p:spPr>
        <p:txBody>
          <a:bodyPr lIns="25400" tIns="25400" rIns="25400" bIns="25400">
            <a:noAutofit/>
          </a:bodyPr>
          <a:lstStyle>
            <a:lvl1pPr marL="0" indent="0" algn="ctr" defTabSz="220134">
              <a:spcBef>
                <a:spcPts val="0"/>
              </a:spcBef>
              <a:buClrTx/>
              <a:buSzTx/>
              <a:buNone/>
              <a:defRPr sz="750" b="1">
                <a:solidFill>
                  <a:srgbClr val="FFFFFF"/>
                </a:solidFill>
                <a:latin typeface="+mn-lt"/>
                <a:ea typeface="+mn-ea"/>
                <a:cs typeface="+mn-cs"/>
                <a:sym typeface="Helvetica Neue"/>
              </a:defRPr>
            </a:lvl1pPr>
          </a:lstStyle>
          <a:p>
            <a:r>
              <a:t>D</a:t>
            </a:r>
          </a:p>
        </p:txBody>
      </p:sp>
      <p:sp>
        <p:nvSpPr>
          <p:cNvPr id="1026" name="Feature Name…"/>
          <p:cNvSpPr txBox="1">
            <a:spLocks noGrp="1"/>
          </p:cNvSpPr>
          <p:nvPr>
            <p:ph type="body" sz="quarter" idx="17"/>
          </p:nvPr>
        </p:nvSpPr>
        <p:spPr>
          <a:xfrm>
            <a:off x="6535692" y="2618640"/>
            <a:ext cx="2006770" cy="1716709"/>
          </a:xfrm>
          <a:prstGeom prst="rect">
            <a:avLst/>
          </a:prstGeom>
        </p:spPr>
        <p:txBody>
          <a:bodyPr lIns="27093" tIns="27093" rIns="27093" bIns="27093" anchor="t">
            <a:spAutoFit/>
          </a:bodyPr>
          <a:lstStyle>
            <a:lvl1pPr marL="0" indent="0" defTabSz="293511">
              <a:spcBef>
                <a:spcPts val="0"/>
              </a:spcBef>
              <a:buClrTx/>
              <a:buSzTx/>
              <a:buNone/>
              <a:defRPr sz="2000" b="1" spc="168">
                <a:latin typeface="+mn-lt"/>
                <a:ea typeface="+mn-ea"/>
                <a:cs typeface="+mn-cs"/>
                <a:sym typeface="Helvetica Neue"/>
              </a:defRPr>
            </a:lvl1pPr>
          </a:lstStyle>
          <a:p>
            <a:pPr marL="0" indent="0" defTabSz="587022">
              <a:spcBef>
                <a:spcPts val="400"/>
              </a:spcBef>
              <a:buClrTx/>
              <a:buSzTx/>
              <a:buNone/>
              <a:defRPr sz="2400" b="1" spc="168">
                <a:latin typeface="+mn-lt"/>
                <a:ea typeface="+mn-ea"/>
                <a:cs typeface="+mn-cs"/>
                <a:sym typeface="Helvetica Neue"/>
              </a:defRPr>
            </a:pPr>
            <a:r>
              <a:t>Feature Name</a:t>
            </a:r>
          </a:p>
          <a:p>
            <a:pPr marL="0" indent="0" defTabSz="587022">
              <a:spcBef>
                <a:spcPts val="0"/>
              </a:spcBef>
              <a:buClrTx/>
              <a:buSzTx/>
              <a:buNone/>
              <a:defRPr sz="2000">
                <a:latin typeface="+mn-lt"/>
                <a:ea typeface="+mn-ea"/>
                <a:cs typeface="+mn-cs"/>
                <a:sym typeface="Helvetica Neue"/>
              </a:defRPr>
            </a:pPr>
            <a:r>
              <a:t>Feature Description Text</a:t>
            </a:r>
          </a:p>
        </p:txBody>
      </p:sp>
      <p:sp>
        <p:nvSpPr>
          <p:cNvPr id="1027" name="Feature Name…"/>
          <p:cNvSpPr txBox="1">
            <a:spLocks noGrp="1"/>
          </p:cNvSpPr>
          <p:nvPr>
            <p:ph type="body" sz="quarter" idx="18"/>
          </p:nvPr>
        </p:nvSpPr>
        <p:spPr>
          <a:xfrm>
            <a:off x="6535692" y="3345947"/>
            <a:ext cx="2006770" cy="1716709"/>
          </a:xfrm>
          <a:prstGeom prst="rect">
            <a:avLst/>
          </a:prstGeom>
        </p:spPr>
        <p:txBody>
          <a:bodyPr lIns="27093" tIns="27093" rIns="27093" bIns="27093" anchor="t">
            <a:spAutoFit/>
          </a:bodyPr>
          <a:lstStyle>
            <a:lvl1pPr marL="0" indent="0" defTabSz="293511">
              <a:spcBef>
                <a:spcPts val="0"/>
              </a:spcBef>
              <a:buClrTx/>
              <a:buSzTx/>
              <a:buNone/>
              <a:defRPr sz="2000" b="1" spc="168">
                <a:latin typeface="+mn-lt"/>
                <a:ea typeface="+mn-ea"/>
                <a:cs typeface="+mn-cs"/>
                <a:sym typeface="Helvetica Neue"/>
              </a:defRPr>
            </a:lvl1pPr>
          </a:lstStyle>
          <a:p>
            <a:pPr marL="0" indent="0" defTabSz="587022">
              <a:spcBef>
                <a:spcPts val="400"/>
              </a:spcBef>
              <a:buClrTx/>
              <a:buSzTx/>
              <a:buNone/>
              <a:defRPr sz="2400" b="1" spc="168">
                <a:latin typeface="+mn-lt"/>
                <a:ea typeface="+mn-ea"/>
                <a:cs typeface="+mn-cs"/>
                <a:sym typeface="Helvetica Neue"/>
              </a:defRPr>
            </a:pPr>
            <a:r>
              <a:t>Feature Name</a:t>
            </a:r>
          </a:p>
          <a:p>
            <a:pPr marL="0" indent="0" defTabSz="587022">
              <a:spcBef>
                <a:spcPts val="0"/>
              </a:spcBef>
              <a:buClrTx/>
              <a:buSzTx/>
              <a:buNone/>
              <a:defRPr sz="2000">
                <a:latin typeface="+mn-lt"/>
                <a:ea typeface="+mn-ea"/>
                <a:cs typeface="+mn-cs"/>
                <a:sym typeface="Helvetica Neue"/>
              </a:defRPr>
            </a:pPr>
            <a:r>
              <a:t>Feature Description Text</a:t>
            </a:r>
          </a:p>
        </p:txBody>
      </p:sp>
      <p:sp>
        <p:nvSpPr>
          <p:cNvPr id="1028" name="Feature Name…"/>
          <p:cNvSpPr txBox="1">
            <a:spLocks noGrp="1"/>
          </p:cNvSpPr>
          <p:nvPr>
            <p:ph type="body" sz="quarter" idx="19"/>
          </p:nvPr>
        </p:nvSpPr>
        <p:spPr>
          <a:xfrm>
            <a:off x="6535692" y="4069328"/>
            <a:ext cx="2006770" cy="1716709"/>
          </a:xfrm>
          <a:prstGeom prst="rect">
            <a:avLst/>
          </a:prstGeom>
        </p:spPr>
        <p:txBody>
          <a:bodyPr lIns="27093" tIns="27093" rIns="27093" bIns="27093" anchor="t">
            <a:spAutoFit/>
          </a:bodyPr>
          <a:lstStyle>
            <a:lvl1pPr marL="0" indent="0" defTabSz="293511">
              <a:spcBef>
                <a:spcPts val="0"/>
              </a:spcBef>
              <a:buClrTx/>
              <a:buSzTx/>
              <a:buNone/>
              <a:defRPr sz="2000" b="1" spc="168">
                <a:latin typeface="+mn-lt"/>
                <a:ea typeface="+mn-ea"/>
                <a:cs typeface="+mn-cs"/>
                <a:sym typeface="Helvetica Neue"/>
              </a:defRPr>
            </a:lvl1pPr>
          </a:lstStyle>
          <a:p>
            <a:pPr marL="0" indent="0" defTabSz="587022">
              <a:spcBef>
                <a:spcPts val="400"/>
              </a:spcBef>
              <a:buClrTx/>
              <a:buSzTx/>
              <a:buNone/>
              <a:defRPr sz="2400" b="1" spc="168">
                <a:latin typeface="+mn-lt"/>
                <a:ea typeface="+mn-ea"/>
                <a:cs typeface="+mn-cs"/>
                <a:sym typeface="Helvetica Neue"/>
              </a:defRPr>
            </a:pPr>
            <a:r>
              <a:t>Feature Name</a:t>
            </a:r>
          </a:p>
          <a:p>
            <a:pPr marL="0" indent="0" defTabSz="587022">
              <a:spcBef>
                <a:spcPts val="0"/>
              </a:spcBef>
              <a:buClrTx/>
              <a:buSzTx/>
              <a:buNone/>
              <a:defRPr sz="2000">
                <a:latin typeface="+mn-lt"/>
                <a:ea typeface="+mn-ea"/>
                <a:cs typeface="+mn-cs"/>
                <a:sym typeface="Helvetica Neue"/>
              </a:defRPr>
            </a:pPr>
            <a:r>
              <a:t>Feature Description Text</a:t>
            </a:r>
          </a:p>
        </p:txBody>
      </p:sp>
      <p:sp>
        <p:nvSpPr>
          <p:cNvPr id="1029" name="Feature Name…"/>
          <p:cNvSpPr txBox="1">
            <a:spLocks noGrp="1"/>
          </p:cNvSpPr>
          <p:nvPr>
            <p:ph type="body" sz="quarter" idx="20"/>
          </p:nvPr>
        </p:nvSpPr>
        <p:spPr>
          <a:xfrm>
            <a:off x="6535692" y="4792709"/>
            <a:ext cx="2006770" cy="1716709"/>
          </a:xfrm>
          <a:prstGeom prst="rect">
            <a:avLst/>
          </a:prstGeom>
        </p:spPr>
        <p:txBody>
          <a:bodyPr lIns="27093" tIns="27093" rIns="27093" bIns="27093" anchor="t">
            <a:spAutoFit/>
          </a:bodyPr>
          <a:lstStyle>
            <a:lvl1pPr marL="0" indent="0" defTabSz="293511">
              <a:spcBef>
                <a:spcPts val="0"/>
              </a:spcBef>
              <a:buClrTx/>
              <a:buSzTx/>
              <a:buNone/>
              <a:defRPr sz="2000" b="1" spc="168">
                <a:latin typeface="+mn-lt"/>
                <a:ea typeface="+mn-ea"/>
                <a:cs typeface="+mn-cs"/>
                <a:sym typeface="Helvetica Neue"/>
              </a:defRPr>
            </a:lvl1pPr>
          </a:lstStyle>
          <a:p>
            <a:pPr marL="0" indent="0" defTabSz="587022">
              <a:spcBef>
                <a:spcPts val="400"/>
              </a:spcBef>
              <a:buClrTx/>
              <a:buSzTx/>
              <a:buNone/>
              <a:defRPr sz="2400" b="1" spc="168">
                <a:latin typeface="+mn-lt"/>
                <a:ea typeface="+mn-ea"/>
                <a:cs typeface="+mn-cs"/>
                <a:sym typeface="Helvetica Neue"/>
              </a:defRPr>
            </a:pPr>
            <a:r>
              <a:t>Feature Name</a:t>
            </a:r>
          </a:p>
          <a:p>
            <a:pPr marL="0" indent="0" defTabSz="587022">
              <a:spcBef>
                <a:spcPts val="0"/>
              </a:spcBef>
              <a:buClrTx/>
              <a:buSzTx/>
              <a:buNone/>
              <a:defRPr sz="2000">
                <a:latin typeface="+mn-lt"/>
                <a:ea typeface="+mn-ea"/>
                <a:cs typeface="+mn-cs"/>
                <a:sym typeface="Helvetica Neue"/>
              </a:defRPr>
            </a:pPr>
            <a:r>
              <a:t>Feature Description Text</a:t>
            </a:r>
          </a:p>
        </p:txBody>
      </p:sp>
      <p:sp>
        <p:nvSpPr>
          <p:cNvPr id="1030" name="A"/>
          <p:cNvSpPr>
            <a:spLocks noGrp="1"/>
          </p:cNvSpPr>
          <p:nvPr>
            <p:ph type="body" sz="quarter" idx="21"/>
          </p:nvPr>
        </p:nvSpPr>
        <p:spPr>
          <a:xfrm>
            <a:off x="6164015" y="2630852"/>
            <a:ext cx="257638" cy="343517"/>
          </a:xfrm>
          <a:prstGeom prst="ellipse">
            <a:avLst/>
          </a:prstGeom>
          <a:solidFill>
            <a:srgbClr val="E22019"/>
          </a:solidFill>
        </p:spPr>
        <p:txBody>
          <a:bodyPr lIns="0" tIns="0" rIns="0" bIns="0">
            <a:noAutofit/>
          </a:bodyPr>
          <a:lstStyle>
            <a:lvl1pPr marL="0" indent="0" algn="ctr">
              <a:spcBef>
                <a:spcPts val="0"/>
              </a:spcBef>
              <a:buClrTx/>
              <a:buSzTx/>
              <a:buNone/>
              <a:defRPr sz="900" b="1">
                <a:solidFill>
                  <a:srgbClr val="FFFFFF"/>
                </a:solidFill>
                <a:latin typeface="+mn-lt"/>
                <a:ea typeface="+mn-ea"/>
                <a:cs typeface="+mn-cs"/>
                <a:sym typeface="Helvetica Neue"/>
              </a:defRPr>
            </a:lvl1pPr>
          </a:lstStyle>
          <a:p>
            <a:r>
              <a:t>A</a:t>
            </a:r>
          </a:p>
        </p:txBody>
      </p:sp>
      <p:sp>
        <p:nvSpPr>
          <p:cNvPr id="1031" name="B"/>
          <p:cNvSpPr>
            <a:spLocks noGrp="1"/>
          </p:cNvSpPr>
          <p:nvPr>
            <p:ph type="body" sz="quarter" idx="22"/>
          </p:nvPr>
        </p:nvSpPr>
        <p:spPr>
          <a:xfrm>
            <a:off x="6164015" y="3354232"/>
            <a:ext cx="257638" cy="343517"/>
          </a:xfrm>
          <a:prstGeom prst="ellipse">
            <a:avLst/>
          </a:prstGeom>
          <a:solidFill>
            <a:srgbClr val="E22019"/>
          </a:solidFill>
        </p:spPr>
        <p:txBody>
          <a:bodyPr lIns="0" tIns="0" rIns="0" bIns="0">
            <a:noAutofit/>
          </a:bodyPr>
          <a:lstStyle>
            <a:lvl1pPr marL="0" indent="0" algn="ctr">
              <a:spcBef>
                <a:spcPts val="0"/>
              </a:spcBef>
              <a:buClrTx/>
              <a:buSzTx/>
              <a:buNone/>
              <a:defRPr sz="900" b="1">
                <a:solidFill>
                  <a:srgbClr val="FFFFFF"/>
                </a:solidFill>
                <a:latin typeface="+mn-lt"/>
                <a:ea typeface="+mn-ea"/>
                <a:cs typeface="+mn-cs"/>
                <a:sym typeface="Helvetica Neue"/>
              </a:defRPr>
            </a:lvl1pPr>
          </a:lstStyle>
          <a:p>
            <a:r>
              <a:t>B</a:t>
            </a:r>
          </a:p>
        </p:txBody>
      </p:sp>
      <p:sp>
        <p:nvSpPr>
          <p:cNvPr id="1032" name="C"/>
          <p:cNvSpPr>
            <a:spLocks noGrp="1"/>
          </p:cNvSpPr>
          <p:nvPr>
            <p:ph type="body" sz="quarter" idx="23"/>
          </p:nvPr>
        </p:nvSpPr>
        <p:spPr>
          <a:xfrm>
            <a:off x="6164015" y="4077614"/>
            <a:ext cx="257638" cy="343516"/>
          </a:xfrm>
          <a:prstGeom prst="ellipse">
            <a:avLst/>
          </a:prstGeom>
          <a:solidFill>
            <a:srgbClr val="E22019"/>
          </a:solidFill>
        </p:spPr>
        <p:txBody>
          <a:bodyPr lIns="0" tIns="0" rIns="0" bIns="0">
            <a:noAutofit/>
          </a:bodyPr>
          <a:lstStyle>
            <a:lvl1pPr marL="0" indent="0" algn="ctr">
              <a:spcBef>
                <a:spcPts val="0"/>
              </a:spcBef>
              <a:buClrTx/>
              <a:buSzTx/>
              <a:buNone/>
              <a:defRPr sz="900" b="1">
                <a:solidFill>
                  <a:srgbClr val="FFFFFF"/>
                </a:solidFill>
                <a:latin typeface="+mn-lt"/>
                <a:ea typeface="+mn-ea"/>
                <a:cs typeface="+mn-cs"/>
                <a:sym typeface="Helvetica Neue"/>
              </a:defRPr>
            </a:lvl1pPr>
          </a:lstStyle>
          <a:p>
            <a:r>
              <a:t>C</a:t>
            </a:r>
          </a:p>
        </p:txBody>
      </p:sp>
      <p:sp>
        <p:nvSpPr>
          <p:cNvPr id="1033" name="D"/>
          <p:cNvSpPr>
            <a:spLocks noGrp="1"/>
          </p:cNvSpPr>
          <p:nvPr>
            <p:ph type="body" sz="quarter" idx="24"/>
          </p:nvPr>
        </p:nvSpPr>
        <p:spPr>
          <a:xfrm>
            <a:off x="6164015" y="4800995"/>
            <a:ext cx="257638" cy="343516"/>
          </a:xfrm>
          <a:prstGeom prst="ellipse">
            <a:avLst/>
          </a:prstGeom>
          <a:solidFill>
            <a:srgbClr val="E22019"/>
          </a:solidFill>
        </p:spPr>
        <p:txBody>
          <a:bodyPr lIns="0" tIns="0" rIns="0" bIns="0">
            <a:noAutofit/>
          </a:bodyPr>
          <a:lstStyle>
            <a:lvl1pPr marL="0" indent="0" algn="ctr">
              <a:spcBef>
                <a:spcPts val="0"/>
              </a:spcBef>
              <a:buClrTx/>
              <a:buSzTx/>
              <a:buNone/>
              <a:defRPr sz="900" b="1">
                <a:solidFill>
                  <a:srgbClr val="FFFFFF"/>
                </a:solidFill>
                <a:latin typeface="+mn-lt"/>
                <a:ea typeface="+mn-ea"/>
                <a:cs typeface="+mn-cs"/>
                <a:sym typeface="Helvetica Neue"/>
              </a:defRPr>
            </a:lvl1pPr>
          </a:lstStyle>
          <a:p>
            <a:r>
              <a:t>D</a:t>
            </a:r>
          </a:p>
        </p:txBody>
      </p:sp>
      <p:sp>
        <p:nvSpPr>
          <p:cNvPr id="1034" name="Placeholder--transNeutralUHD.png"/>
          <p:cNvSpPr>
            <a:spLocks noGrp="1"/>
          </p:cNvSpPr>
          <p:nvPr>
            <p:ph type="pic" sz="half" idx="25"/>
          </p:nvPr>
        </p:nvSpPr>
        <p:spPr>
          <a:xfrm>
            <a:off x="1140804" y="1694307"/>
            <a:ext cx="3991849" cy="3337712"/>
          </a:xfrm>
          <a:prstGeom prst="rect">
            <a:avLst/>
          </a:prstGeom>
          <a:ln w="3175">
            <a:solidFill>
              <a:srgbClr val="000000"/>
            </a:solidFill>
          </a:ln>
        </p:spPr>
        <p:txBody>
          <a:bodyPr lIns="91439" tIns="45719" rIns="91439" bIns="45719" anchor="t">
            <a:noAutofit/>
          </a:bodyPr>
          <a:lstStyle/>
          <a:p>
            <a:endParaRPr dirty="0"/>
          </a:p>
        </p:txBody>
      </p:sp>
      <p:sp>
        <p:nvSpPr>
          <p:cNvPr id="103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069290155"/>
      </p:ext>
    </p:extLst>
  </p:cSld>
  <p:clrMapOvr>
    <a:masterClrMapping/>
  </p:clrMapOvr>
  <p:transition spd="med"/>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tx">
  <p:cSld name="1_Title - Top">
    <p:spTree>
      <p:nvGrpSpPr>
        <p:cNvPr id="1" name=""/>
        <p:cNvGrpSpPr/>
        <p:nvPr/>
      </p:nvGrpSpPr>
      <p:grpSpPr>
        <a:xfrm>
          <a:off x="0" y="0"/>
          <a:ext cx="0" cy="0"/>
          <a:chOff x="0" y="0"/>
          <a:chExt cx="0" cy="0"/>
        </a:xfrm>
      </p:grpSpPr>
      <p:sp>
        <p:nvSpPr>
          <p:cNvPr id="1042" name="Line"/>
          <p:cNvSpPr/>
          <p:nvPr/>
        </p:nvSpPr>
        <p:spPr>
          <a:xfrm>
            <a:off x="341226" y="467668"/>
            <a:ext cx="8461549" cy="1"/>
          </a:xfrm>
          <a:prstGeom prst="line">
            <a:avLst/>
          </a:prstGeom>
          <a:ln w="25400">
            <a:solidFill>
              <a:srgbClr val="000000"/>
            </a:solidFill>
            <a:miter lim="400000"/>
          </a:ln>
        </p:spPr>
        <p:txBody>
          <a:bodyPr lIns="17145" tIns="17145" rIns="17145" bIns="17145"/>
          <a:lstStyle/>
          <a:p>
            <a:pPr>
              <a:defRPr>
                <a:latin typeface="+mn-lt"/>
                <a:ea typeface="+mn-ea"/>
                <a:cs typeface="+mn-cs"/>
                <a:sym typeface="Helvetica Neue"/>
              </a:defRPr>
            </a:pPr>
            <a:endParaRPr sz="1200" dirty="0"/>
          </a:p>
        </p:txBody>
      </p:sp>
      <p:sp>
        <p:nvSpPr>
          <p:cNvPr id="1043" name="Line"/>
          <p:cNvSpPr/>
          <p:nvPr/>
        </p:nvSpPr>
        <p:spPr>
          <a:xfrm>
            <a:off x="341226" y="6407795"/>
            <a:ext cx="8461549" cy="1"/>
          </a:xfrm>
          <a:prstGeom prst="line">
            <a:avLst/>
          </a:prstGeom>
          <a:ln w="19050">
            <a:solidFill>
              <a:srgbClr val="000000"/>
            </a:solidFill>
            <a:miter lim="400000"/>
          </a:ln>
        </p:spPr>
        <p:txBody>
          <a:bodyPr lIns="17145" tIns="17145" rIns="17145" bIns="17145"/>
          <a:lstStyle/>
          <a:p>
            <a:pPr>
              <a:defRPr>
                <a:latin typeface="+mn-lt"/>
                <a:ea typeface="+mn-ea"/>
                <a:cs typeface="+mn-cs"/>
                <a:sym typeface="Helvetica Neue"/>
              </a:defRPr>
            </a:pPr>
            <a:endParaRPr sz="1200" dirty="0"/>
          </a:p>
        </p:txBody>
      </p:sp>
      <p:sp>
        <p:nvSpPr>
          <p:cNvPr id="1044" name="Title Text"/>
          <p:cNvSpPr txBox="1">
            <a:spLocks noGrp="1"/>
          </p:cNvSpPr>
          <p:nvPr>
            <p:ph type="title"/>
          </p:nvPr>
        </p:nvSpPr>
        <p:spPr>
          <a:xfrm>
            <a:off x="341226" y="569268"/>
            <a:ext cx="6979135" cy="1612901"/>
          </a:xfrm>
          <a:prstGeom prst="rect">
            <a:avLst/>
          </a:prstGeom>
        </p:spPr>
        <p:txBody>
          <a:bodyPr/>
          <a:lstStyle/>
          <a:p>
            <a:r>
              <a:t>Title Text</a:t>
            </a:r>
          </a:p>
        </p:txBody>
      </p:sp>
      <p:sp>
        <p:nvSpPr>
          <p:cNvPr id="1045" name="Rectangle"/>
          <p:cNvSpPr/>
          <p:nvPr/>
        </p:nvSpPr>
        <p:spPr>
          <a:xfrm>
            <a:off x="341226" y="461317"/>
            <a:ext cx="1986573"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1046" name="Line"/>
          <p:cNvSpPr/>
          <p:nvPr/>
        </p:nvSpPr>
        <p:spPr>
          <a:xfrm>
            <a:off x="341225" y="2290118"/>
            <a:ext cx="8461551" cy="1"/>
          </a:xfrm>
          <a:prstGeom prst="line">
            <a:avLst/>
          </a:prstGeom>
          <a:ln w="25400">
            <a:solidFill>
              <a:srgbClr val="000000"/>
            </a:solidFill>
            <a:miter lim="400000"/>
          </a:ln>
        </p:spPr>
        <p:txBody>
          <a:bodyPr lIns="17145" tIns="17145" rIns="17145" bIns="17145"/>
          <a:lstStyle/>
          <a:p>
            <a:pPr>
              <a:defRPr>
                <a:latin typeface="+mn-lt"/>
                <a:ea typeface="+mn-ea"/>
                <a:cs typeface="+mn-cs"/>
                <a:sym typeface="Helvetica Neue"/>
              </a:defRPr>
            </a:pPr>
            <a:endParaRPr sz="1200" dirty="0"/>
          </a:p>
        </p:txBody>
      </p:sp>
      <p:sp>
        <p:nvSpPr>
          <p:cNvPr id="1047" name="Rectangle"/>
          <p:cNvSpPr/>
          <p:nvPr/>
        </p:nvSpPr>
        <p:spPr>
          <a:xfrm>
            <a:off x="341226" y="2290118"/>
            <a:ext cx="1985964" cy="61666"/>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1048" name="Slide Number"/>
          <p:cNvSpPr txBox="1">
            <a:spLocks noGrp="1"/>
          </p:cNvSpPr>
          <p:nvPr>
            <p:ph type="sldNum" sz="quarter" idx="2"/>
          </p:nvPr>
        </p:nvSpPr>
        <p:spPr>
          <a:xfrm>
            <a:off x="8594385" y="6434438"/>
            <a:ext cx="208390" cy="196079"/>
          </a:xfrm>
          <a:prstGeom prst="rect">
            <a:avLst/>
          </a:prstGeom>
        </p:spPr>
        <p:txBody>
          <a:bodyPr wrap="none"/>
          <a:lstStyle/>
          <a:p>
            <a:fld id="{86CB4B4D-7CA3-9044-876B-883B54F8677D}" type="slidenum">
              <a:t>‹#›</a:t>
            </a:fld>
            <a:endParaRPr dirty="0"/>
          </a:p>
        </p:txBody>
      </p:sp>
    </p:spTree>
    <p:extLst>
      <p:ext uri="{BB962C8B-B14F-4D97-AF65-F5344CB8AC3E}">
        <p14:creationId xmlns:p14="http://schemas.microsoft.com/office/powerpoint/2010/main" val="432807161"/>
      </p:ext>
    </p:extLst>
  </p:cSld>
  <p:clrMapOvr>
    <a:masterClrMapping/>
  </p:clrMapOvr>
  <p:transition spd="med"/>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tx">
  <p:cSld name="1_Blank">
    <p:spTree>
      <p:nvGrpSpPr>
        <p:cNvPr id="1" name=""/>
        <p:cNvGrpSpPr/>
        <p:nvPr/>
      </p:nvGrpSpPr>
      <p:grpSpPr>
        <a:xfrm>
          <a:off x="0" y="0"/>
          <a:ext cx="0" cy="0"/>
          <a:chOff x="0" y="0"/>
          <a:chExt cx="0" cy="0"/>
        </a:xfrm>
      </p:grpSpPr>
      <p:sp>
        <p:nvSpPr>
          <p:cNvPr id="1055" name="Line"/>
          <p:cNvSpPr/>
          <p:nvPr/>
        </p:nvSpPr>
        <p:spPr>
          <a:xfrm>
            <a:off x="341226" y="467668"/>
            <a:ext cx="8461549" cy="1"/>
          </a:xfrm>
          <a:prstGeom prst="line">
            <a:avLst/>
          </a:prstGeom>
          <a:ln w="25400">
            <a:solidFill>
              <a:srgbClr val="000000"/>
            </a:solidFill>
            <a:miter lim="400000"/>
          </a:ln>
        </p:spPr>
        <p:txBody>
          <a:bodyPr lIns="17145" tIns="17145" rIns="17145" bIns="17145"/>
          <a:lstStyle/>
          <a:p>
            <a:pPr>
              <a:defRPr>
                <a:latin typeface="+mn-lt"/>
                <a:ea typeface="+mn-ea"/>
                <a:cs typeface="+mn-cs"/>
                <a:sym typeface="Helvetica Neue"/>
              </a:defRPr>
            </a:pPr>
            <a:endParaRPr sz="1200" dirty="0"/>
          </a:p>
        </p:txBody>
      </p:sp>
      <p:sp>
        <p:nvSpPr>
          <p:cNvPr id="1056" name="Line"/>
          <p:cNvSpPr/>
          <p:nvPr/>
        </p:nvSpPr>
        <p:spPr>
          <a:xfrm>
            <a:off x="341226" y="6407795"/>
            <a:ext cx="8461549" cy="1"/>
          </a:xfrm>
          <a:prstGeom prst="line">
            <a:avLst/>
          </a:prstGeom>
          <a:ln w="19050">
            <a:solidFill>
              <a:srgbClr val="000000"/>
            </a:solidFill>
            <a:miter lim="400000"/>
          </a:ln>
        </p:spPr>
        <p:txBody>
          <a:bodyPr lIns="17145" tIns="17145" rIns="17145" bIns="17145"/>
          <a:lstStyle/>
          <a:p>
            <a:pPr>
              <a:defRPr>
                <a:latin typeface="+mn-lt"/>
                <a:ea typeface="+mn-ea"/>
                <a:cs typeface="+mn-cs"/>
                <a:sym typeface="Helvetica Neue"/>
              </a:defRPr>
            </a:pPr>
            <a:endParaRPr sz="1200" dirty="0"/>
          </a:p>
        </p:txBody>
      </p:sp>
      <p:sp>
        <p:nvSpPr>
          <p:cNvPr id="1057" name="Rectangle"/>
          <p:cNvSpPr/>
          <p:nvPr/>
        </p:nvSpPr>
        <p:spPr>
          <a:xfrm>
            <a:off x="341226" y="461317"/>
            <a:ext cx="1986573"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1058" name="Slide Number"/>
          <p:cNvSpPr txBox="1">
            <a:spLocks noGrp="1"/>
          </p:cNvSpPr>
          <p:nvPr>
            <p:ph type="sldNum" sz="quarter" idx="2"/>
          </p:nvPr>
        </p:nvSpPr>
        <p:spPr>
          <a:xfrm>
            <a:off x="8594385" y="6434438"/>
            <a:ext cx="208390" cy="196079"/>
          </a:xfrm>
          <a:prstGeom prst="rect">
            <a:avLst/>
          </a:prstGeom>
        </p:spPr>
        <p:txBody>
          <a:bodyPr wrap="none"/>
          <a:lstStyle/>
          <a:p>
            <a:fld id="{86CB4B4D-7CA3-9044-876B-883B54F8677D}" type="slidenum">
              <a:t>‹#›</a:t>
            </a:fld>
            <a:endParaRPr dirty="0"/>
          </a:p>
        </p:txBody>
      </p:sp>
    </p:spTree>
    <p:extLst>
      <p:ext uri="{BB962C8B-B14F-4D97-AF65-F5344CB8AC3E}">
        <p14:creationId xmlns:p14="http://schemas.microsoft.com/office/powerpoint/2010/main" val="700767"/>
      </p:ext>
    </p:extLst>
  </p:cSld>
  <p:clrMapOvr>
    <a:masterClrMapping/>
  </p:clrMapOvr>
  <p:transition spd="med"/>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37427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14350" y="1266825"/>
            <a:ext cx="4135438" cy="4829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02188" y="1266825"/>
            <a:ext cx="4135437" cy="4829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094380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6713716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22989295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6/7/2022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3003056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6/7/2022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9321496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6/7/2022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3500198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461999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7"/>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0679656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7"/>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8542379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1995406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744384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315332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Large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ECEB7-1CC2-462D-9D46-9C447A272B34}"/>
              </a:ext>
            </a:extLst>
          </p:cNvPr>
          <p:cNvSpPr>
            <a:spLocks noGrp="1"/>
          </p:cNvSpPr>
          <p:nvPr>
            <p:ph type="title" hasCustomPrompt="1"/>
          </p:nvPr>
        </p:nvSpPr>
        <p:spPr>
          <a:xfrm>
            <a:off x="1127012" y="1411942"/>
            <a:ext cx="7388338" cy="4208930"/>
          </a:xfrm>
        </p:spPr>
        <p:txBody>
          <a:bodyPr anchor="ctr">
            <a:normAutofit/>
          </a:bodyPr>
          <a:lstStyle>
            <a:lvl1pPr>
              <a:lnSpc>
                <a:spcPts val="3525"/>
              </a:lnSpc>
              <a:spcBef>
                <a:spcPts val="900"/>
              </a:spcBef>
              <a:defRPr sz="2700">
                <a:latin typeface="Scto Grotesk A Regular" panose="020B0505030101010101" pitchFamily="34" charset="0"/>
              </a:defRPr>
            </a:lvl1pPr>
          </a:lstStyle>
          <a:p>
            <a:r>
              <a:rPr lang="en-US" dirty="0"/>
              <a:t>Transitional copy here</a:t>
            </a:r>
          </a:p>
        </p:txBody>
      </p:sp>
      <p:grpSp>
        <p:nvGrpSpPr>
          <p:cNvPr id="3" name="Group">
            <a:extLst>
              <a:ext uri="{FF2B5EF4-FFF2-40B4-BE49-F238E27FC236}">
                <a16:creationId xmlns:a16="http://schemas.microsoft.com/office/drawing/2014/main" id="{8572A4A5-961C-4F01-8123-0662B34D5EDA}"/>
              </a:ext>
            </a:extLst>
          </p:cNvPr>
          <p:cNvGrpSpPr/>
          <p:nvPr userDrawn="1"/>
        </p:nvGrpSpPr>
        <p:grpSpPr>
          <a:xfrm>
            <a:off x="294833" y="611564"/>
            <a:ext cx="955046" cy="175048"/>
            <a:chOff x="-510239" y="-43670"/>
            <a:chExt cx="2546786" cy="350093"/>
          </a:xfrm>
        </p:grpSpPr>
        <p:sp>
          <p:nvSpPr>
            <p:cNvPr id="4" name="Rectangle">
              <a:extLst>
                <a:ext uri="{FF2B5EF4-FFF2-40B4-BE49-F238E27FC236}">
                  <a16:creationId xmlns:a16="http://schemas.microsoft.com/office/drawing/2014/main" id="{F0DDFAA4-0001-48A9-8D4F-4B0F8EA56DB9}"/>
                </a:ext>
              </a:extLst>
            </p:cNvPr>
            <p:cNvSpPr/>
            <p:nvPr/>
          </p:nvSpPr>
          <p:spPr>
            <a:xfrm>
              <a:off x="0" y="0"/>
              <a:ext cx="1498600" cy="262758"/>
            </a:xfrm>
            <a:prstGeom prst="rect">
              <a:avLst/>
            </a:prstGeom>
            <a:solidFill>
              <a:srgbClr val="FF6D2D"/>
            </a:solidFill>
            <a:ln w="12700" cap="flat">
              <a:noFill/>
              <a:miter lim="400000"/>
            </a:ln>
            <a:effectLst/>
          </p:spPr>
          <p:txBody>
            <a:bodyPr wrap="square" lIns="0" tIns="0" rIns="0" bIns="0" numCol="1" anchor="ctr">
              <a:noAutofit/>
            </a:bodyPr>
            <a:lstStyle/>
            <a:p>
              <a:pPr algn="ctr" defTabSz="309563">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200" dirty="0">
                <a:latin typeface="Scto Grotesk A Bold" panose="020B0805030101010101" pitchFamily="34" charset="0"/>
              </a:endParaRPr>
            </a:p>
          </p:txBody>
        </p:sp>
        <p:sp>
          <p:nvSpPr>
            <p:cNvPr id="5" name="HARVARD GSS">
              <a:extLst>
                <a:ext uri="{FF2B5EF4-FFF2-40B4-BE49-F238E27FC236}">
                  <a16:creationId xmlns:a16="http://schemas.microsoft.com/office/drawing/2014/main" id="{314BF7A4-27B4-4782-8A1F-18F8D3BB8EB0}"/>
                </a:ext>
              </a:extLst>
            </p:cNvPr>
            <p:cNvSpPr txBox="1"/>
            <p:nvPr/>
          </p:nvSpPr>
          <p:spPr>
            <a:xfrm>
              <a:off x="-510239" y="-43670"/>
              <a:ext cx="2546786" cy="35009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ctr">
                <a:lnSpc>
                  <a:spcPct val="120000"/>
                </a:lnSpc>
                <a:spcBef>
                  <a:spcPts val="0"/>
                </a:spcBef>
                <a:defRPr sz="1150" spc="190">
                  <a:solidFill>
                    <a:srgbClr val="FFFFFF"/>
                  </a:solidFill>
                  <a:uFill>
                    <a:solidFill>
                      <a:srgbClr val="FF823A"/>
                    </a:solidFill>
                  </a:uFill>
                  <a:latin typeface="Scto Grotesk A Bold"/>
                  <a:ea typeface="Scto Grotesk A Bold"/>
                  <a:cs typeface="Scto Grotesk A Bold"/>
                  <a:sym typeface="Scto Grotesk A Bold"/>
                </a:defRPr>
              </a:lvl1pPr>
            </a:lstStyle>
            <a:p>
              <a:r>
                <a:rPr sz="432" dirty="0"/>
                <a:t>HARVARD GSS</a:t>
              </a:r>
            </a:p>
          </p:txBody>
        </p:sp>
      </p:grpSp>
      <p:sp>
        <p:nvSpPr>
          <p:cNvPr id="6" name="Text Placeholder 21">
            <a:extLst>
              <a:ext uri="{FF2B5EF4-FFF2-40B4-BE49-F238E27FC236}">
                <a16:creationId xmlns:a16="http://schemas.microsoft.com/office/drawing/2014/main" id="{CC1E65E6-BA9A-4ED7-BECC-F6433D6542F0}"/>
              </a:ext>
            </a:extLst>
          </p:cNvPr>
          <p:cNvSpPr>
            <a:spLocks noGrp="1"/>
          </p:cNvSpPr>
          <p:nvPr>
            <p:ph type="body" sz="quarter" idx="17" hasCustomPrompt="1"/>
          </p:nvPr>
        </p:nvSpPr>
        <p:spPr>
          <a:xfrm>
            <a:off x="1126927" y="537907"/>
            <a:ext cx="7388424" cy="518465"/>
          </a:xfrm>
        </p:spPr>
        <p:txBody>
          <a:bodyPr>
            <a:normAutofit/>
          </a:bodyPr>
          <a:lstStyle>
            <a:lvl1pPr marL="0" marR="0" indent="0" algn="l" defTabSz="342900" rtl="0" eaLnBrk="1" fontAlgn="auto" latinLnBrk="0" hangingPunct="1">
              <a:lnSpc>
                <a:spcPts val="1350"/>
              </a:lnSpc>
              <a:spcBef>
                <a:spcPts val="675"/>
              </a:spcBef>
              <a:spcAft>
                <a:spcPts val="1125"/>
              </a:spcAft>
              <a:buClr>
                <a:srgbClr val="FF6D2C"/>
              </a:buClr>
              <a:buSzTx/>
              <a:buFont typeface="Arial" panose="020B0604020202020204" pitchFamily="34" charset="0"/>
              <a:buNone/>
              <a:tabLst/>
              <a:defRPr sz="900" cap="all" spc="113" baseline="0">
                <a:solidFill>
                  <a:srgbClr val="3F5766"/>
                </a:solidFill>
                <a:latin typeface="Copy Bold" panose="02010603030202020004" pitchFamily="2" charset="0"/>
              </a:defRPr>
            </a:lvl1pPr>
          </a:lstStyle>
          <a:p>
            <a:pPr marL="0" marR="0" lvl="0" indent="0" algn="l" defTabSz="342900" rtl="0" eaLnBrk="1" fontAlgn="auto" latinLnBrk="0" hangingPunct="1">
              <a:lnSpc>
                <a:spcPts val="2250"/>
              </a:lnSpc>
              <a:spcBef>
                <a:spcPts val="675"/>
              </a:spcBef>
              <a:spcAft>
                <a:spcPts val="1125"/>
              </a:spcAft>
              <a:buClr>
                <a:srgbClr val="FF6D2C"/>
              </a:buClr>
              <a:buSzTx/>
              <a:buFont typeface="Arial" panose="020B0604020202020204" pitchFamily="34" charset="0"/>
              <a:buNone/>
              <a:tabLst/>
              <a:defRPr/>
            </a:pPr>
            <a:r>
              <a:rPr lang="en-US" dirty="0"/>
              <a:t>CLICK TO ADD TEXT</a:t>
            </a:r>
          </a:p>
        </p:txBody>
      </p:sp>
      <p:sp>
        <p:nvSpPr>
          <p:cNvPr id="7" name="Rectangle 6">
            <a:extLst>
              <a:ext uri="{FF2B5EF4-FFF2-40B4-BE49-F238E27FC236}">
                <a16:creationId xmlns:a16="http://schemas.microsoft.com/office/drawing/2014/main" id="{A23CBDF1-A024-4115-8399-E73A18CDF6F8}"/>
              </a:ext>
            </a:extLst>
          </p:cNvPr>
          <p:cNvSpPr/>
          <p:nvPr userDrawn="1"/>
        </p:nvSpPr>
        <p:spPr>
          <a:xfrm>
            <a:off x="448021" y="5975524"/>
            <a:ext cx="290465" cy="185820"/>
          </a:xfrm>
          <a:prstGeom prst="rect">
            <a:avLst/>
          </a:prstGeom>
        </p:spPr>
        <p:txBody>
          <a:bodyPr wrap="none">
            <a:spAutoFit/>
          </a:bodyPr>
          <a:lstStyle/>
          <a:p>
            <a:fld id="{F63CC420-77E3-7A46-967F-E16AD9080251}" type="slidenum">
              <a:rPr kumimoji="0" lang="en-US" sz="675" b="0" i="0" u="none" strike="noStrike" cap="none" spc="0" normalizeH="0" baseline="0" smtClean="0">
                <a:ln>
                  <a:noFill/>
                </a:ln>
                <a:solidFill>
                  <a:srgbClr val="7B9AAD"/>
                </a:solidFill>
                <a:effectLst/>
                <a:uFillTx/>
                <a:latin typeface="Copy Bold" panose="02010603030202020004" pitchFamily="2" charset="0"/>
                <a:ea typeface="+mn-ea"/>
                <a:cs typeface="+mn-cs"/>
                <a:sym typeface="Scto Grotesk A Regular"/>
              </a:rPr>
              <a:t>‹#›</a:t>
            </a:fld>
            <a:endParaRPr lang="en-US" sz="675" dirty="0">
              <a:solidFill>
                <a:srgbClr val="7B9AAD"/>
              </a:solidFill>
              <a:latin typeface="Copy Bold" panose="02010603030202020004" pitchFamily="2" charset="0"/>
            </a:endParaRPr>
          </a:p>
        </p:txBody>
      </p:sp>
      <p:sp>
        <p:nvSpPr>
          <p:cNvPr id="8" name="Text Placeholder 21">
            <a:extLst>
              <a:ext uri="{FF2B5EF4-FFF2-40B4-BE49-F238E27FC236}">
                <a16:creationId xmlns:a16="http://schemas.microsoft.com/office/drawing/2014/main" id="{870D6014-BEE2-4A45-ADC5-5ABA110F2536}"/>
              </a:ext>
            </a:extLst>
          </p:cNvPr>
          <p:cNvSpPr txBox="1">
            <a:spLocks/>
          </p:cNvSpPr>
          <p:nvPr userDrawn="1"/>
        </p:nvSpPr>
        <p:spPr>
          <a:xfrm>
            <a:off x="1137685" y="6206595"/>
            <a:ext cx="7388424" cy="473075"/>
          </a:xfrm>
          <a:prstGeom prst="rect">
            <a:avLst/>
          </a:prstGeom>
        </p:spPr>
        <p:txBody>
          <a:bodyPr>
            <a:normAutofit fontScale="25000" lnSpcReduction="20000"/>
          </a:bodyPr>
          <a:lstStyle>
            <a:lvl1pPr marL="0" marR="0" indent="0" algn="l" defTabSz="914400" rtl="0" eaLnBrk="1" fontAlgn="auto" latinLnBrk="0" hangingPunct="1">
              <a:lnSpc>
                <a:spcPts val="6000"/>
              </a:lnSpc>
              <a:spcBef>
                <a:spcPts val="1800"/>
              </a:spcBef>
              <a:spcAft>
                <a:spcPts val="3000"/>
              </a:spcAft>
              <a:buClr>
                <a:srgbClr val="FF6D2C"/>
              </a:buClr>
              <a:buSzTx/>
              <a:buFont typeface="Arial" panose="020B0604020202020204" pitchFamily="34" charset="0"/>
              <a:buNone/>
              <a:tabLst/>
              <a:defRPr sz="1800" kern="1200" spc="0" baseline="0">
                <a:solidFill>
                  <a:srgbClr val="A7A09A"/>
                </a:solidFill>
                <a:latin typeface="+mj-lt"/>
                <a:ea typeface="+mn-ea"/>
                <a:cs typeface="+mn-cs"/>
              </a:defRPr>
            </a:lvl1pPr>
            <a:lvl2pPr marL="6858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2pPr>
            <a:lvl3pPr marL="11430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3pPr>
            <a:lvl4pPr marL="16002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4pPr>
            <a:lvl5pPr marL="20574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75" dirty="0">
                <a:latin typeface="Copy Bold" panose="02010603030202020004" pitchFamily="2" charset="0"/>
              </a:rPr>
              <a:t>Partnering for international success</a:t>
            </a:r>
          </a:p>
        </p:txBody>
      </p:sp>
    </p:spTree>
    <p:extLst>
      <p:ext uri="{BB962C8B-B14F-4D97-AF65-F5344CB8AC3E}">
        <p14:creationId xmlns:p14="http://schemas.microsoft.com/office/powerpoint/2010/main" val="369940897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Neutral Background Layout">
    <p:bg>
      <p:bgRef idx="1001">
        <a:schemeClr val="bg2"/>
      </p:bgRef>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CF5FCB3-C33E-374B-AA56-CC51A097C9F7}"/>
              </a:ext>
            </a:extLst>
          </p:cNvPr>
          <p:cNvSpPr>
            <a:spLocks noGrp="1"/>
          </p:cNvSpPr>
          <p:nvPr>
            <p:ph type="body" sz="quarter" idx="11"/>
          </p:nvPr>
        </p:nvSpPr>
        <p:spPr>
          <a:xfrm>
            <a:off x="1166812" y="1429441"/>
            <a:ext cx="6899502" cy="4154931"/>
          </a:xfrm>
          <a:prstGeom prst="rect">
            <a:avLst/>
          </a:prstGeom>
        </p:spPr>
        <p:txBody>
          <a:bodyPr/>
          <a:lstStyle>
            <a:lvl1pPr marL="0" indent="0">
              <a:lnSpc>
                <a:spcPts val="2550"/>
              </a:lnSpc>
              <a:buNone/>
              <a:defRPr>
                <a:latin typeface="Scto Grotesk A Regular" panose="020B0505030101010101" pitchFamily="34" charset="0"/>
              </a:defRPr>
            </a:lvl1pPr>
          </a:lstStyle>
          <a:p>
            <a:pPr lvl="0"/>
            <a:endParaRPr lang="en-US" dirty="0"/>
          </a:p>
        </p:txBody>
      </p:sp>
      <p:grpSp>
        <p:nvGrpSpPr>
          <p:cNvPr id="6" name="Group">
            <a:extLst>
              <a:ext uri="{FF2B5EF4-FFF2-40B4-BE49-F238E27FC236}">
                <a16:creationId xmlns:a16="http://schemas.microsoft.com/office/drawing/2014/main" id="{06835674-42FC-4332-889B-03115709CD6D}"/>
              </a:ext>
            </a:extLst>
          </p:cNvPr>
          <p:cNvGrpSpPr/>
          <p:nvPr userDrawn="1"/>
        </p:nvGrpSpPr>
        <p:grpSpPr>
          <a:xfrm>
            <a:off x="294833" y="611564"/>
            <a:ext cx="955046" cy="175048"/>
            <a:chOff x="-510239" y="-43670"/>
            <a:chExt cx="2546786" cy="350093"/>
          </a:xfrm>
        </p:grpSpPr>
        <p:sp>
          <p:nvSpPr>
            <p:cNvPr id="8" name="Rectangle">
              <a:extLst>
                <a:ext uri="{FF2B5EF4-FFF2-40B4-BE49-F238E27FC236}">
                  <a16:creationId xmlns:a16="http://schemas.microsoft.com/office/drawing/2014/main" id="{F9D067ED-03CD-4D2B-9D0B-20FE22B3CA51}"/>
                </a:ext>
              </a:extLst>
            </p:cNvPr>
            <p:cNvSpPr/>
            <p:nvPr/>
          </p:nvSpPr>
          <p:spPr>
            <a:xfrm>
              <a:off x="0" y="0"/>
              <a:ext cx="1498600" cy="262758"/>
            </a:xfrm>
            <a:prstGeom prst="rect">
              <a:avLst/>
            </a:prstGeom>
            <a:solidFill>
              <a:srgbClr val="FF6D2D"/>
            </a:solidFill>
            <a:ln w="12700" cap="flat">
              <a:noFill/>
              <a:miter lim="400000"/>
            </a:ln>
            <a:effectLst/>
          </p:spPr>
          <p:txBody>
            <a:bodyPr wrap="square" lIns="0" tIns="0" rIns="0" bIns="0" numCol="1" anchor="ctr">
              <a:noAutofit/>
            </a:bodyPr>
            <a:lstStyle/>
            <a:p>
              <a:pPr algn="ctr" defTabSz="309563">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200" dirty="0">
                <a:latin typeface="Scto Grotesk A Bold" panose="020B0805030101010101" pitchFamily="34" charset="0"/>
              </a:endParaRPr>
            </a:p>
          </p:txBody>
        </p:sp>
        <p:sp>
          <p:nvSpPr>
            <p:cNvPr id="9" name="HARVARD GSS">
              <a:extLst>
                <a:ext uri="{FF2B5EF4-FFF2-40B4-BE49-F238E27FC236}">
                  <a16:creationId xmlns:a16="http://schemas.microsoft.com/office/drawing/2014/main" id="{83690AEB-27C1-4FD4-8E51-20A22CAE1FC1}"/>
                </a:ext>
              </a:extLst>
            </p:cNvPr>
            <p:cNvSpPr txBox="1"/>
            <p:nvPr/>
          </p:nvSpPr>
          <p:spPr>
            <a:xfrm>
              <a:off x="-510239" y="-43670"/>
              <a:ext cx="2546786" cy="35009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ctr">
                <a:lnSpc>
                  <a:spcPct val="120000"/>
                </a:lnSpc>
                <a:spcBef>
                  <a:spcPts val="0"/>
                </a:spcBef>
                <a:defRPr sz="1150" spc="190">
                  <a:solidFill>
                    <a:srgbClr val="FFFFFF"/>
                  </a:solidFill>
                  <a:uFill>
                    <a:solidFill>
                      <a:srgbClr val="FF823A"/>
                    </a:solidFill>
                  </a:uFill>
                  <a:latin typeface="Scto Grotesk A Bold"/>
                  <a:ea typeface="Scto Grotesk A Bold"/>
                  <a:cs typeface="Scto Grotesk A Bold"/>
                  <a:sym typeface="Scto Grotesk A Bold"/>
                </a:defRPr>
              </a:lvl1pPr>
            </a:lstStyle>
            <a:p>
              <a:r>
                <a:rPr sz="432" dirty="0"/>
                <a:t>HARVARD GSS</a:t>
              </a:r>
            </a:p>
          </p:txBody>
        </p:sp>
      </p:grpSp>
      <p:sp>
        <p:nvSpPr>
          <p:cNvPr id="12" name="Text Placeholder 21">
            <a:extLst>
              <a:ext uri="{FF2B5EF4-FFF2-40B4-BE49-F238E27FC236}">
                <a16:creationId xmlns:a16="http://schemas.microsoft.com/office/drawing/2014/main" id="{7AE59310-98B3-482B-8F30-3F045ACE8FAC}"/>
              </a:ext>
            </a:extLst>
          </p:cNvPr>
          <p:cNvSpPr>
            <a:spLocks noGrp="1"/>
          </p:cNvSpPr>
          <p:nvPr>
            <p:ph type="body" sz="quarter" idx="17" hasCustomPrompt="1"/>
          </p:nvPr>
        </p:nvSpPr>
        <p:spPr>
          <a:xfrm>
            <a:off x="1126927" y="537907"/>
            <a:ext cx="7388424" cy="518465"/>
          </a:xfrm>
        </p:spPr>
        <p:txBody>
          <a:bodyPr>
            <a:normAutofit/>
          </a:bodyPr>
          <a:lstStyle>
            <a:lvl1pPr marL="0" marR="0" indent="0" algn="l" defTabSz="342900" rtl="0" eaLnBrk="1" fontAlgn="auto" latinLnBrk="0" hangingPunct="1">
              <a:lnSpc>
                <a:spcPts val="1350"/>
              </a:lnSpc>
              <a:spcBef>
                <a:spcPts val="675"/>
              </a:spcBef>
              <a:spcAft>
                <a:spcPts val="1125"/>
              </a:spcAft>
              <a:buClr>
                <a:srgbClr val="FF6D2C"/>
              </a:buClr>
              <a:buSzTx/>
              <a:buFont typeface="Arial" panose="020B0604020202020204" pitchFamily="34" charset="0"/>
              <a:buNone/>
              <a:tabLst/>
              <a:defRPr sz="900" cap="all" spc="113" baseline="0">
                <a:solidFill>
                  <a:srgbClr val="3F5766"/>
                </a:solidFill>
                <a:latin typeface="Copy Bold" panose="02010603030202020004" pitchFamily="2" charset="0"/>
              </a:defRPr>
            </a:lvl1pPr>
          </a:lstStyle>
          <a:p>
            <a:pPr marL="0" marR="0" lvl="0" indent="0" algn="l" defTabSz="342900" rtl="0" eaLnBrk="1" fontAlgn="auto" latinLnBrk="0" hangingPunct="1">
              <a:lnSpc>
                <a:spcPts val="2250"/>
              </a:lnSpc>
              <a:spcBef>
                <a:spcPts val="675"/>
              </a:spcBef>
              <a:spcAft>
                <a:spcPts val="1125"/>
              </a:spcAft>
              <a:buClr>
                <a:srgbClr val="FF6D2C"/>
              </a:buClr>
              <a:buSzTx/>
              <a:buFont typeface="Arial" panose="020B0604020202020204" pitchFamily="34" charset="0"/>
              <a:buNone/>
              <a:tabLst/>
              <a:defRPr/>
            </a:pPr>
            <a:r>
              <a:rPr lang="en-US" dirty="0"/>
              <a:t>CLICK TO ADD TEXT</a:t>
            </a:r>
          </a:p>
        </p:txBody>
      </p:sp>
      <p:sp>
        <p:nvSpPr>
          <p:cNvPr id="13" name="Text Placeholder 21">
            <a:extLst>
              <a:ext uri="{FF2B5EF4-FFF2-40B4-BE49-F238E27FC236}">
                <a16:creationId xmlns:a16="http://schemas.microsoft.com/office/drawing/2014/main" id="{FF49F17B-8A19-4D32-B46D-20348F592B03}"/>
              </a:ext>
            </a:extLst>
          </p:cNvPr>
          <p:cNvSpPr txBox="1">
            <a:spLocks/>
          </p:cNvSpPr>
          <p:nvPr userDrawn="1"/>
        </p:nvSpPr>
        <p:spPr>
          <a:xfrm>
            <a:off x="1137685" y="6206595"/>
            <a:ext cx="7388424" cy="473075"/>
          </a:xfrm>
          <a:prstGeom prst="rect">
            <a:avLst/>
          </a:prstGeom>
        </p:spPr>
        <p:txBody>
          <a:bodyPr>
            <a:normAutofit fontScale="25000" lnSpcReduction="20000"/>
          </a:bodyPr>
          <a:lstStyle>
            <a:lvl1pPr marL="0" marR="0" indent="0" algn="l" defTabSz="914400" rtl="0" eaLnBrk="1" fontAlgn="auto" latinLnBrk="0" hangingPunct="1">
              <a:lnSpc>
                <a:spcPts val="6000"/>
              </a:lnSpc>
              <a:spcBef>
                <a:spcPts val="1800"/>
              </a:spcBef>
              <a:spcAft>
                <a:spcPts val="3000"/>
              </a:spcAft>
              <a:buClr>
                <a:srgbClr val="FF6D2C"/>
              </a:buClr>
              <a:buSzTx/>
              <a:buFont typeface="Arial" panose="020B0604020202020204" pitchFamily="34" charset="0"/>
              <a:buNone/>
              <a:tabLst/>
              <a:defRPr sz="1800" kern="1200" spc="0" baseline="0">
                <a:solidFill>
                  <a:srgbClr val="A7A09A"/>
                </a:solidFill>
                <a:latin typeface="+mj-lt"/>
                <a:ea typeface="+mn-ea"/>
                <a:cs typeface="+mn-cs"/>
              </a:defRPr>
            </a:lvl1pPr>
            <a:lvl2pPr marL="6858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2pPr>
            <a:lvl3pPr marL="11430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3pPr>
            <a:lvl4pPr marL="16002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4pPr>
            <a:lvl5pPr marL="20574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75" dirty="0">
                <a:latin typeface="Copy Bold" panose="02010603030202020004" pitchFamily="2" charset="0"/>
              </a:rPr>
              <a:t>Partnering for international success</a:t>
            </a:r>
          </a:p>
        </p:txBody>
      </p:sp>
      <p:sp>
        <p:nvSpPr>
          <p:cNvPr id="14" name="Rectangle 13">
            <a:extLst>
              <a:ext uri="{FF2B5EF4-FFF2-40B4-BE49-F238E27FC236}">
                <a16:creationId xmlns:a16="http://schemas.microsoft.com/office/drawing/2014/main" id="{123AD0EA-11C9-4704-9C4C-CCB981AD2D72}"/>
              </a:ext>
            </a:extLst>
          </p:cNvPr>
          <p:cNvSpPr/>
          <p:nvPr userDrawn="1"/>
        </p:nvSpPr>
        <p:spPr>
          <a:xfrm>
            <a:off x="448021" y="5975524"/>
            <a:ext cx="290465" cy="185820"/>
          </a:xfrm>
          <a:prstGeom prst="rect">
            <a:avLst/>
          </a:prstGeom>
        </p:spPr>
        <p:txBody>
          <a:bodyPr wrap="none">
            <a:spAutoFit/>
          </a:bodyPr>
          <a:lstStyle/>
          <a:p>
            <a:fld id="{F63CC420-77E3-7A46-967F-E16AD9080251}" type="slidenum">
              <a:rPr kumimoji="0" lang="en-US" sz="675" b="0" i="0" u="none" strike="noStrike" cap="none" spc="0" normalizeH="0" baseline="0" smtClean="0">
                <a:ln>
                  <a:noFill/>
                </a:ln>
                <a:solidFill>
                  <a:srgbClr val="7B9AAD"/>
                </a:solidFill>
                <a:effectLst/>
                <a:uFillTx/>
                <a:latin typeface="Copy Bold" panose="02010603030202020004" pitchFamily="2" charset="0"/>
                <a:ea typeface="+mn-ea"/>
                <a:cs typeface="+mn-cs"/>
                <a:sym typeface="Scto Grotesk A Regular"/>
              </a:rPr>
              <a:t>‹#›</a:t>
            </a:fld>
            <a:endParaRPr lang="en-US" sz="675" dirty="0">
              <a:solidFill>
                <a:srgbClr val="7B9AAD"/>
              </a:solidFill>
              <a:latin typeface="Copy Bold" panose="02010603030202020004" pitchFamily="2" charset="0"/>
            </a:endParaRPr>
          </a:p>
        </p:txBody>
      </p:sp>
    </p:spTree>
    <p:extLst>
      <p:ext uri="{BB962C8B-B14F-4D97-AF65-F5344CB8AC3E}">
        <p14:creationId xmlns:p14="http://schemas.microsoft.com/office/powerpoint/2010/main" val="2283351551"/>
      </p:ext>
    </p:extLst>
  </p:cSld>
  <p:clrMapOvr>
    <a:overrideClrMapping bg1="lt1" tx1="dk1" bg2="lt2" tx2="dk2" accent1="accent1" accent2="accent2" accent3="accent3" accent4="accent4" accent5="accent5" accent6="accent6" hlink="hlink" folHlink="folHlink"/>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Photo with Caption">
    <p:spTree>
      <p:nvGrpSpPr>
        <p:cNvPr id="1" name=""/>
        <p:cNvGrpSpPr/>
        <p:nvPr/>
      </p:nvGrpSpPr>
      <p:grpSpPr>
        <a:xfrm>
          <a:off x="0" y="0"/>
          <a:ext cx="0" cy="0"/>
          <a:chOff x="0" y="0"/>
          <a:chExt cx="0" cy="0"/>
        </a:xfrm>
      </p:grpSpPr>
      <p:sp>
        <p:nvSpPr>
          <p:cNvPr id="34" name="Picture Placeholder 33">
            <a:extLst>
              <a:ext uri="{FF2B5EF4-FFF2-40B4-BE49-F238E27FC236}">
                <a16:creationId xmlns:a16="http://schemas.microsoft.com/office/drawing/2014/main" id="{6A11778F-3588-2E4C-ACD9-4E43A7EEEFB7}"/>
              </a:ext>
            </a:extLst>
          </p:cNvPr>
          <p:cNvSpPr>
            <a:spLocks noGrp="1"/>
          </p:cNvSpPr>
          <p:nvPr>
            <p:ph type="pic" sz="quarter" idx="13"/>
          </p:nvPr>
        </p:nvSpPr>
        <p:spPr>
          <a:xfrm>
            <a:off x="1137686" y="1334659"/>
            <a:ext cx="5952950" cy="3442624"/>
          </a:xfrm>
          <a:prstGeom prst="rect">
            <a:avLst/>
          </a:prstGeom>
        </p:spPr>
        <p:txBody>
          <a:bodyPr/>
          <a:lstStyle>
            <a:lvl1pPr marL="0" indent="0">
              <a:buNone/>
              <a:defRPr/>
            </a:lvl1pPr>
          </a:lstStyle>
          <a:p>
            <a:endParaRPr lang="en-US" dirty="0"/>
          </a:p>
        </p:txBody>
      </p:sp>
      <p:grpSp>
        <p:nvGrpSpPr>
          <p:cNvPr id="13" name="Group">
            <a:extLst>
              <a:ext uri="{FF2B5EF4-FFF2-40B4-BE49-F238E27FC236}">
                <a16:creationId xmlns:a16="http://schemas.microsoft.com/office/drawing/2014/main" id="{3FFAAFFB-9F09-41F8-87A5-CD758EDF1ABE}"/>
              </a:ext>
            </a:extLst>
          </p:cNvPr>
          <p:cNvGrpSpPr/>
          <p:nvPr userDrawn="1"/>
        </p:nvGrpSpPr>
        <p:grpSpPr>
          <a:xfrm>
            <a:off x="294833" y="611564"/>
            <a:ext cx="955046" cy="175048"/>
            <a:chOff x="-510239" y="-43670"/>
            <a:chExt cx="2546786" cy="350093"/>
          </a:xfrm>
        </p:grpSpPr>
        <p:sp>
          <p:nvSpPr>
            <p:cNvPr id="14" name="Rectangle">
              <a:extLst>
                <a:ext uri="{FF2B5EF4-FFF2-40B4-BE49-F238E27FC236}">
                  <a16:creationId xmlns:a16="http://schemas.microsoft.com/office/drawing/2014/main" id="{7B78CDD1-1F7A-46B6-A01D-19DC48D99CA7}"/>
                </a:ext>
              </a:extLst>
            </p:cNvPr>
            <p:cNvSpPr/>
            <p:nvPr/>
          </p:nvSpPr>
          <p:spPr>
            <a:xfrm>
              <a:off x="0" y="0"/>
              <a:ext cx="1498600" cy="262758"/>
            </a:xfrm>
            <a:prstGeom prst="rect">
              <a:avLst/>
            </a:prstGeom>
            <a:solidFill>
              <a:srgbClr val="FF6D2D"/>
            </a:solidFill>
            <a:ln w="12700" cap="flat">
              <a:noFill/>
              <a:miter lim="400000"/>
            </a:ln>
            <a:effectLst/>
          </p:spPr>
          <p:txBody>
            <a:bodyPr wrap="square" lIns="0" tIns="0" rIns="0" bIns="0" numCol="1" anchor="ctr">
              <a:noAutofit/>
            </a:bodyPr>
            <a:lstStyle/>
            <a:p>
              <a:pPr algn="ctr" defTabSz="309563">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200" dirty="0">
                <a:latin typeface="Scto Grotesk A Bold" panose="020B0805030101010101" pitchFamily="34" charset="0"/>
              </a:endParaRPr>
            </a:p>
          </p:txBody>
        </p:sp>
        <p:sp>
          <p:nvSpPr>
            <p:cNvPr id="15" name="HARVARD GSS">
              <a:extLst>
                <a:ext uri="{FF2B5EF4-FFF2-40B4-BE49-F238E27FC236}">
                  <a16:creationId xmlns:a16="http://schemas.microsoft.com/office/drawing/2014/main" id="{4A487315-0F60-445C-B8D0-2D04075ABE0C}"/>
                </a:ext>
              </a:extLst>
            </p:cNvPr>
            <p:cNvSpPr txBox="1"/>
            <p:nvPr/>
          </p:nvSpPr>
          <p:spPr>
            <a:xfrm>
              <a:off x="-510239" y="-43670"/>
              <a:ext cx="2546786" cy="35009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ctr">
                <a:lnSpc>
                  <a:spcPct val="120000"/>
                </a:lnSpc>
                <a:spcBef>
                  <a:spcPts val="0"/>
                </a:spcBef>
                <a:defRPr sz="1150" spc="190">
                  <a:solidFill>
                    <a:srgbClr val="FFFFFF"/>
                  </a:solidFill>
                  <a:uFill>
                    <a:solidFill>
                      <a:srgbClr val="FF823A"/>
                    </a:solidFill>
                  </a:uFill>
                  <a:latin typeface="Scto Grotesk A Bold"/>
                  <a:ea typeface="Scto Grotesk A Bold"/>
                  <a:cs typeface="Scto Grotesk A Bold"/>
                  <a:sym typeface="Scto Grotesk A Bold"/>
                </a:defRPr>
              </a:lvl1pPr>
            </a:lstStyle>
            <a:p>
              <a:r>
                <a:rPr sz="432" dirty="0"/>
                <a:t>HARVARD GSS</a:t>
              </a:r>
            </a:p>
          </p:txBody>
        </p:sp>
      </p:grpSp>
      <p:sp>
        <p:nvSpPr>
          <p:cNvPr id="3" name="Text Placeholder 2">
            <a:extLst>
              <a:ext uri="{FF2B5EF4-FFF2-40B4-BE49-F238E27FC236}">
                <a16:creationId xmlns:a16="http://schemas.microsoft.com/office/drawing/2014/main" id="{367676F1-0DFE-4DB5-917C-0C545CD829DF}"/>
              </a:ext>
            </a:extLst>
          </p:cNvPr>
          <p:cNvSpPr>
            <a:spLocks noGrp="1"/>
          </p:cNvSpPr>
          <p:nvPr>
            <p:ph type="body" sz="quarter" idx="18" hasCustomPrompt="1"/>
          </p:nvPr>
        </p:nvSpPr>
        <p:spPr>
          <a:xfrm>
            <a:off x="1126927" y="5188821"/>
            <a:ext cx="5297686" cy="796752"/>
          </a:xfrm>
        </p:spPr>
        <p:txBody>
          <a:bodyPr>
            <a:normAutofit/>
          </a:bodyPr>
          <a:lstStyle>
            <a:lvl1pPr marL="0" indent="0">
              <a:lnSpc>
                <a:spcPts val="1725"/>
              </a:lnSpc>
              <a:buNone/>
              <a:defRPr sz="1350">
                <a:latin typeface="Scto Grotesk A Regular" panose="020B0505030101010101" pitchFamily="34" charset="0"/>
              </a:defRPr>
            </a:lvl1pPr>
            <a:lvl2pPr marL="171450" indent="0">
              <a:buNone/>
              <a:defRPr/>
            </a:lvl2pPr>
            <a:lvl3pPr marL="342900" indent="0">
              <a:buNone/>
              <a:defRPr/>
            </a:lvl3pPr>
            <a:lvl4pPr marL="514350" indent="0">
              <a:buNone/>
              <a:defRPr/>
            </a:lvl4pPr>
            <a:lvl5pPr marL="685800" indent="0">
              <a:buNone/>
              <a:defRPr/>
            </a:lvl5pPr>
          </a:lstStyle>
          <a:p>
            <a:pPr lvl="0"/>
            <a:r>
              <a:rPr lang="en-US" dirty="0"/>
              <a:t>Caption here</a:t>
            </a:r>
          </a:p>
        </p:txBody>
      </p:sp>
      <p:sp>
        <p:nvSpPr>
          <p:cNvPr id="16" name="Text Placeholder 21">
            <a:extLst>
              <a:ext uri="{FF2B5EF4-FFF2-40B4-BE49-F238E27FC236}">
                <a16:creationId xmlns:a16="http://schemas.microsoft.com/office/drawing/2014/main" id="{7F8152AC-CB93-4D5B-8C72-875E7A75E663}"/>
              </a:ext>
            </a:extLst>
          </p:cNvPr>
          <p:cNvSpPr>
            <a:spLocks noGrp="1"/>
          </p:cNvSpPr>
          <p:nvPr>
            <p:ph type="body" sz="quarter" idx="17" hasCustomPrompt="1"/>
          </p:nvPr>
        </p:nvSpPr>
        <p:spPr>
          <a:xfrm>
            <a:off x="1126927" y="537907"/>
            <a:ext cx="7388424" cy="518465"/>
          </a:xfrm>
        </p:spPr>
        <p:txBody>
          <a:bodyPr>
            <a:normAutofit/>
          </a:bodyPr>
          <a:lstStyle>
            <a:lvl1pPr marL="0" marR="0" indent="0" algn="l" defTabSz="342900" rtl="0" eaLnBrk="1" fontAlgn="auto" latinLnBrk="0" hangingPunct="1">
              <a:lnSpc>
                <a:spcPts val="1350"/>
              </a:lnSpc>
              <a:spcBef>
                <a:spcPts val="675"/>
              </a:spcBef>
              <a:spcAft>
                <a:spcPts val="1125"/>
              </a:spcAft>
              <a:buClr>
                <a:srgbClr val="FF6D2C"/>
              </a:buClr>
              <a:buSzTx/>
              <a:buFont typeface="Arial" panose="020B0604020202020204" pitchFamily="34" charset="0"/>
              <a:buNone/>
              <a:tabLst/>
              <a:defRPr sz="900" cap="all" spc="113" baseline="0">
                <a:solidFill>
                  <a:srgbClr val="3F5766"/>
                </a:solidFill>
                <a:latin typeface="Copy Bold" panose="02010603030202020004" pitchFamily="2" charset="0"/>
              </a:defRPr>
            </a:lvl1pPr>
          </a:lstStyle>
          <a:p>
            <a:pPr marL="0" marR="0" lvl="0" indent="0" algn="l" defTabSz="342900" rtl="0" eaLnBrk="1" fontAlgn="auto" latinLnBrk="0" hangingPunct="1">
              <a:lnSpc>
                <a:spcPts val="2250"/>
              </a:lnSpc>
              <a:spcBef>
                <a:spcPts val="675"/>
              </a:spcBef>
              <a:spcAft>
                <a:spcPts val="1125"/>
              </a:spcAft>
              <a:buClr>
                <a:srgbClr val="FF6D2C"/>
              </a:buClr>
              <a:buSzTx/>
              <a:buFont typeface="Arial" panose="020B0604020202020204" pitchFamily="34" charset="0"/>
              <a:buNone/>
              <a:tabLst/>
              <a:defRPr/>
            </a:pPr>
            <a:r>
              <a:rPr lang="en-US" dirty="0"/>
              <a:t>CLICK TO ADD TEXT</a:t>
            </a:r>
          </a:p>
        </p:txBody>
      </p:sp>
      <p:sp>
        <p:nvSpPr>
          <p:cNvPr id="17" name="Rectangle 16">
            <a:extLst>
              <a:ext uri="{FF2B5EF4-FFF2-40B4-BE49-F238E27FC236}">
                <a16:creationId xmlns:a16="http://schemas.microsoft.com/office/drawing/2014/main" id="{F90DF941-A291-44F9-90C4-4AA310515AED}"/>
              </a:ext>
            </a:extLst>
          </p:cNvPr>
          <p:cNvSpPr/>
          <p:nvPr userDrawn="1"/>
        </p:nvSpPr>
        <p:spPr>
          <a:xfrm>
            <a:off x="448021" y="5975524"/>
            <a:ext cx="290465" cy="185820"/>
          </a:xfrm>
          <a:prstGeom prst="rect">
            <a:avLst/>
          </a:prstGeom>
        </p:spPr>
        <p:txBody>
          <a:bodyPr wrap="none">
            <a:spAutoFit/>
          </a:bodyPr>
          <a:lstStyle/>
          <a:p>
            <a:fld id="{F63CC420-77E3-7A46-967F-E16AD9080251}" type="slidenum">
              <a:rPr kumimoji="0" lang="en-US" sz="675" b="0" i="0" u="none" strike="noStrike" cap="none" spc="0" normalizeH="0" baseline="0" smtClean="0">
                <a:ln>
                  <a:noFill/>
                </a:ln>
                <a:solidFill>
                  <a:srgbClr val="7B9AAD"/>
                </a:solidFill>
                <a:effectLst/>
                <a:uFillTx/>
                <a:latin typeface="Copy Bold" panose="02010603030202020004" pitchFamily="2" charset="0"/>
                <a:ea typeface="+mn-ea"/>
                <a:cs typeface="+mn-cs"/>
                <a:sym typeface="Scto Grotesk A Regular"/>
              </a:rPr>
              <a:t>‹#›</a:t>
            </a:fld>
            <a:endParaRPr lang="en-US" sz="675" dirty="0">
              <a:solidFill>
                <a:srgbClr val="7B9AAD"/>
              </a:solidFill>
              <a:latin typeface="Copy Bold" panose="02010603030202020004" pitchFamily="2" charset="0"/>
            </a:endParaRPr>
          </a:p>
        </p:txBody>
      </p:sp>
      <p:sp>
        <p:nvSpPr>
          <p:cNvPr id="18" name="Text Placeholder 21">
            <a:extLst>
              <a:ext uri="{FF2B5EF4-FFF2-40B4-BE49-F238E27FC236}">
                <a16:creationId xmlns:a16="http://schemas.microsoft.com/office/drawing/2014/main" id="{32164346-862E-4DB5-955B-B48D59CF08D1}"/>
              </a:ext>
            </a:extLst>
          </p:cNvPr>
          <p:cNvSpPr txBox="1">
            <a:spLocks/>
          </p:cNvSpPr>
          <p:nvPr userDrawn="1"/>
        </p:nvSpPr>
        <p:spPr>
          <a:xfrm>
            <a:off x="1137685" y="6206595"/>
            <a:ext cx="7388424" cy="473075"/>
          </a:xfrm>
          <a:prstGeom prst="rect">
            <a:avLst/>
          </a:prstGeom>
        </p:spPr>
        <p:txBody>
          <a:bodyPr>
            <a:normAutofit fontScale="25000" lnSpcReduction="20000"/>
          </a:bodyPr>
          <a:lstStyle>
            <a:lvl1pPr marL="0" marR="0" indent="0" algn="l" defTabSz="914400" rtl="0" eaLnBrk="1" fontAlgn="auto" latinLnBrk="0" hangingPunct="1">
              <a:lnSpc>
                <a:spcPts val="6000"/>
              </a:lnSpc>
              <a:spcBef>
                <a:spcPts val="1800"/>
              </a:spcBef>
              <a:spcAft>
                <a:spcPts val="3000"/>
              </a:spcAft>
              <a:buClr>
                <a:srgbClr val="FF6D2C"/>
              </a:buClr>
              <a:buSzTx/>
              <a:buFont typeface="Arial" panose="020B0604020202020204" pitchFamily="34" charset="0"/>
              <a:buNone/>
              <a:tabLst/>
              <a:defRPr sz="1800" kern="1200" spc="0" baseline="0">
                <a:solidFill>
                  <a:srgbClr val="A7A09A"/>
                </a:solidFill>
                <a:latin typeface="+mj-lt"/>
                <a:ea typeface="+mn-ea"/>
                <a:cs typeface="+mn-cs"/>
              </a:defRPr>
            </a:lvl1pPr>
            <a:lvl2pPr marL="6858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2pPr>
            <a:lvl3pPr marL="11430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3pPr>
            <a:lvl4pPr marL="16002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4pPr>
            <a:lvl5pPr marL="20574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75" dirty="0">
                <a:latin typeface="Copy Bold" panose="02010603030202020004" pitchFamily="2" charset="0"/>
              </a:rPr>
              <a:t>Partnering for international success</a:t>
            </a:r>
          </a:p>
        </p:txBody>
      </p:sp>
    </p:spTree>
    <p:extLst>
      <p:ext uri="{BB962C8B-B14F-4D97-AF65-F5344CB8AC3E}">
        <p14:creationId xmlns:p14="http://schemas.microsoft.com/office/powerpoint/2010/main" val="76252221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Divider - Full Image">
    <p:bg>
      <p:bgPr>
        <a:solidFill>
          <a:srgbClr val="3F5766"/>
        </a:solidFill>
        <a:effectLst/>
      </p:bgPr>
    </p:bg>
    <p:spTree>
      <p:nvGrpSpPr>
        <p:cNvPr id="1" name=""/>
        <p:cNvGrpSpPr/>
        <p:nvPr/>
      </p:nvGrpSpPr>
      <p:grpSpPr>
        <a:xfrm>
          <a:off x="0" y="0"/>
          <a:ext cx="0" cy="0"/>
          <a:chOff x="0" y="0"/>
          <a:chExt cx="0" cy="0"/>
        </a:xfrm>
      </p:grpSpPr>
      <p:sp>
        <p:nvSpPr>
          <p:cNvPr id="21" name="Rectangle">
            <a:extLst>
              <a:ext uri="{FF2B5EF4-FFF2-40B4-BE49-F238E27FC236}">
                <a16:creationId xmlns:a16="http://schemas.microsoft.com/office/drawing/2014/main" id="{B8310D9F-217C-45E3-B3CF-44F07D8D6E77}"/>
              </a:ext>
            </a:extLst>
          </p:cNvPr>
          <p:cNvSpPr/>
          <p:nvPr userDrawn="1"/>
        </p:nvSpPr>
        <p:spPr>
          <a:xfrm>
            <a:off x="-258156" y="-241891"/>
            <a:ext cx="9660311" cy="7341782"/>
          </a:xfrm>
          <a:prstGeom prst="rect">
            <a:avLst/>
          </a:prstGeom>
          <a:solidFill>
            <a:schemeClr val="accent5">
              <a:lumMod val="75000"/>
              <a:alpha val="70000"/>
            </a:schemeClr>
          </a:solidFill>
          <a:ln w="12700">
            <a:miter lim="400000"/>
          </a:ln>
        </p:spPr>
        <p:txBody>
          <a:bodyPr lIns="0" tIns="0" rIns="0" bIns="0" anchor="ctr"/>
          <a:lstStyle/>
          <a:p>
            <a:pPr marL="0" indent="0" algn="ctr" defTabSz="309563">
              <a:lnSpc>
                <a:spcPct val="100000"/>
              </a:lnSpc>
              <a:spcBef>
                <a:spcPts val="0"/>
              </a:spcBef>
              <a:buFont typeface="Arial" panose="020B0604020202020204" pitchFamily="34" charset="0"/>
              <a:buNone/>
              <a:defRPr sz="3200">
                <a:solidFill>
                  <a:srgbClr val="FFFFFF"/>
                </a:solidFill>
                <a:latin typeface="Helvetica Neue Medium"/>
                <a:ea typeface="Helvetica Neue Medium"/>
                <a:cs typeface="Helvetica Neue Medium"/>
                <a:sym typeface="Helvetica Neue Medium"/>
              </a:defRPr>
            </a:pPr>
            <a:endParaRPr sz="1200" dirty="0">
              <a:latin typeface="Scto Grotesk A Bold" panose="020B0805030101010101" pitchFamily="34" charset="0"/>
            </a:endParaRPr>
          </a:p>
        </p:txBody>
      </p:sp>
      <p:sp>
        <p:nvSpPr>
          <p:cNvPr id="22" name="Text Placeholder 4">
            <a:extLst>
              <a:ext uri="{FF2B5EF4-FFF2-40B4-BE49-F238E27FC236}">
                <a16:creationId xmlns:a16="http://schemas.microsoft.com/office/drawing/2014/main" id="{F3F76C74-DE3F-490A-A934-0EF63AAB5D6D}"/>
              </a:ext>
            </a:extLst>
          </p:cNvPr>
          <p:cNvSpPr>
            <a:spLocks noGrp="1"/>
          </p:cNvSpPr>
          <p:nvPr>
            <p:ph type="body" sz="quarter" idx="12" hasCustomPrompt="1"/>
          </p:nvPr>
        </p:nvSpPr>
        <p:spPr>
          <a:xfrm>
            <a:off x="522685" y="5390129"/>
            <a:ext cx="4049316" cy="309155"/>
          </a:xfrm>
          <a:prstGeom prst="rect">
            <a:avLst/>
          </a:prstGeom>
        </p:spPr>
        <p:txBody>
          <a:bodyPr>
            <a:normAutofit/>
          </a:bodyPr>
          <a:lstStyle>
            <a:lvl1pPr marL="0" indent="0">
              <a:lnSpc>
                <a:spcPts val="900"/>
              </a:lnSpc>
              <a:spcBef>
                <a:spcPts val="0"/>
              </a:spcBef>
              <a:buNone/>
              <a:defRPr sz="413" cap="all" spc="94" baseline="0">
                <a:solidFill>
                  <a:schemeClr val="bg1"/>
                </a:solidFill>
              </a:defRPr>
            </a:lvl1pPr>
          </a:lstStyle>
          <a:p>
            <a:pPr lvl="0"/>
            <a:r>
              <a:rPr lang="en-US" dirty="0"/>
              <a:t>PHOTO: Click to edit image caption</a:t>
            </a:r>
          </a:p>
        </p:txBody>
      </p:sp>
      <p:grpSp>
        <p:nvGrpSpPr>
          <p:cNvPr id="23" name="Group">
            <a:extLst>
              <a:ext uri="{FF2B5EF4-FFF2-40B4-BE49-F238E27FC236}">
                <a16:creationId xmlns:a16="http://schemas.microsoft.com/office/drawing/2014/main" id="{A3DE5B09-6BE3-4F46-9805-62FE2745929C}"/>
              </a:ext>
            </a:extLst>
          </p:cNvPr>
          <p:cNvGrpSpPr/>
          <p:nvPr userDrawn="1"/>
        </p:nvGrpSpPr>
        <p:grpSpPr>
          <a:xfrm>
            <a:off x="294833" y="611564"/>
            <a:ext cx="955046" cy="175048"/>
            <a:chOff x="-510239" y="-43670"/>
            <a:chExt cx="2546786" cy="350093"/>
          </a:xfrm>
        </p:grpSpPr>
        <p:sp>
          <p:nvSpPr>
            <p:cNvPr id="24" name="Rectangle">
              <a:extLst>
                <a:ext uri="{FF2B5EF4-FFF2-40B4-BE49-F238E27FC236}">
                  <a16:creationId xmlns:a16="http://schemas.microsoft.com/office/drawing/2014/main" id="{94C5B2D7-84FE-4EC8-B326-E23539058D73}"/>
                </a:ext>
              </a:extLst>
            </p:cNvPr>
            <p:cNvSpPr/>
            <p:nvPr/>
          </p:nvSpPr>
          <p:spPr>
            <a:xfrm>
              <a:off x="0" y="0"/>
              <a:ext cx="1498600" cy="262758"/>
            </a:xfrm>
            <a:prstGeom prst="rect">
              <a:avLst/>
            </a:prstGeom>
            <a:solidFill>
              <a:srgbClr val="FF6D2D"/>
            </a:solidFill>
            <a:ln w="12700" cap="flat">
              <a:noFill/>
              <a:miter lim="400000"/>
            </a:ln>
            <a:effectLst/>
          </p:spPr>
          <p:txBody>
            <a:bodyPr wrap="square" lIns="0" tIns="0" rIns="0" bIns="0" numCol="1" anchor="ctr">
              <a:noAutofit/>
            </a:bodyPr>
            <a:lstStyle/>
            <a:p>
              <a:pPr algn="ctr" defTabSz="309563">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200" dirty="0">
                <a:latin typeface="Scto Grotesk A Bold" panose="020B0805030101010101" pitchFamily="34" charset="0"/>
              </a:endParaRPr>
            </a:p>
          </p:txBody>
        </p:sp>
        <p:sp>
          <p:nvSpPr>
            <p:cNvPr id="25" name="HARVARD GSS">
              <a:extLst>
                <a:ext uri="{FF2B5EF4-FFF2-40B4-BE49-F238E27FC236}">
                  <a16:creationId xmlns:a16="http://schemas.microsoft.com/office/drawing/2014/main" id="{A191105F-D7CE-4BCA-B690-FA555984625B}"/>
                </a:ext>
              </a:extLst>
            </p:cNvPr>
            <p:cNvSpPr txBox="1"/>
            <p:nvPr/>
          </p:nvSpPr>
          <p:spPr>
            <a:xfrm>
              <a:off x="-510239" y="-43670"/>
              <a:ext cx="2546786" cy="35009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ctr">
                <a:lnSpc>
                  <a:spcPct val="120000"/>
                </a:lnSpc>
                <a:spcBef>
                  <a:spcPts val="0"/>
                </a:spcBef>
                <a:defRPr sz="1150" spc="190">
                  <a:solidFill>
                    <a:srgbClr val="FFFFFF"/>
                  </a:solidFill>
                  <a:uFill>
                    <a:solidFill>
                      <a:srgbClr val="FF823A"/>
                    </a:solidFill>
                  </a:uFill>
                  <a:latin typeface="Scto Grotesk A Bold"/>
                  <a:ea typeface="Scto Grotesk A Bold"/>
                  <a:cs typeface="Scto Grotesk A Bold"/>
                  <a:sym typeface="Scto Grotesk A Bold"/>
                </a:defRPr>
              </a:lvl1pPr>
            </a:lstStyle>
            <a:p>
              <a:r>
                <a:rPr sz="432" dirty="0"/>
                <a:t>HARVARD GSS</a:t>
              </a:r>
            </a:p>
          </p:txBody>
        </p:sp>
      </p:grpSp>
      <p:sp>
        <p:nvSpPr>
          <p:cNvPr id="26" name="Rectangle 25">
            <a:extLst>
              <a:ext uri="{FF2B5EF4-FFF2-40B4-BE49-F238E27FC236}">
                <a16:creationId xmlns:a16="http://schemas.microsoft.com/office/drawing/2014/main" id="{EBF55078-AD2E-4C50-AD64-016C10E57342}"/>
              </a:ext>
            </a:extLst>
          </p:cNvPr>
          <p:cNvSpPr/>
          <p:nvPr userDrawn="1"/>
        </p:nvSpPr>
        <p:spPr>
          <a:xfrm>
            <a:off x="448021" y="5975524"/>
            <a:ext cx="290465" cy="185820"/>
          </a:xfrm>
          <a:prstGeom prst="rect">
            <a:avLst/>
          </a:prstGeom>
        </p:spPr>
        <p:txBody>
          <a:bodyPr wrap="none">
            <a:spAutoFit/>
          </a:bodyPr>
          <a:lstStyle/>
          <a:p>
            <a:fld id="{F63CC420-77E3-7A46-967F-E16AD9080251}" type="slidenum">
              <a:rPr kumimoji="0" lang="en-US" sz="675" b="0" i="0" u="none" strike="noStrike" cap="none" spc="0" normalizeH="0" baseline="0" smtClean="0">
                <a:ln>
                  <a:noFill/>
                </a:ln>
                <a:solidFill>
                  <a:srgbClr val="7B9AAD"/>
                </a:solidFill>
                <a:effectLst/>
                <a:uFillTx/>
                <a:latin typeface="Copy Bold" panose="02010603030202020004" pitchFamily="2" charset="0"/>
                <a:ea typeface="+mn-ea"/>
                <a:cs typeface="+mn-cs"/>
                <a:sym typeface="Scto Grotesk A Regular"/>
              </a:rPr>
              <a:t>‹#›</a:t>
            </a:fld>
            <a:endParaRPr lang="en-US" sz="675" dirty="0">
              <a:solidFill>
                <a:srgbClr val="7B9AAD"/>
              </a:solidFill>
              <a:latin typeface="Copy Bold" panose="02010603030202020004" pitchFamily="2" charset="0"/>
            </a:endParaRPr>
          </a:p>
        </p:txBody>
      </p:sp>
      <p:sp>
        <p:nvSpPr>
          <p:cNvPr id="27" name="Text Placeholder 21">
            <a:extLst>
              <a:ext uri="{FF2B5EF4-FFF2-40B4-BE49-F238E27FC236}">
                <a16:creationId xmlns:a16="http://schemas.microsoft.com/office/drawing/2014/main" id="{204427C5-BD3D-4728-B541-AA0C1BD394AA}"/>
              </a:ext>
            </a:extLst>
          </p:cNvPr>
          <p:cNvSpPr txBox="1">
            <a:spLocks/>
          </p:cNvSpPr>
          <p:nvPr userDrawn="1"/>
        </p:nvSpPr>
        <p:spPr>
          <a:xfrm>
            <a:off x="1137685" y="6206595"/>
            <a:ext cx="7388424" cy="473075"/>
          </a:xfrm>
          <a:prstGeom prst="rect">
            <a:avLst/>
          </a:prstGeom>
        </p:spPr>
        <p:txBody>
          <a:bodyPr>
            <a:normAutofit fontScale="25000" lnSpcReduction="20000"/>
          </a:bodyPr>
          <a:lstStyle>
            <a:lvl1pPr marL="0" marR="0" indent="0" algn="l" defTabSz="914400" rtl="0" eaLnBrk="1" fontAlgn="auto" latinLnBrk="0" hangingPunct="1">
              <a:lnSpc>
                <a:spcPts val="6000"/>
              </a:lnSpc>
              <a:spcBef>
                <a:spcPts val="1800"/>
              </a:spcBef>
              <a:spcAft>
                <a:spcPts val="3000"/>
              </a:spcAft>
              <a:buClr>
                <a:srgbClr val="FF6D2C"/>
              </a:buClr>
              <a:buSzTx/>
              <a:buFont typeface="Arial" panose="020B0604020202020204" pitchFamily="34" charset="0"/>
              <a:buNone/>
              <a:tabLst/>
              <a:defRPr sz="1800" kern="1200" spc="0" baseline="0">
                <a:solidFill>
                  <a:srgbClr val="A7A09A"/>
                </a:solidFill>
                <a:latin typeface="+mj-lt"/>
                <a:ea typeface="+mn-ea"/>
                <a:cs typeface="+mn-cs"/>
              </a:defRPr>
            </a:lvl1pPr>
            <a:lvl2pPr marL="6858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2pPr>
            <a:lvl3pPr marL="11430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3pPr>
            <a:lvl4pPr marL="16002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4pPr>
            <a:lvl5pPr marL="20574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75" dirty="0">
                <a:latin typeface="Copy Bold" panose="02010603030202020004" pitchFamily="2" charset="0"/>
              </a:rPr>
              <a:t>Partnering for international success</a:t>
            </a:r>
          </a:p>
        </p:txBody>
      </p:sp>
      <p:sp>
        <p:nvSpPr>
          <p:cNvPr id="28" name="Text Placeholder 3">
            <a:extLst>
              <a:ext uri="{FF2B5EF4-FFF2-40B4-BE49-F238E27FC236}">
                <a16:creationId xmlns:a16="http://schemas.microsoft.com/office/drawing/2014/main" id="{B56AFACF-F912-4E59-8C9E-5DF19BDC79B8}"/>
              </a:ext>
            </a:extLst>
          </p:cNvPr>
          <p:cNvSpPr>
            <a:spLocks noGrp="1"/>
          </p:cNvSpPr>
          <p:nvPr>
            <p:ph type="body" sz="quarter" idx="13" hasCustomPrompt="1"/>
          </p:nvPr>
        </p:nvSpPr>
        <p:spPr>
          <a:xfrm>
            <a:off x="486371" y="1173163"/>
            <a:ext cx="6051590" cy="3697288"/>
          </a:xfrm>
        </p:spPr>
        <p:txBody>
          <a:bodyPr anchor="ctr">
            <a:normAutofit/>
          </a:bodyPr>
          <a:lstStyle>
            <a:lvl1pPr marL="0" marR="0" indent="0" algn="l" defTabSz="342900" rtl="0" eaLnBrk="1" fontAlgn="auto" latinLnBrk="0" hangingPunct="1">
              <a:lnSpc>
                <a:spcPts val="5250"/>
              </a:lnSpc>
              <a:spcBef>
                <a:spcPts val="0"/>
              </a:spcBef>
              <a:spcAft>
                <a:spcPts val="1125"/>
              </a:spcAft>
              <a:buClr>
                <a:srgbClr val="FF6D2C"/>
              </a:buClr>
              <a:buSzTx/>
              <a:buFont typeface="Arial" panose="020B0604020202020204" pitchFamily="34" charset="0"/>
              <a:buNone/>
              <a:tabLst/>
              <a:defRPr sz="4500">
                <a:solidFill>
                  <a:schemeClr val="bg1"/>
                </a:solidFill>
                <a:latin typeface="Copy Bold" panose="02010603030202020004" pitchFamily="2" charset="0"/>
              </a:defRPr>
            </a:lvl1pPr>
          </a:lstStyle>
          <a:p>
            <a:pPr marL="0" marR="0" lvl="0" indent="0" algn="l" defTabSz="342900" rtl="0" eaLnBrk="1" fontAlgn="auto" latinLnBrk="0" hangingPunct="1">
              <a:lnSpc>
                <a:spcPts val="2250"/>
              </a:lnSpc>
              <a:spcBef>
                <a:spcPts val="0"/>
              </a:spcBef>
              <a:spcAft>
                <a:spcPts val="1125"/>
              </a:spcAft>
              <a:buClr>
                <a:srgbClr val="FF6D2C"/>
              </a:buClr>
              <a:buSzTx/>
              <a:buFont typeface="Arial" panose="020B0604020202020204" pitchFamily="34" charset="0"/>
              <a:buNone/>
              <a:tabLst/>
              <a:defRPr/>
            </a:pPr>
            <a:r>
              <a:rPr lang="en-US" dirty="0"/>
              <a:t>Who we are</a:t>
            </a:r>
          </a:p>
        </p:txBody>
      </p:sp>
    </p:spTree>
    <p:extLst>
      <p:ext uri="{BB962C8B-B14F-4D97-AF65-F5344CB8AC3E}">
        <p14:creationId xmlns:p14="http://schemas.microsoft.com/office/powerpoint/2010/main" val="66892509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04874-69E6-4DD0-BDB6-D3F5A0AF2B29}"/>
              </a:ext>
            </a:extLst>
          </p:cNvPr>
          <p:cNvSpPr>
            <a:spLocks noGrp="1"/>
          </p:cNvSpPr>
          <p:nvPr>
            <p:ph type="title"/>
          </p:nvPr>
        </p:nvSpPr>
        <p:spPr/>
        <p:txBody>
          <a:bodyPr/>
          <a:lstStyle>
            <a:lvl1pPr>
              <a:lnSpc>
                <a:spcPts val="2550"/>
              </a:lnSpc>
              <a:defRPr>
                <a:latin typeface="Scto Grotesk A Regular" panose="020B0505030101010101" pitchFamily="34" charset="0"/>
              </a:defRPr>
            </a:lvl1pPr>
          </a:lstStyle>
          <a:p>
            <a:r>
              <a:rPr lang="en-US" dirty="0"/>
              <a:t>Click to edit Master title style</a:t>
            </a:r>
          </a:p>
        </p:txBody>
      </p:sp>
      <p:grpSp>
        <p:nvGrpSpPr>
          <p:cNvPr id="7" name="Group">
            <a:extLst>
              <a:ext uri="{FF2B5EF4-FFF2-40B4-BE49-F238E27FC236}">
                <a16:creationId xmlns:a16="http://schemas.microsoft.com/office/drawing/2014/main" id="{5C69CC60-A078-461A-A946-210EB0F0BF79}"/>
              </a:ext>
            </a:extLst>
          </p:cNvPr>
          <p:cNvGrpSpPr/>
          <p:nvPr userDrawn="1"/>
        </p:nvGrpSpPr>
        <p:grpSpPr>
          <a:xfrm>
            <a:off x="294833" y="611564"/>
            <a:ext cx="955046" cy="175048"/>
            <a:chOff x="-510239" y="-43670"/>
            <a:chExt cx="2546786" cy="350093"/>
          </a:xfrm>
        </p:grpSpPr>
        <p:sp>
          <p:nvSpPr>
            <p:cNvPr id="8" name="Rectangle">
              <a:extLst>
                <a:ext uri="{FF2B5EF4-FFF2-40B4-BE49-F238E27FC236}">
                  <a16:creationId xmlns:a16="http://schemas.microsoft.com/office/drawing/2014/main" id="{0D32F01D-993E-4E4A-B7D2-FC080B8DAB62}"/>
                </a:ext>
              </a:extLst>
            </p:cNvPr>
            <p:cNvSpPr/>
            <p:nvPr/>
          </p:nvSpPr>
          <p:spPr>
            <a:xfrm>
              <a:off x="0" y="0"/>
              <a:ext cx="1498600" cy="262758"/>
            </a:xfrm>
            <a:prstGeom prst="rect">
              <a:avLst/>
            </a:prstGeom>
            <a:solidFill>
              <a:srgbClr val="FF6D2D"/>
            </a:solidFill>
            <a:ln w="12700" cap="flat">
              <a:noFill/>
              <a:miter lim="400000"/>
            </a:ln>
            <a:effectLst/>
          </p:spPr>
          <p:txBody>
            <a:bodyPr wrap="square" lIns="0" tIns="0" rIns="0" bIns="0" numCol="1" anchor="ctr">
              <a:noAutofit/>
            </a:bodyPr>
            <a:lstStyle/>
            <a:p>
              <a:pPr algn="ctr" defTabSz="309563">
                <a:lnSpc>
                  <a:spcPct val="100000"/>
                </a:lnSpc>
                <a:spcBef>
                  <a:spcPts val="0"/>
                </a:spcBef>
                <a:defRPr sz="3200">
                  <a:solidFill>
                    <a:srgbClr val="FFFFFF"/>
                  </a:solidFill>
                  <a:latin typeface="Helvetica Neue Medium"/>
                  <a:ea typeface="Helvetica Neue Medium"/>
                  <a:cs typeface="Helvetica Neue Medium"/>
                  <a:sym typeface="Helvetica Neue Medium"/>
                </a:defRPr>
              </a:pPr>
              <a:endParaRPr sz="1200" dirty="0">
                <a:latin typeface="Scto Grotesk A Bold" panose="020B0805030101010101" pitchFamily="34" charset="0"/>
              </a:endParaRPr>
            </a:p>
          </p:txBody>
        </p:sp>
        <p:sp>
          <p:nvSpPr>
            <p:cNvPr id="9" name="HARVARD GSS">
              <a:extLst>
                <a:ext uri="{FF2B5EF4-FFF2-40B4-BE49-F238E27FC236}">
                  <a16:creationId xmlns:a16="http://schemas.microsoft.com/office/drawing/2014/main" id="{CF553584-D8DA-46FE-80B9-7F069BBF0771}"/>
                </a:ext>
              </a:extLst>
            </p:cNvPr>
            <p:cNvSpPr txBox="1"/>
            <p:nvPr/>
          </p:nvSpPr>
          <p:spPr>
            <a:xfrm>
              <a:off x="-510239" y="-43670"/>
              <a:ext cx="2546786" cy="35009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ctr">
                <a:lnSpc>
                  <a:spcPct val="120000"/>
                </a:lnSpc>
                <a:spcBef>
                  <a:spcPts val="0"/>
                </a:spcBef>
                <a:defRPr sz="1150" spc="190">
                  <a:solidFill>
                    <a:srgbClr val="FFFFFF"/>
                  </a:solidFill>
                  <a:uFill>
                    <a:solidFill>
                      <a:srgbClr val="FF823A"/>
                    </a:solidFill>
                  </a:uFill>
                  <a:latin typeface="Scto Grotesk A Bold"/>
                  <a:ea typeface="Scto Grotesk A Bold"/>
                  <a:cs typeface="Scto Grotesk A Bold"/>
                  <a:sym typeface="Scto Grotesk A Bold"/>
                </a:defRPr>
              </a:lvl1pPr>
            </a:lstStyle>
            <a:p>
              <a:r>
                <a:rPr sz="432" dirty="0"/>
                <a:t>HARVARD GSS</a:t>
              </a:r>
            </a:p>
          </p:txBody>
        </p:sp>
      </p:grpSp>
      <p:sp>
        <p:nvSpPr>
          <p:cNvPr id="13" name="Rectangle 12">
            <a:extLst>
              <a:ext uri="{FF2B5EF4-FFF2-40B4-BE49-F238E27FC236}">
                <a16:creationId xmlns:a16="http://schemas.microsoft.com/office/drawing/2014/main" id="{A6C78194-A4E8-445F-BB26-DBB0C4C7796A}"/>
              </a:ext>
            </a:extLst>
          </p:cNvPr>
          <p:cNvSpPr/>
          <p:nvPr userDrawn="1"/>
        </p:nvSpPr>
        <p:spPr>
          <a:xfrm>
            <a:off x="448021" y="5975524"/>
            <a:ext cx="290465" cy="185820"/>
          </a:xfrm>
          <a:prstGeom prst="rect">
            <a:avLst/>
          </a:prstGeom>
        </p:spPr>
        <p:txBody>
          <a:bodyPr wrap="none">
            <a:spAutoFit/>
          </a:bodyPr>
          <a:lstStyle/>
          <a:p>
            <a:fld id="{F63CC420-77E3-7A46-967F-E16AD9080251}" type="slidenum">
              <a:rPr kumimoji="0" lang="en-US" sz="675" b="0" i="0" u="none" strike="noStrike" cap="none" spc="0" normalizeH="0" baseline="0" smtClean="0">
                <a:ln>
                  <a:noFill/>
                </a:ln>
                <a:solidFill>
                  <a:srgbClr val="7B9AAD"/>
                </a:solidFill>
                <a:effectLst/>
                <a:uFillTx/>
                <a:latin typeface="Copy Bold" panose="02010603030202020004" pitchFamily="2" charset="0"/>
                <a:ea typeface="+mn-ea"/>
                <a:cs typeface="+mn-cs"/>
                <a:sym typeface="Scto Grotesk A Regular"/>
              </a:rPr>
              <a:t>‹#›</a:t>
            </a:fld>
            <a:endParaRPr lang="en-US" sz="675" dirty="0">
              <a:solidFill>
                <a:srgbClr val="7B9AAD"/>
              </a:solidFill>
              <a:latin typeface="Copy Bold" panose="02010603030202020004" pitchFamily="2" charset="0"/>
            </a:endParaRPr>
          </a:p>
        </p:txBody>
      </p:sp>
      <p:sp>
        <p:nvSpPr>
          <p:cNvPr id="20" name="Text Placeholder 18">
            <a:extLst>
              <a:ext uri="{FF2B5EF4-FFF2-40B4-BE49-F238E27FC236}">
                <a16:creationId xmlns:a16="http://schemas.microsoft.com/office/drawing/2014/main" id="{5D5F5C5F-3DD4-45AA-85DB-521932AF0BA1}"/>
              </a:ext>
            </a:extLst>
          </p:cNvPr>
          <p:cNvSpPr>
            <a:spLocks noGrp="1"/>
          </p:cNvSpPr>
          <p:nvPr>
            <p:ph type="body" sz="quarter" idx="11" hasCustomPrompt="1"/>
          </p:nvPr>
        </p:nvSpPr>
        <p:spPr>
          <a:xfrm>
            <a:off x="1127013" y="2562225"/>
            <a:ext cx="7409769" cy="3614738"/>
          </a:xfrm>
        </p:spPr>
        <p:txBody>
          <a:bodyPr/>
          <a:lstStyle>
            <a:lvl1pPr marL="317500" indent="-317500">
              <a:lnSpc>
                <a:spcPct val="100000"/>
              </a:lnSpc>
              <a:spcBef>
                <a:spcPts val="1200"/>
              </a:spcBef>
              <a:buClr>
                <a:srgbClr val="FF8400"/>
              </a:buClr>
              <a:buSzPct val="100000"/>
              <a:defRPr sz="3800">
                <a:latin typeface="Scto Grotesk A Regular" panose="020B0505030101010101" pitchFamily="34" charset="0"/>
              </a:defRPr>
            </a:lvl1pPr>
            <a:lvl2pPr>
              <a:defRPr>
                <a:latin typeface="Scto Grotesk A Regular" panose="020B0505030101010101" pitchFamily="34" charset="0"/>
              </a:defRPr>
            </a:lvl2pPr>
            <a:lvl3pPr>
              <a:defRPr>
                <a:latin typeface="Scto Grotesk A Regular" panose="020B0505030101010101" pitchFamily="34" charset="0"/>
              </a:defRPr>
            </a:lvl3pPr>
            <a:lvl4pPr>
              <a:defRPr>
                <a:latin typeface="Scto Grotesk A Regular" panose="020B0505030101010101" pitchFamily="34" charset="0"/>
              </a:defRPr>
            </a:lvl4pPr>
            <a:lvl5pPr>
              <a:defRPr>
                <a:latin typeface="Scto Grotesk A Regular" panose="020B0505030101010101" pitchFamily="34" charset="0"/>
              </a:defRPr>
            </a:lvl5pPr>
          </a:lstStyle>
          <a:p>
            <a:pPr marL="635000" indent="-635000">
              <a:lnSpc>
                <a:spcPct val="100000"/>
              </a:lnSpc>
              <a:spcBef>
                <a:spcPts val="2400"/>
              </a:spcBef>
              <a:buClr>
                <a:srgbClr val="FF8400"/>
              </a:buClr>
              <a:buSzPct val="100000"/>
              <a:defRPr sz="3800"/>
            </a:pPr>
            <a:r>
              <a:rPr lang="en-US" dirty="0"/>
              <a:t>First Level</a:t>
            </a:r>
          </a:p>
          <a:p>
            <a:pPr marL="409575" lvl="1" indent="-238125">
              <a:lnSpc>
                <a:spcPct val="100000"/>
              </a:lnSpc>
              <a:spcBef>
                <a:spcPts val="900"/>
              </a:spcBef>
              <a:buClr>
                <a:srgbClr val="FF8400"/>
              </a:buClr>
              <a:buSzPct val="100000"/>
              <a:defRPr sz="3800"/>
            </a:pPr>
            <a:r>
              <a:rPr lang="en-US" dirty="0"/>
              <a:t>Second Level</a:t>
            </a:r>
          </a:p>
          <a:p>
            <a:pPr marL="581025" lvl="2" indent="-238125">
              <a:lnSpc>
                <a:spcPct val="100000"/>
              </a:lnSpc>
              <a:spcBef>
                <a:spcPts val="900"/>
              </a:spcBef>
              <a:buClr>
                <a:srgbClr val="FF8400"/>
              </a:buClr>
              <a:buSzPct val="100000"/>
              <a:defRPr sz="3800"/>
            </a:pPr>
            <a:r>
              <a:rPr lang="en-US" dirty="0"/>
              <a:t>Third Level</a:t>
            </a:r>
          </a:p>
          <a:p>
            <a:pPr marL="752475" lvl="3" indent="-238125">
              <a:lnSpc>
                <a:spcPct val="100000"/>
              </a:lnSpc>
              <a:spcBef>
                <a:spcPts val="900"/>
              </a:spcBef>
              <a:buClr>
                <a:srgbClr val="FF8400"/>
              </a:buClr>
              <a:buSzPct val="100000"/>
              <a:defRPr sz="3800"/>
            </a:pPr>
            <a:r>
              <a:rPr lang="en-US" dirty="0"/>
              <a:t>Fourth Level</a:t>
            </a:r>
          </a:p>
          <a:p>
            <a:pPr marL="923925" lvl="4" indent="-238125">
              <a:lnSpc>
                <a:spcPct val="100000"/>
              </a:lnSpc>
              <a:spcBef>
                <a:spcPts val="900"/>
              </a:spcBef>
              <a:buClr>
                <a:srgbClr val="FF8400"/>
              </a:buClr>
              <a:buSzPct val="100000"/>
              <a:defRPr sz="3800"/>
            </a:pPr>
            <a:r>
              <a:rPr lang="en-US" dirty="0"/>
              <a:t>Fifth Level</a:t>
            </a:r>
          </a:p>
        </p:txBody>
      </p:sp>
      <p:sp>
        <p:nvSpPr>
          <p:cNvPr id="25" name="Text Placeholder 21">
            <a:extLst>
              <a:ext uri="{FF2B5EF4-FFF2-40B4-BE49-F238E27FC236}">
                <a16:creationId xmlns:a16="http://schemas.microsoft.com/office/drawing/2014/main" id="{E3C481B1-AB39-4CB0-AEE1-1D51FE6A4F4F}"/>
              </a:ext>
            </a:extLst>
          </p:cNvPr>
          <p:cNvSpPr>
            <a:spLocks noGrp="1"/>
          </p:cNvSpPr>
          <p:nvPr>
            <p:ph type="body" sz="quarter" idx="17" hasCustomPrompt="1"/>
          </p:nvPr>
        </p:nvSpPr>
        <p:spPr>
          <a:xfrm>
            <a:off x="1126927" y="537907"/>
            <a:ext cx="7388424" cy="518465"/>
          </a:xfrm>
        </p:spPr>
        <p:txBody>
          <a:bodyPr>
            <a:normAutofit/>
          </a:bodyPr>
          <a:lstStyle>
            <a:lvl1pPr marL="0" marR="0" indent="0" algn="l" defTabSz="342900" rtl="0" eaLnBrk="1" fontAlgn="auto" latinLnBrk="0" hangingPunct="1">
              <a:lnSpc>
                <a:spcPts val="1350"/>
              </a:lnSpc>
              <a:spcBef>
                <a:spcPts val="675"/>
              </a:spcBef>
              <a:spcAft>
                <a:spcPts val="1125"/>
              </a:spcAft>
              <a:buClr>
                <a:srgbClr val="FF6D2C"/>
              </a:buClr>
              <a:buSzTx/>
              <a:buFont typeface="Arial" panose="020B0604020202020204" pitchFamily="34" charset="0"/>
              <a:buNone/>
              <a:tabLst/>
              <a:defRPr sz="900" cap="all" spc="113" baseline="0">
                <a:solidFill>
                  <a:srgbClr val="3F5766"/>
                </a:solidFill>
                <a:latin typeface="Copy Bold" panose="02010603030202020004" pitchFamily="2" charset="0"/>
              </a:defRPr>
            </a:lvl1pPr>
          </a:lstStyle>
          <a:p>
            <a:pPr marL="0" marR="0" lvl="0" indent="0" algn="l" defTabSz="342900" rtl="0" eaLnBrk="1" fontAlgn="auto" latinLnBrk="0" hangingPunct="1">
              <a:lnSpc>
                <a:spcPts val="2250"/>
              </a:lnSpc>
              <a:spcBef>
                <a:spcPts val="675"/>
              </a:spcBef>
              <a:spcAft>
                <a:spcPts val="1125"/>
              </a:spcAft>
              <a:buClr>
                <a:srgbClr val="FF6D2C"/>
              </a:buClr>
              <a:buSzTx/>
              <a:buFont typeface="Arial" panose="020B0604020202020204" pitchFamily="34" charset="0"/>
              <a:buNone/>
              <a:tabLst/>
              <a:defRPr/>
            </a:pPr>
            <a:r>
              <a:rPr lang="en-US" dirty="0"/>
              <a:t>CLICK TO ADD TEXT</a:t>
            </a:r>
          </a:p>
        </p:txBody>
      </p:sp>
      <p:sp>
        <p:nvSpPr>
          <p:cNvPr id="26" name="Text Placeholder 21">
            <a:extLst>
              <a:ext uri="{FF2B5EF4-FFF2-40B4-BE49-F238E27FC236}">
                <a16:creationId xmlns:a16="http://schemas.microsoft.com/office/drawing/2014/main" id="{65A9C817-F220-4916-AE0F-4EA413E1564B}"/>
              </a:ext>
            </a:extLst>
          </p:cNvPr>
          <p:cNvSpPr txBox="1">
            <a:spLocks/>
          </p:cNvSpPr>
          <p:nvPr userDrawn="1"/>
        </p:nvSpPr>
        <p:spPr>
          <a:xfrm>
            <a:off x="1137685" y="6206595"/>
            <a:ext cx="7388424" cy="473075"/>
          </a:xfrm>
          <a:prstGeom prst="rect">
            <a:avLst/>
          </a:prstGeom>
        </p:spPr>
        <p:txBody>
          <a:bodyPr>
            <a:normAutofit fontScale="25000" lnSpcReduction="20000"/>
          </a:bodyPr>
          <a:lstStyle>
            <a:lvl1pPr marL="0" marR="0" indent="0" algn="l" defTabSz="914400" rtl="0" eaLnBrk="1" fontAlgn="auto" latinLnBrk="0" hangingPunct="1">
              <a:lnSpc>
                <a:spcPts val="6000"/>
              </a:lnSpc>
              <a:spcBef>
                <a:spcPts val="1800"/>
              </a:spcBef>
              <a:spcAft>
                <a:spcPts val="3000"/>
              </a:spcAft>
              <a:buClr>
                <a:srgbClr val="FF6D2C"/>
              </a:buClr>
              <a:buSzTx/>
              <a:buFont typeface="Arial" panose="020B0604020202020204" pitchFamily="34" charset="0"/>
              <a:buNone/>
              <a:tabLst/>
              <a:defRPr sz="1800" kern="1200" spc="0" baseline="0">
                <a:solidFill>
                  <a:srgbClr val="A7A09A"/>
                </a:solidFill>
                <a:latin typeface="+mj-lt"/>
                <a:ea typeface="+mn-ea"/>
                <a:cs typeface="+mn-cs"/>
              </a:defRPr>
            </a:lvl1pPr>
            <a:lvl2pPr marL="6858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2pPr>
            <a:lvl3pPr marL="11430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3pPr>
            <a:lvl4pPr marL="16002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4pPr>
            <a:lvl5pPr marL="2057400" indent="-228600" algn="l" defTabSz="914400" rtl="0" eaLnBrk="1" latinLnBrk="0" hangingPunct="1">
              <a:lnSpc>
                <a:spcPts val="6000"/>
              </a:lnSpc>
              <a:spcBef>
                <a:spcPts val="0"/>
              </a:spcBef>
              <a:spcAft>
                <a:spcPts val="3000"/>
              </a:spcAft>
              <a:buClr>
                <a:srgbClr val="FF6D2C"/>
              </a:buClr>
              <a:buFont typeface="Arial" panose="020B0604020202020204" pitchFamily="34" charset="0"/>
              <a:buChar char="•"/>
              <a:defRPr sz="4400" kern="1200">
                <a:solidFill>
                  <a:srgbClr val="5E6068"/>
                </a:solidFill>
                <a:latin typeface="Scto Grotesk A Regular" panose="020B0505030101010101"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75" dirty="0">
                <a:latin typeface="Copy Bold" panose="02010603030202020004" pitchFamily="2" charset="0"/>
              </a:rPr>
              <a:t>Partnering for international success</a:t>
            </a:r>
          </a:p>
        </p:txBody>
      </p:sp>
    </p:spTree>
    <p:extLst>
      <p:ext uri="{BB962C8B-B14F-4D97-AF65-F5344CB8AC3E}">
        <p14:creationId xmlns:p14="http://schemas.microsoft.com/office/powerpoint/2010/main" val="146392486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199" y="3612049"/>
            <a:ext cx="8242663" cy="819013"/>
          </a:xfrm>
        </p:spPr>
        <p:txBody>
          <a:bodyPr anchor="b">
            <a:normAutofit/>
          </a:bodyPr>
          <a:lstStyle>
            <a:lvl1pPr algn="ctr">
              <a:defRPr sz="3600" b="1"/>
            </a:lvl1pPr>
          </a:lstStyle>
          <a:p>
            <a:r>
              <a:rPr lang="en-US"/>
              <a:t>Click to edit Master title style</a:t>
            </a:r>
            <a:endParaRPr lang="en-US" dirty="0"/>
          </a:p>
        </p:txBody>
      </p:sp>
      <p:sp>
        <p:nvSpPr>
          <p:cNvPr id="3" name="Subtitle 2"/>
          <p:cNvSpPr>
            <a:spLocks noGrp="1"/>
          </p:cNvSpPr>
          <p:nvPr>
            <p:ph type="subTitle" idx="1"/>
          </p:nvPr>
        </p:nvSpPr>
        <p:spPr>
          <a:xfrm>
            <a:off x="457199" y="4587239"/>
            <a:ext cx="8242663" cy="461898"/>
          </a:xfrm>
        </p:spPr>
        <p:txBody>
          <a:bodyPr>
            <a:normAutofit/>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Rectangle 7">
            <a:extLst>
              <a:ext uri="{FF2B5EF4-FFF2-40B4-BE49-F238E27FC236}">
                <a16:creationId xmlns:a16="http://schemas.microsoft.com/office/drawing/2014/main" id="{3E88C3E1-61B9-4404-89A5-D0AAB827AD2A}"/>
              </a:ext>
            </a:extLst>
          </p:cNvPr>
          <p:cNvSpPr/>
          <p:nvPr userDrawn="1"/>
        </p:nvSpPr>
        <p:spPr bwMode="white">
          <a:xfrm>
            <a:off x="0" y="509451"/>
            <a:ext cx="796834" cy="4441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FFAB14D4-3C3F-440C-A182-807D60CFF0B3}"/>
              </a:ext>
            </a:extLst>
          </p:cNvPr>
          <p:cNvSpPr/>
          <p:nvPr userDrawn="1"/>
        </p:nvSpPr>
        <p:spPr bwMode="white">
          <a:xfrm>
            <a:off x="7049194" y="6187438"/>
            <a:ext cx="1939834" cy="6705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33">
            <a:extLst>
              <a:ext uri="{FF2B5EF4-FFF2-40B4-BE49-F238E27FC236}">
                <a16:creationId xmlns:a16="http://schemas.microsoft.com/office/drawing/2014/main" id="{9662D6E3-6B1E-4812-B608-9409E9B0E296}"/>
              </a:ext>
            </a:extLst>
          </p:cNvPr>
          <p:cNvSpPr>
            <a:spLocks noGrp="1"/>
          </p:cNvSpPr>
          <p:nvPr>
            <p:ph type="body" sz="quarter" idx="18" hasCustomPrompt="1"/>
          </p:nvPr>
        </p:nvSpPr>
        <p:spPr>
          <a:xfrm>
            <a:off x="1914650" y="5205315"/>
            <a:ext cx="5314700" cy="673480"/>
          </a:xfrm>
          <a:prstGeom prst="rect">
            <a:avLst/>
          </a:prstGeom>
        </p:spPr>
        <p:txBody>
          <a:bodyPr wrap="none" anchor="ctr" anchorCtr="1">
            <a:noAutofit/>
          </a:bodyPr>
          <a:lstStyle>
            <a:lvl1pPr algn="ctr">
              <a:buNone/>
              <a:defRPr sz="1600" cap="none" spc="0" baseline="0">
                <a:solidFill>
                  <a:schemeClr val="bg2"/>
                </a:solidFill>
              </a:defRPr>
            </a:lvl1pPr>
            <a:lvl2pPr>
              <a:buNone/>
              <a:defRPr/>
            </a:lvl2pPr>
            <a:lvl3pPr>
              <a:buNone/>
              <a:defRPr/>
            </a:lvl3pPr>
            <a:lvl4pPr>
              <a:buNone/>
              <a:defRPr/>
            </a:lvl4pPr>
            <a:lvl5pPr>
              <a:buNone/>
              <a:defRPr/>
            </a:lvl5pPr>
          </a:lstStyle>
          <a:p>
            <a:pPr marL="0" indent="0"/>
            <a:r>
              <a:rPr lang="en-US" dirty="0">
                <a:solidFill>
                  <a:srgbClr val="595959"/>
                </a:solidFill>
              </a:rPr>
              <a:t>FAS Administrative Operations</a:t>
            </a:r>
          </a:p>
          <a:p>
            <a:pPr marL="0" indent="0"/>
            <a:fld id="{747CB9C7-679B-4A38-95B8-703D6E0F6CB8}" type="datetime4">
              <a:rPr lang="en-US" smtClean="0">
                <a:solidFill>
                  <a:srgbClr val="595959"/>
                </a:solidFill>
              </a:rPr>
              <a:t>February 12, 2019</a:t>
            </a:fld>
            <a:endParaRPr lang="en-US" dirty="0">
              <a:solidFill>
                <a:srgbClr val="595959"/>
              </a:solidFill>
            </a:endParaRPr>
          </a:p>
        </p:txBody>
      </p:sp>
      <p:pic>
        <p:nvPicPr>
          <p:cNvPr id="12" name="Picture 11">
            <a:extLst>
              <a:ext uri="{FF2B5EF4-FFF2-40B4-BE49-F238E27FC236}">
                <a16:creationId xmlns:a16="http://schemas.microsoft.com/office/drawing/2014/main" id="{EEF269B0-ECA6-4BE0-9A30-DB0015E25011}"/>
              </a:ext>
            </a:extLst>
          </p:cNvPr>
          <p:cNvPicPr>
            <a:picLocks noChangeAspect="1"/>
          </p:cNvPicPr>
          <p:nvPr userDrawn="1"/>
        </p:nvPicPr>
        <p:blipFill>
          <a:blip r:embed="rId2"/>
          <a:stretch>
            <a:fillRect/>
          </a:stretch>
        </p:blipFill>
        <p:spPr>
          <a:xfrm>
            <a:off x="1914650" y="620049"/>
            <a:ext cx="5314700" cy="2845416"/>
          </a:xfrm>
          <a:prstGeom prst="rect">
            <a:avLst/>
          </a:prstGeom>
        </p:spPr>
      </p:pic>
      <p:sp>
        <p:nvSpPr>
          <p:cNvPr id="13" name="Rectangle 12">
            <a:extLst>
              <a:ext uri="{FF2B5EF4-FFF2-40B4-BE49-F238E27FC236}">
                <a16:creationId xmlns:a16="http://schemas.microsoft.com/office/drawing/2014/main" id="{30869891-1F3E-4CAA-B292-CAC630792375}"/>
              </a:ext>
            </a:extLst>
          </p:cNvPr>
          <p:cNvSpPr/>
          <p:nvPr userDrawn="1"/>
        </p:nvSpPr>
        <p:spPr bwMode="white">
          <a:xfrm>
            <a:off x="3608613" y="6237951"/>
            <a:ext cx="1939834" cy="6705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4A044AD-D68E-49E6-B8BA-1784BB1B93EF}"/>
              </a:ext>
            </a:extLst>
          </p:cNvPr>
          <p:cNvSpPr/>
          <p:nvPr userDrawn="1"/>
        </p:nvSpPr>
        <p:spPr>
          <a:xfrm>
            <a:off x="0" y="6529689"/>
            <a:ext cx="9143999" cy="378823"/>
          </a:xfrm>
          <a:prstGeom prst="rect">
            <a:avLst/>
          </a:prstGeom>
          <a:gradFill flip="none" rotWithShape="1">
            <a:gsLst>
              <a:gs pos="0">
                <a:schemeClr val="tx2"/>
              </a:gs>
              <a:gs pos="0">
                <a:schemeClr val="tx2"/>
              </a:gs>
              <a:gs pos="91000">
                <a:srgbClr val="DEAFB5"/>
              </a:gs>
              <a:gs pos="76000">
                <a:srgbClr val="CB7E89"/>
              </a:gs>
              <a:gs pos="100000">
                <a:srgbClr val="A51C30">
                  <a:tint val="23500"/>
                  <a:satMod val="160000"/>
                </a:srgbClr>
              </a:gs>
            </a:gsLst>
            <a:lin ang="16200000" scaled="1"/>
            <a:tileRect/>
          </a:gra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latin typeface="Arial"/>
            </a:endParaRPr>
          </a:p>
        </p:txBody>
      </p:sp>
    </p:spTree>
    <p:extLst>
      <p:ext uri="{BB962C8B-B14F-4D97-AF65-F5344CB8AC3E}">
        <p14:creationId xmlns:p14="http://schemas.microsoft.com/office/powerpoint/2010/main" val="3398694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D0A1B5F9-916C-49A5-BF44-EA4C90507D2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1F346F-1676-416F-B8D6-7427517A9C9F}" type="datetimeFigureOut">
              <a:rPr lang="en-US" smtClean="0"/>
              <a:pPr/>
              <a:t>6/7/2022</a:t>
            </a:fld>
            <a:endParaRPr lang="en-US" dirty="0"/>
          </a:p>
        </p:txBody>
      </p:sp>
    </p:spTree>
    <p:extLst>
      <p:ext uri="{BB962C8B-B14F-4D97-AF65-F5344CB8AC3E}">
        <p14:creationId xmlns:p14="http://schemas.microsoft.com/office/powerpoint/2010/main" val="3505568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4173584"/>
            <a:ext cx="7886700" cy="1133476"/>
          </a:xfrm>
        </p:spPr>
        <p:txBody>
          <a:bodyPr anchor="b">
            <a:normAutofit/>
          </a:bodyPr>
          <a:lstStyle>
            <a:lvl1pPr>
              <a:defRPr sz="3600" b="1"/>
            </a:lvl1pPr>
          </a:lstStyle>
          <a:p>
            <a:r>
              <a:rPr lang="en-US"/>
              <a:t>Click to edit Master title style</a:t>
            </a:r>
            <a:endParaRPr lang="en-US" dirty="0"/>
          </a:p>
        </p:txBody>
      </p:sp>
      <p:sp>
        <p:nvSpPr>
          <p:cNvPr id="3" name="Text Placeholder 2"/>
          <p:cNvSpPr>
            <a:spLocks noGrp="1"/>
          </p:cNvSpPr>
          <p:nvPr>
            <p:ph type="body" idx="1"/>
          </p:nvPr>
        </p:nvSpPr>
        <p:spPr>
          <a:xfrm>
            <a:off x="623888" y="5334048"/>
            <a:ext cx="7886700" cy="723719"/>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9" name="Rectangle 8">
            <a:extLst>
              <a:ext uri="{FF2B5EF4-FFF2-40B4-BE49-F238E27FC236}">
                <a16:creationId xmlns:a16="http://schemas.microsoft.com/office/drawing/2014/main" id="{11CFB67B-A0E7-4B97-A810-F7D15A383BF2}"/>
              </a:ext>
            </a:extLst>
          </p:cNvPr>
          <p:cNvSpPr/>
          <p:nvPr userDrawn="1"/>
        </p:nvSpPr>
        <p:spPr bwMode="white">
          <a:xfrm>
            <a:off x="7127966" y="6134282"/>
            <a:ext cx="2016034" cy="72371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2CB9B43-7C81-4387-B938-B18650208063}"/>
              </a:ext>
            </a:extLst>
          </p:cNvPr>
          <p:cNvSpPr/>
          <p:nvPr userDrawn="1"/>
        </p:nvSpPr>
        <p:spPr bwMode="white">
          <a:xfrm>
            <a:off x="0" y="509451"/>
            <a:ext cx="796834" cy="4441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B834DA3B-AB1C-4E48-B774-B870BB714F72}"/>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0" b="100000" l="0" r="100000">
                        <a14:foregroundMark x1="21553" y1="11845" x2="21553" y2="11845"/>
                        <a14:foregroundMark x1="24357" y1="12103" x2="24357" y2="12103"/>
                        <a14:foregroundMark x1="35800" y1="15966" x2="35800" y2="15966"/>
                        <a14:foregroundMark x1="40533" y1="14163" x2="40533" y2="14163"/>
                        <a14:foregroundMark x1="49173" y1="13562" x2="49173" y2="13562"/>
                        <a14:foregroundMark x1="55285" y1="19485" x2="55285" y2="19485"/>
                        <a14:foregroundMark x1="64522" y1="15021" x2="64522" y2="15021"/>
                        <a14:foregroundMark x1="73621" y1="13562" x2="73621" y2="13562"/>
                        <a14:foregroundMark x1="6296" y1="30558" x2="6296" y2="30558"/>
                        <a14:foregroundMark x1="11029" y1="30901" x2="11029" y2="30901"/>
                        <a14:foregroundMark x1="12730" y1="30300" x2="12730" y2="30300"/>
                        <a14:foregroundMark x1="16682" y1="29700" x2="16682" y2="29700"/>
                        <a14:foregroundMark x1="21048" y1="29700" x2="21048" y2="29700"/>
                        <a14:foregroundMark x1="24816" y1="28841" x2="24816" y2="28841"/>
                        <a14:foregroundMark x1="27803" y1="28841" x2="27803" y2="28841"/>
                        <a14:foregroundMark x1="19301" y1="29185" x2="19301" y2="29185"/>
                        <a14:foregroundMark x1="29688" y1="27468" x2="29688" y2="27468"/>
                        <a14:foregroundMark x1="34697" y1="28584" x2="34697" y2="28584"/>
                        <a14:foregroundMark x1="36719" y1="29185" x2="36719" y2="29185"/>
                        <a14:foregroundMark x1="42233" y1="29185" x2="42233" y2="29185"/>
                        <a14:foregroundMark x1="46415" y1="29442" x2="46415" y2="29442"/>
                        <a14:foregroundMark x1="49035" y1="29442" x2="49035" y2="29442"/>
                        <a14:foregroundMark x1="51654" y1="29871" x2="51654" y2="29871"/>
                        <a14:foregroundMark x1="57491" y1="30300" x2="57491" y2="30300"/>
                        <a14:foregroundMark x1="61305" y1="31416" x2="61305" y2="31416"/>
                        <a14:foregroundMark x1="70037" y1="30558" x2="70037" y2="30558"/>
                        <a14:foregroundMark x1="71002" y1="27468" x2="71002" y2="27468"/>
                        <a14:foregroundMark x1="69301" y1="33047" x2="69301" y2="33047"/>
                        <a14:foregroundMark x1="72426" y1="31245" x2="72426" y2="31245"/>
                        <a14:foregroundMark x1="75046" y1="27639" x2="75046" y2="27639"/>
                        <a14:foregroundMark x1="76471" y1="29871" x2="76471" y2="29871"/>
                        <a14:foregroundMark x1="78401" y1="29871" x2="78401" y2="29871"/>
                        <a14:foregroundMark x1="82675" y1="29871" x2="82675" y2="29871"/>
                        <a14:foregroundMark x1="86121" y1="30386" x2="86121" y2="30386"/>
                        <a14:foregroundMark x1="88787" y1="27811" x2="88787" y2="27811"/>
                        <a14:foregroundMark x1="90303" y1="28755" x2="90303" y2="28755"/>
                        <a14:foregroundMark x1="92142" y1="27554" x2="92142" y2="27554"/>
                        <a14:foregroundMark x1="93612" y1="29957" x2="93612" y2="29957"/>
                        <a14:foregroundMark x1="94991" y1="27210" x2="94991" y2="27210"/>
                        <a14:foregroundMark x1="93382" y1="32961" x2="93382" y2="32961"/>
                        <a14:foregroundMark x1="18336" y1="92876" x2="18336" y2="92876"/>
                        <a14:foregroundMark x1="21875" y1="92446" x2="21875" y2="92446"/>
                        <a14:foregroundMark x1="24035" y1="92446" x2="24035" y2="92446"/>
                        <a14:foregroundMark x1="25092" y1="91674" x2="25092" y2="91674"/>
                        <a14:foregroundMark x1="27022" y1="91502" x2="27022" y2="91502"/>
                        <a14:foregroundMark x1="28401" y1="91502" x2="28401" y2="91502"/>
                        <a14:foregroundMark x1="31801" y1="91073" x2="31801" y2="91073"/>
                        <a14:foregroundMark x1="32996" y1="90730" x2="32996" y2="90730"/>
                        <a14:foregroundMark x1="7858" y1="27382" x2="7858" y2="27382"/>
                        <a14:foregroundMark x1="34513" y1="89099" x2="34513" y2="89099"/>
                        <a14:foregroundMark x1="34605" y1="91845" x2="34605" y2="91845"/>
                        <a14:foregroundMark x1="33686" y1="94077" x2="33686" y2="94077"/>
                        <a14:foregroundMark x1="33042" y1="93734" x2="33042" y2="93734"/>
                        <a14:foregroundMark x1="36627" y1="89614" x2="36627" y2="89614"/>
                        <a14:foregroundMark x1="38649" y1="90300" x2="38649" y2="90300"/>
                        <a14:foregroundMark x1="41912" y1="93047" x2="41912" y2="93047"/>
                        <a14:foregroundMark x1="45313" y1="91502" x2="45313" y2="91502"/>
                        <a14:foregroundMark x1="47426" y1="91330" x2="47426" y2="91330"/>
                        <a14:foregroundMark x1="48713" y1="90815" x2="48713" y2="90815"/>
                        <a14:foregroundMark x1="51654" y1="91845" x2="51654" y2="91845"/>
                        <a14:foregroundMark x1="58226" y1="92017" x2="58226" y2="92017"/>
                        <a14:foregroundMark x1="59421" y1="92017" x2="59421" y2="92017"/>
                        <a14:foregroundMark x1="62270" y1="91845" x2="62270" y2="91845"/>
                        <a14:foregroundMark x1="65119" y1="91845" x2="65119" y2="91845"/>
                        <a14:foregroundMark x1="68382" y1="93047" x2="68382" y2="93047"/>
                        <a14:foregroundMark x1="71415" y1="90300" x2="71415" y2="90300"/>
                        <a14:foregroundMark x1="73529" y1="91845" x2="73529" y2="91845"/>
                        <a14:foregroundMark x1="74724" y1="91845" x2="74724" y2="91845"/>
                        <a14:foregroundMark x1="78309" y1="91845" x2="78309" y2="91845"/>
                        <a14:foregroundMark x1="82031" y1="91330" x2="82031" y2="91330"/>
                        <a14:foregroundMark x1="40395" y1="33219" x2="40395" y2="33219"/>
                        <a14:foregroundMark x1="45404" y1="27210" x2="45404" y2="27210"/>
                        <a14:foregroundMark x1="91039" y1="27382" x2="91039" y2="27382"/>
                        <a14:foregroundMark x1="80515" y1="27725" x2="80515" y2="27725"/>
                        <a14:foregroundMark x1="66039" y1="27897" x2="66039" y2="27897"/>
                        <a14:foregroundMark x1="65303" y1="27382" x2="65303" y2="27382"/>
                        <a14:foregroundMark x1="87730" y1="27382" x2="87730" y2="27382"/>
                        <a14:backgroundMark x1="33318" y1="92446" x2="33318" y2="92446"/>
                        <a14:backgroundMark x1="10248" y1="30300" x2="10248" y2="30300"/>
                        <a14:backgroundMark x1="33226" y1="30129" x2="33226" y2="30129"/>
                        <a14:backgroundMark x1="33594" y1="12361" x2="33594" y2="12361"/>
                        <a14:backgroundMark x1="57858" y1="13047" x2="57858" y2="13047"/>
                        <a14:backgroundMark x1="45404" y1="29270" x2="45404" y2="29270"/>
                        <a14:backgroundMark x1="41728" y1="30815" x2="41728" y2="30815"/>
                        <a14:backgroundMark x1="56756" y1="30644" x2="56756" y2="30644"/>
                        <a14:backgroundMark x1="17739" y1="91502" x2="17739" y2="91502"/>
                        <a14:backgroundMark x1="20772" y1="91502" x2="20772" y2="91502"/>
                        <a14:backgroundMark x1="39660" y1="90644" x2="39660" y2="90644"/>
                        <a14:backgroundMark x1="42739" y1="91502" x2="42739" y2="91502"/>
                        <a14:backgroundMark x1="57123" y1="90644" x2="57123" y2="90644"/>
                        <a14:backgroundMark x1="60248" y1="90815" x2="60248" y2="90815"/>
                        <a14:backgroundMark x1="66039" y1="90300" x2="66039" y2="90300"/>
                        <a14:backgroundMark x1="69118" y1="91502" x2="69118" y2="91502"/>
                        <a14:backgroundMark x1="75827" y1="91845" x2="75827" y2="91845"/>
                        <a14:backgroundMark x1="65395" y1="32189" x2="65395" y2="32189"/>
                      </a14:backgroundRemoval>
                    </a14:imgEffect>
                  </a14:imgLayer>
                </a14:imgProps>
              </a:ext>
            </a:extLst>
          </a:blip>
          <a:stretch>
            <a:fillRect/>
          </a:stretch>
        </p:blipFill>
        <p:spPr>
          <a:xfrm>
            <a:off x="2217808" y="1391180"/>
            <a:ext cx="4698860" cy="2515704"/>
          </a:xfrm>
          <a:prstGeom prst="rect">
            <a:avLst/>
          </a:prstGeom>
        </p:spPr>
      </p:pic>
    </p:spTree>
    <p:extLst>
      <p:ext uri="{BB962C8B-B14F-4D97-AF65-F5344CB8AC3E}">
        <p14:creationId xmlns:p14="http://schemas.microsoft.com/office/powerpoint/2010/main" val="3121284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28919"/>
            <a:ext cx="3886200" cy="48480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28919"/>
            <a:ext cx="3886200" cy="48480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3B01FD-FC1D-46D7-850D-0D96E072E9BE}"/>
              </a:ext>
            </a:extLst>
          </p:cNvPr>
          <p:cNvSpPr>
            <a:spLocks noGrp="1"/>
          </p:cNvSpPr>
          <p:nvPr>
            <p:ph type="dt" sz="half" idx="10"/>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1F346F-1676-416F-B8D6-7427517A9C9F}" type="datetimeFigureOut">
              <a:rPr lang="en-US" smtClean="0"/>
              <a:pPr/>
              <a:t>6/7/2022</a:t>
            </a:fld>
            <a:endParaRPr lang="en-US" dirty="0"/>
          </a:p>
        </p:txBody>
      </p:sp>
    </p:spTree>
    <p:extLst>
      <p:ext uri="{BB962C8B-B14F-4D97-AF65-F5344CB8AC3E}">
        <p14:creationId xmlns:p14="http://schemas.microsoft.com/office/powerpoint/2010/main" val="141444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3">
            <a:extLst>
              <a:ext uri="{FF2B5EF4-FFF2-40B4-BE49-F238E27FC236}">
                <a16:creationId xmlns:a16="http://schemas.microsoft.com/office/drawing/2014/main" id="{12972A6E-0739-4EFA-B770-8186267379E1}"/>
              </a:ext>
            </a:extLst>
          </p:cNvPr>
          <p:cNvSpPr>
            <a:spLocks noGrp="1"/>
          </p:cNvSpPr>
          <p:nvPr>
            <p:ph type="dt" sz="half" idx="10"/>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C1F5D8-BECE-42BA-8011-B15DDE230139}" type="slidenum">
              <a:rPr lang="en-US" smtClean="0"/>
              <a:pPr/>
              <a:t>‹#›</a:t>
            </a:fld>
            <a:r>
              <a:rPr lang="en-US" dirty="0"/>
              <a:t>    </a:t>
            </a:r>
            <a:fld id="{841F346F-1676-416F-B8D6-7427517A9C9F}" type="datetimeFigureOut">
              <a:rPr lang="en-US" smtClean="0"/>
              <a:pPr/>
              <a:t>6/7/2022</a:t>
            </a:fld>
            <a:endParaRPr lang="en-US" dirty="0"/>
          </a:p>
        </p:txBody>
      </p:sp>
    </p:spTree>
    <p:extLst>
      <p:ext uri="{BB962C8B-B14F-4D97-AF65-F5344CB8AC3E}">
        <p14:creationId xmlns:p14="http://schemas.microsoft.com/office/powerpoint/2010/main" val="2310495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3205746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740F56F3-000A-4BC8-A0A6-BA88030CC6B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1F346F-1676-416F-B8D6-7427517A9C9F}" type="datetimeFigureOut">
              <a:rPr lang="en-US" smtClean="0"/>
              <a:pPr/>
              <a:t>6/7/2022</a:t>
            </a:fld>
            <a:endParaRPr lang="en-US" dirty="0"/>
          </a:p>
        </p:txBody>
      </p:sp>
    </p:spTree>
    <p:extLst>
      <p:ext uri="{BB962C8B-B14F-4D97-AF65-F5344CB8AC3E}">
        <p14:creationId xmlns:p14="http://schemas.microsoft.com/office/powerpoint/2010/main" val="1403838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7BBE086-3924-4D8F-BD1F-CC2985BCB12D}"/>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1F346F-1676-416F-B8D6-7427517A9C9F}" type="datetimeFigureOut">
              <a:rPr lang="en-US" smtClean="0"/>
              <a:pPr/>
              <a:t>6/7/2022</a:t>
            </a:fld>
            <a:endParaRPr lang="en-US" dirty="0"/>
          </a:p>
        </p:txBody>
      </p:sp>
    </p:spTree>
    <p:extLst>
      <p:ext uri="{BB962C8B-B14F-4D97-AF65-F5344CB8AC3E}">
        <p14:creationId xmlns:p14="http://schemas.microsoft.com/office/powerpoint/2010/main" val="3669004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3">
            <a:extLst>
              <a:ext uri="{FF2B5EF4-FFF2-40B4-BE49-F238E27FC236}">
                <a16:creationId xmlns:a16="http://schemas.microsoft.com/office/drawing/2014/main" id="{F98016FA-6CE2-479C-8456-BF0A0B1D5C2F}"/>
              </a:ext>
            </a:extLst>
          </p:cNvPr>
          <p:cNvSpPr>
            <a:spLocks noGrp="1"/>
          </p:cNvSpPr>
          <p:nvPr>
            <p:ph type="dt" sz="half" idx="10"/>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1F346F-1676-416F-B8D6-7427517A9C9F}" type="datetimeFigureOut">
              <a:rPr lang="en-US" smtClean="0"/>
              <a:pPr/>
              <a:t>6/7/2022</a:t>
            </a:fld>
            <a:endParaRPr lang="en-US" dirty="0"/>
          </a:p>
        </p:txBody>
      </p:sp>
    </p:spTree>
    <p:extLst>
      <p:ext uri="{BB962C8B-B14F-4D97-AF65-F5344CB8AC3E}">
        <p14:creationId xmlns:p14="http://schemas.microsoft.com/office/powerpoint/2010/main" val="695944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3">
            <a:extLst>
              <a:ext uri="{FF2B5EF4-FFF2-40B4-BE49-F238E27FC236}">
                <a16:creationId xmlns:a16="http://schemas.microsoft.com/office/drawing/2014/main" id="{D97B1BFD-ADC3-4A08-B970-AF2A3BE55CCF}"/>
              </a:ext>
            </a:extLst>
          </p:cNvPr>
          <p:cNvSpPr>
            <a:spLocks noGrp="1"/>
          </p:cNvSpPr>
          <p:nvPr>
            <p:ph type="dt" sz="half" idx="10"/>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1F346F-1676-416F-B8D6-7427517A9C9F}" type="datetimeFigureOut">
              <a:rPr lang="en-US" smtClean="0"/>
              <a:pPr/>
              <a:t>6/7/2022</a:t>
            </a:fld>
            <a:endParaRPr lang="en-US" dirty="0"/>
          </a:p>
        </p:txBody>
      </p:sp>
    </p:spTree>
    <p:extLst>
      <p:ext uri="{BB962C8B-B14F-4D97-AF65-F5344CB8AC3E}">
        <p14:creationId xmlns:p14="http://schemas.microsoft.com/office/powerpoint/2010/main" val="471595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0E8B76F4-5D47-414C-8397-5D712854914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1F346F-1676-416F-B8D6-7427517A9C9F}" type="datetimeFigureOut">
              <a:rPr lang="en-US" smtClean="0"/>
              <a:pPr/>
              <a:t>6/7/2022</a:t>
            </a:fld>
            <a:endParaRPr lang="en-US" dirty="0"/>
          </a:p>
        </p:txBody>
      </p:sp>
    </p:spTree>
    <p:extLst>
      <p:ext uri="{BB962C8B-B14F-4D97-AF65-F5344CB8AC3E}">
        <p14:creationId xmlns:p14="http://schemas.microsoft.com/office/powerpoint/2010/main" val="3114003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0C81A7FB-50D1-4A54-9771-03BEB16BE7A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1F346F-1676-416F-B8D6-7427517A9C9F}" type="datetimeFigureOut">
              <a:rPr lang="en-US" smtClean="0"/>
              <a:pPr/>
              <a:t>6/7/2022</a:t>
            </a:fld>
            <a:endParaRPr lang="en-US" dirty="0"/>
          </a:p>
        </p:txBody>
      </p:sp>
    </p:spTree>
    <p:extLst>
      <p:ext uri="{BB962C8B-B14F-4D97-AF65-F5344CB8AC3E}">
        <p14:creationId xmlns:p14="http://schemas.microsoft.com/office/powerpoint/2010/main" val="1755740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0008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724796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05761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700265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21500" y="0"/>
            <a:ext cx="2135188"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14350" y="0"/>
            <a:ext cx="62547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2192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360488" y="0"/>
            <a:ext cx="7696200" cy="1039813"/>
          </a:xfrm>
        </p:spPr>
        <p:txBody>
          <a:bodyPr/>
          <a:lstStyle/>
          <a:p>
            <a:r>
              <a:rPr lang="en-US"/>
              <a:t>Click to edit Master title style</a:t>
            </a:r>
          </a:p>
        </p:txBody>
      </p:sp>
      <p:sp>
        <p:nvSpPr>
          <p:cNvPr id="3" name="Table Placeholder 2"/>
          <p:cNvSpPr>
            <a:spLocks noGrp="1"/>
          </p:cNvSpPr>
          <p:nvPr>
            <p:ph type="tbl" idx="1"/>
          </p:nvPr>
        </p:nvSpPr>
        <p:spPr>
          <a:xfrm>
            <a:off x="514350" y="1266825"/>
            <a:ext cx="8423275" cy="4829175"/>
          </a:xfrm>
        </p:spPr>
        <p:txBody>
          <a:bodyPr/>
          <a:lstStyle/>
          <a:p>
            <a:pPr lvl="0"/>
            <a:endParaRPr lang="en-US" noProof="0" dirty="0"/>
          </a:p>
        </p:txBody>
      </p:sp>
    </p:spTree>
    <p:extLst>
      <p:ext uri="{BB962C8B-B14F-4D97-AF65-F5344CB8AC3E}">
        <p14:creationId xmlns:p14="http://schemas.microsoft.com/office/powerpoint/2010/main" val="24070401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307138"/>
            <a:ext cx="9144000" cy="53975"/>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hangingPunct="0">
              <a:lnSpc>
                <a:spcPct val="100000"/>
              </a:lnSpc>
              <a:spcBef>
                <a:spcPct val="0"/>
              </a:spcBef>
              <a:defRPr/>
            </a:pPr>
            <a:endParaRPr lang="fr-FR" sz="2400" dirty="0">
              <a:solidFill>
                <a:srgbClr val="000000"/>
              </a:solidFill>
              <a:latin typeface="Times New Roman" charset="0"/>
              <a:ea typeface="ＭＳ Ｐゴシック" charset="0"/>
            </a:endParaRPr>
          </a:p>
        </p:txBody>
      </p:sp>
      <p:sp>
        <p:nvSpPr>
          <p:cNvPr id="5" name="Rectangle 3"/>
          <p:cNvSpPr>
            <a:spLocks noChangeArrowheads="1"/>
          </p:cNvSpPr>
          <p:nvPr/>
        </p:nvSpPr>
        <p:spPr bwMode="auto">
          <a:xfrm>
            <a:off x="0" y="1685925"/>
            <a:ext cx="9144000" cy="2286000"/>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hangingPunct="0">
              <a:lnSpc>
                <a:spcPct val="100000"/>
              </a:lnSpc>
              <a:spcBef>
                <a:spcPct val="0"/>
              </a:spcBef>
              <a:defRPr/>
            </a:pPr>
            <a:endParaRPr lang="en-US" sz="1000" dirty="0">
              <a:solidFill>
                <a:srgbClr val="000000"/>
              </a:solidFill>
              <a:latin typeface="Helvetica" charset="0"/>
              <a:ea typeface="ＭＳ Ｐゴシック" charset="0"/>
              <a:cs typeface="Arial" charset="0"/>
            </a:endParaRPr>
          </a:p>
        </p:txBody>
      </p:sp>
      <p:pic>
        <p:nvPicPr>
          <p:cNvPr id="6" name="Picture 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 y="228600"/>
            <a:ext cx="1262063" cy="110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125" name="Rectangle 5"/>
          <p:cNvSpPr>
            <a:spLocks noGrp="1" noChangeArrowheads="1"/>
          </p:cNvSpPr>
          <p:nvPr>
            <p:ph type="ctrTitle" sz="quarter"/>
          </p:nvPr>
        </p:nvSpPr>
        <p:spPr>
          <a:xfrm>
            <a:off x="454025" y="2032000"/>
            <a:ext cx="7772400" cy="1470025"/>
          </a:xfrm>
        </p:spPr>
        <p:txBody>
          <a:bodyPr/>
          <a:lstStyle>
            <a:lvl1pPr>
              <a:lnSpc>
                <a:spcPct val="100000"/>
              </a:lnSpc>
              <a:defRPr sz="2400" b="1">
                <a:solidFill>
                  <a:schemeClr val="bg1"/>
                </a:solidFill>
              </a:defRPr>
            </a:lvl1pPr>
          </a:lstStyle>
          <a:p>
            <a:pPr lvl="0"/>
            <a:r>
              <a:rPr lang="en-US" altLang="en-US" noProof="0"/>
              <a:t>Click to edit Master title style</a:t>
            </a:r>
          </a:p>
        </p:txBody>
      </p:sp>
      <p:sp>
        <p:nvSpPr>
          <p:cNvPr id="5126" name="Rectangle 6"/>
          <p:cNvSpPr>
            <a:spLocks noGrp="1" noChangeArrowheads="1"/>
          </p:cNvSpPr>
          <p:nvPr>
            <p:ph type="subTitle" sz="quarter" idx="1"/>
          </p:nvPr>
        </p:nvSpPr>
        <p:spPr>
          <a:xfrm>
            <a:off x="5419725" y="4310063"/>
            <a:ext cx="2832100" cy="1752600"/>
          </a:xfrm>
        </p:spPr>
        <p:txBody>
          <a:bodyPr/>
          <a:lstStyle>
            <a:lvl1pPr marL="0" indent="0" algn="ctr">
              <a:buFontTx/>
              <a:buNone/>
              <a:defRPr sz="1400"/>
            </a:lvl1pPr>
          </a:lstStyle>
          <a:p>
            <a:pPr lvl="0"/>
            <a:r>
              <a:rPr lang="en-US" altLang="en-US" noProof="0"/>
              <a:t>Click to edit Master subtitle style</a:t>
            </a:r>
          </a:p>
        </p:txBody>
      </p:sp>
    </p:spTree>
    <p:extLst>
      <p:ext uri="{BB962C8B-B14F-4D97-AF65-F5344CB8AC3E}">
        <p14:creationId xmlns:p14="http://schemas.microsoft.com/office/powerpoint/2010/main" val="20081778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62063" cy="110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30412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7893541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14350" y="1266825"/>
            <a:ext cx="4135438" cy="4829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02188" y="1266825"/>
            <a:ext cx="4135437" cy="4829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53389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5853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268288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53713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016530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353615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45655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21500" y="0"/>
            <a:ext cx="2135188"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14350" y="0"/>
            <a:ext cx="62547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45229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307138"/>
            <a:ext cx="9144000" cy="53975"/>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bg2"/>
                </a:solidFill>
                <a:latin typeface="Arial" charset="0"/>
              </a:defRPr>
            </a:lvl1pPr>
            <a:lvl2pPr marL="742950" indent="-285750" eaLnBrk="0" hangingPunct="0">
              <a:defRPr sz="3200">
                <a:solidFill>
                  <a:schemeClr val="bg2"/>
                </a:solidFill>
                <a:latin typeface="Arial" charset="0"/>
              </a:defRPr>
            </a:lvl2pPr>
            <a:lvl3pPr marL="1143000" indent="-228600" eaLnBrk="0" hangingPunct="0">
              <a:defRPr sz="3200">
                <a:solidFill>
                  <a:schemeClr val="bg2"/>
                </a:solidFill>
                <a:latin typeface="Arial" charset="0"/>
              </a:defRPr>
            </a:lvl3pPr>
            <a:lvl4pPr marL="1600200" indent="-228600" eaLnBrk="0" hangingPunct="0">
              <a:defRPr sz="3200">
                <a:solidFill>
                  <a:schemeClr val="bg2"/>
                </a:solidFill>
                <a:latin typeface="Arial" charset="0"/>
              </a:defRPr>
            </a:lvl4pPr>
            <a:lvl5pPr marL="2057400" indent="-228600" eaLnBrk="0" hangingPunct="0">
              <a:defRPr sz="3200">
                <a:solidFill>
                  <a:schemeClr val="bg2"/>
                </a:solidFill>
                <a:latin typeface="Arial" charset="0"/>
              </a:defRPr>
            </a:lvl5pPr>
            <a:lvl6pPr marL="2514600" indent="-228600" eaLnBrk="0" fontAlgn="base" hangingPunct="0">
              <a:lnSpc>
                <a:spcPct val="90000"/>
              </a:lnSpc>
              <a:spcBef>
                <a:spcPct val="20000"/>
              </a:spcBef>
              <a:spcAft>
                <a:spcPct val="0"/>
              </a:spcAft>
              <a:defRPr sz="3200">
                <a:solidFill>
                  <a:schemeClr val="bg2"/>
                </a:solidFill>
                <a:latin typeface="Arial" charset="0"/>
              </a:defRPr>
            </a:lvl6pPr>
            <a:lvl7pPr marL="2971800" indent="-228600" eaLnBrk="0" fontAlgn="base" hangingPunct="0">
              <a:lnSpc>
                <a:spcPct val="90000"/>
              </a:lnSpc>
              <a:spcBef>
                <a:spcPct val="20000"/>
              </a:spcBef>
              <a:spcAft>
                <a:spcPct val="0"/>
              </a:spcAft>
              <a:defRPr sz="3200">
                <a:solidFill>
                  <a:schemeClr val="bg2"/>
                </a:solidFill>
                <a:latin typeface="Arial" charset="0"/>
              </a:defRPr>
            </a:lvl7pPr>
            <a:lvl8pPr marL="3429000" indent="-228600" eaLnBrk="0" fontAlgn="base" hangingPunct="0">
              <a:lnSpc>
                <a:spcPct val="90000"/>
              </a:lnSpc>
              <a:spcBef>
                <a:spcPct val="20000"/>
              </a:spcBef>
              <a:spcAft>
                <a:spcPct val="0"/>
              </a:spcAft>
              <a:defRPr sz="3200">
                <a:solidFill>
                  <a:schemeClr val="bg2"/>
                </a:solidFill>
                <a:latin typeface="Arial" charset="0"/>
              </a:defRPr>
            </a:lvl8pPr>
            <a:lvl9pPr marL="3886200" indent="-228600" eaLnBrk="0" fontAlgn="base" hangingPunct="0">
              <a:lnSpc>
                <a:spcPct val="90000"/>
              </a:lnSpc>
              <a:spcBef>
                <a:spcPct val="20000"/>
              </a:spcBef>
              <a:spcAft>
                <a:spcPct val="0"/>
              </a:spcAft>
              <a:defRPr sz="3200">
                <a:solidFill>
                  <a:schemeClr val="bg2"/>
                </a:solidFill>
                <a:latin typeface="Arial" charset="0"/>
              </a:defRPr>
            </a:lvl9pPr>
          </a:lstStyle>
          <a:p>
            <a:pPr>
              <a:lnSpc>
                <a:spcPct val="100000"/>
              </a:lnSpc>
              <a:spcBef>
                <a:spcPct val="0"/>
              </a:spcBef>
              <a:defRPr/>
            </a:pPr>
            <a:endParaRPr lang="fr-FR" altLang="en-US" sz="2400" dirty="0">
              <a:solidFill>
                <a:srgbClr val="000000"/>
              </a:solidFill>
              <a:latin typeface="Times New Roman" pitchFamily="18" charset="0"/>
              <a:ea typeface="ＭＳ Ｐゴシック" pitchFamily="34" charset="-128"/>
            </a:endParaRPr>
          </a:p>
        </p:txBody>
      </p:sp>
      <p:sp>
        <p:nvSpPr>
          <p:cNvPr id="5" name="Rectangle 3"/>
          <p:cNvSpPr>
            <a:spLocks noChangeArrowheads="1"/>
          </p:cNvSpPr>
          <p:nvPr/>
        </p:nvSpPr>
        <p:spPr bwMode="auto">
          <a:xfrm>
            <a:off x="0" y="1685925"/>
            <a:ext cx="9144000" cy="2286000"/>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bg2"/>
                </a:solidFill>
                <a:latin typeface="Arial" charset="0"/>
              </a:defRPr>
            </a:lvl1pPr>
            <a:lvl2pPr marL="742950" indent="-285750" eaLnBrk="0" hangingPunct="0">
              <a:defRPr sz="3200">
                <a:solidFill>
                  <a:schemeClr val="bg2"/>
                </a:solidFill>
                <a:latin typeface="Arial" charset="0"/>
              </a:defRPr>
            </a:lvl2pPr>
            <a:lvl3pPr marL="1143000" indent="-228600" eaLnBrk="0" hangingPunct="0">
              <a:defRPr sz="3200">
                <a:solidFill>
                  <a:schemeClr val="bg2"/>
                </a:solidFill>
                <a:latin typeface="Arial" charset="0"/>
              </a:defRPr>
            </a:lvl3pPr>
            <a:lvl4pPr marL="1600200" indent="-228600" eaLnBrk="0" hangingPunct="0">
              <a:defRPr sz="3200">
                <a:solidFill>
                  <a:schemeClr val="bg2"/>
                </a:solidFill>
                <a:latin typeface="Arial" charset="0"/>
              </a:defRPr>
            </a:lvl4pPr>
            <a:lvl5pPr marL="2057400" indent="-228600" eaLnBrk="0" hangingPunct="0">
              <a:defRPr sz="3200">
                <a:solidFill>
                  <a:schemeClr val="bg2"/>
                </a:solidFill>
                <a:latin typeface="Arial" charset="0"/>
              </a:defRPr>
            </a:lvl5pPr>
            <a:lvl6pPr marL="2514600" indent="-228600" eaLnBrk="0" fontAlgn="base" hangingPunct="0">
              <a:lnSpc>
                <a:spcPct val="90000"/>
              </a:lnSpc>
              <a:spcBef>
                <a:spcPct val="20000"/>
              </a:spcBef>
              <a:spcAft>
                <a:spcPct val="0"/>
              </a:spcAft>
              <a:defRPr sz="3200">
                <a:solidFill>
                  <a:schemeClr val="bg2"/>
                </a:solidFill>
                <a:latin typeface="Arial" charset="0"/>
              </a:defRPr>
            </a:lvl6pPr>
            <a:lvl7pPr marL="2971800" indent="-228600" eaLnBrk="0" fontAlgn="base" hangingPunct="0">
              <a:lnSpc>
                <a:spcPct val="90000"/>
              </a:lnSpc>
              <a:spcBef>
                <a:spcPct val="20000"/>
              </a:spcBef>
              <a:spcAft>
                <a:spcPct val="0"/>
              </a:spcAft>
              <a:defRPr sz="3200">
                <a:solidFill>
                  <a:schemeClr val="bg2"/>
                </a:solidFill>
                <a:latin typeface="Arial" charset="0"/>
              </a:defRPr>
            </a:lvl7pPr>
            <a:lvl8pPr marL="3429000" indent="-228600" eaLnBrk="0" fontAlgn="base" hangingPunct="0">
              <a:lnSpc>
                <a:spcPct val="90000"/>
              </a:lnSpc>
              <a:spcBef>
                <a:spcPct val="20000"/>
              </a:spcBef>
              <a:spcAft>
                <a:spcPct val="0"/>
              </a:spcAft>
              <a:defRPr sz="3200">
                <a:solidFill>
                  <a:schemeClr val="bg2"/>
                </a:solidFill>
                <a:latin typeface="Arial" charset="0"/>
              </a:defRPr>
            </a:lvl8pPr>
            <a:lvl9pPr marL="3886200" indent="-228600" eaLnBrk="0" fontAlgn="base" hangingPunct="0">
              <a:lnSpc>
                <a:spcPct val="90000"/>
              </a:lnSpc>
              <a:spcBef>
                <a:spcPct val="20000"/>
              </a:spcBef>
              <a:spcAft>
                <a:spcPct val="0"/>
              </a:spcAft>
              <a:defRPr sz="3200">
                <a:solidFill>
                  <a:schemeClr val="bg2"/>
                </a:solidFill>
                <a:latin typeface="Arial" charset="0"/>
              </a:defRPr>
            </a:lvl9pPr>
          </a:lstStyle>
          <a:p>
            <a:pPr>
              <a:lnSpc>
                <a:spcPct val="100000"/>
              </a:lnSpc>
              <a:spcBef>
                <a:spcPct val="0"/>
              </a:spcBef>
              <a:defRPr/>
            </a:pPr>
            <a:endParaRPr lang="en-US" altLang="en-US" sz="1000" dirty="0">
              <a:solidFill>
                <a:srgbClr val="000000"/>
              </a:solidFill>
              <a:latin typeface="Helvetica" pitchFamily="34" charset="0"/>
              <a:ea typeface="ＭＳ Ｐゴシック" pitchFamily="34" charset="-128"/>
              <a:cs typeface="Arial" charset="0"/>
            </a:endParaRPr>
          </a:p>
        </p:txBody>
      </p:sp>
      <p:pic>
        <p:nvPicPr>
          <p:cNvPr id="6" name="Picture 7"/>
          <p:cNvPicPr>
            <a:picLocks noChangeAspect="1" noChangeArrowheads="1"/>
          </p:cNvPicPr>
          <p:nvPr userDrawn="1"/>
        </p:nvPicPr>
        <p:blipFill>
          <a:blip r:embed="rId2"/>
          <a:srcRect/>
          <a:stretch>
            <a:fillRect/>
          </a:stretch>
        </p:blipFill>
        <p:spPr bwMode="auto">
          <a:xfrm>
            <a:off x="228600" y="228600"/>
            <a:ext cx="1262063" cy="110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125" name="Rectangle 5"/>
          <p:cNvSpPr>
            <a:spLocks noGrp="1" noChangeArrowheads="1"/>
          </p:cNvSpPr>
          <p:nvPr>
            <p:ph type="ctrTitle" sz="quarter"/>
          </p:nvPr>
        </p:nvSpPr>
        <p:spPr>
          <a:xfrm>
            <a:off x="454025" y="2032000"/>
            <a:ext cx="7772400" cy="1470025"/>
          </a:xfrm>
        </p:spPr>
        <p:txBody>
          <a:bodyPr/>
          <a:lstStyle>
            <a:lvl1pPr>
              <a:lnSpc>
                <a:spcPct val="100000"/>
              </a:lnSpc>
              <a:defRPr sz="2400" b="1">
                <a:solidFill>
                  <a:schemeClr val="bg1"/>
                </a:solidFill>
              </a:defRPr>
            </a:lvl1pPr>
          </a:lstStyle>
          <a:p>
            <a:pPr lvl="0"/>
            <a:r>
              <a:rPr lang="en-US" altLang="en-US" noProof="0"/>
              <a:t>Click to edit Master title style</a:t>
            </a:r>
          </a:p>
        </p:txBody>
      </p:sp>
      <p:sp>
        <p:nvSpPr>
          <p:cNvPr id="5126" name="Rectangle 6"/>
          <p:cNvSpPr>
            <a:spLocks noGrp="1" noChangeArrowheads="1"/>
          </p:cNvSpPr>
          <p:nvPr>
            <p:ph type="subTitle" sz="quarter" idx="1"/>
          </p:nvPr>
        </p:nvSpPr>
        <p:spPr>
          <a:xfrm>
            <a:off x="5419725" y="4310063"/>
            <a:ext cx="2832100" cy="1752600"/>
          </a:xfrm>
        </p:spPr>
        <p:txBody>
          <a:bodyPr/>
          <a:lstStyle>
            <a:lvl1pPr marL="0" indent="0" algn="ctr">
              <a:buFontTx/>
              <a:buNone/>
              <a:defRPr sz="1400"/>
            </a:lvl1pPr>
          </a:lstStyle>
          <a:p>
            <a:pPr lvl="0"/>
            <a:r>
              <a:rPr lang="en-US" altLang="en-US" noProof="0"/>
              <a:t>Click to edit Master subtitle style</a:t>
            </a:r>
          </a:p>
        </p:txBody>
      </p:sp>
    </p:spTree>
    <p:extLst>
      <p:ext uri="{BB962C8B-B14F-4D97-AF65-F5344CB8AC3E}">
        <p14:creationId xmlns:p14="http://schemas.microsoft.com/office/powerpoint/2010/main" val="6598238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srcRect/>
          <a:stretch>
            <a:fillRect/>
          </a:stretch>
        </p:blipFill>
        <p:spPr bwMode="auto">
          <a:xfrm>
            <a:off x="0" y="0"/>
            <a:ext cx="1262063" cy="110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88237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9271176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14350" y="1266825"/>
            <a:ext cx="4135438" cy="4829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02188" y="1266825"/>
            <a:ext cx="4135437" cy="4829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8033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14350" y="1266825"/>
            <a:ext cx="4135438" cy="4829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02188" y="1266825"/>
            <a:ext cx="4135437" cy="4829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48504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830145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8266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624143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916376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816635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21500" y="0"/>
            <a:ext cx="2135188"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14350" y="0"/>
            <a:ext cx="62547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37822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HUIT Title Slide">
    <p:spTree>
      <p:nvGrpSpPr>
        <p:cNvPr id="1" name=""/>
        <p:cNvGrpSpPr/>
        <p:nvPr/>
      </p:nvGrpSpPr>
      <p:grpSpPr>
        <a:xfrm>
          <a:off x="0" y="0"/>
          <a:ext cx="0" cy="0"/>
          <a:chOff x="0" y="0"/>
          <a:chExt cx="0" cy="0"/>
        </a:xfrm>
      </p:grpSpPr>
      <p:sp>
        <p:nvSpPr>
          <p:cNvPr id="36867" name="Title Placeholder 1"/>
          <p:cNvSpPr>
            <a:spLocks noGrp="1"/>
          </p:cNvSpPr>
          <p:nvPr>
            <p:ph type="ctrTitle"/>
          </p:nvPr>
        </p:nvSpPr>
        <p:spPr>
          <a:xfrm>
            <a:off x="381000" y="2971807"/>
            <a:ext cx="8305800" cy="1470025"/>
          </a:xfrm>
        </p:spPr>
        <p:txBody>
          <a:bodyPr/>
          <a:lstStyle>
            <a:lvl1pPr algn="ctr">
              <a:defRPr sz="1397">
                <a:solidFill>
                  <a:schemeClr val="accent2"/>
                </a:solidFill>
              </a:defRPr>
            </a:lvl1pPr>
          </a:lstStyle>
          <a:p>
            <a:r>
              <a:rPr lang="en-US"/>
              <a:t>Click to edit Master title style</a:t>
            </a:r>
          </a:p>
        </p:txBody>
      </p:sp>
      <p:sp>
        <p:nvSpPr>
          <p:cNvPr id="36868"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a:t>Click to edit Master subtitle style</a:t>
            </a:r>
          </a:p>
        </p:txBody>
      </p:sp>
      <p:pic>
        <p:nvPicPr>
          <p:cNvPr id="6" name="Picture 2" descr="C:\Users\sjf749\Documents\HUIT artwork\WEB_HUIT_LOGOS_PNG_HUIT_plain.png"/>
          <p:cNvPicPr>
            <a:picLocks noChangeAspect="1" noChangeArrowheads="1"/>
          </p:cNvPicPr>
          <p:nvPr userDrawn="1"/>
        </p:nvPicPr>
        <p:blipFill>
          <a:blip r:embed="rId3" cstate="print"/>
          <a:srcRect/>
          <a:stretch>
            <a:fillRect/>
          </a:stretch>
        </p:blipFill>
        <p:spPr bwMode="auto">
          <a:xfrm>
            <a:off x="310104" y="498902"/>
            <a:ext cx="3975850" cy="813351"/>
          </a:xfrm>
          <a:prstGeom prst="rect">
            <a:avLst/>
          </a:prstGeom>
          <a:noFill/>
        </p:spPr>
      </p:pic>
    </p:spTree>
    <p:extLst>
      <p:ext uri="{BB962C8B-B14F-4D97-AF65-F5344CB8AC3E}">
        <p14:creationId xmlns:p14="http://schemas.microsoft.com/office/powerpoint/2010/main" val="4197647385"/>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HUIT Agend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
            <a:ext cx="8229600" cy="914400"/>
          </a:xfrm>
        </p:spPr>
        <p:txBody>
          <a:bodyPr/>
          <a:lstStyle>
            <a:lvl1pPr>
              <a:defRPr sz="1397"/>
            </a:lvl1pPr>
          </a:lstStyle>
          <a:p>
            <a:r>
              <a:rPr lang="en-US"/>
              <a:t>Agenda slide (24 point)</a:t>
            </a:r>
          </a:p>
        </p:txBody>
      </p:sp>
      <p:sp>
        <p:nvSpPr>
          <p:cNvPr id="3" name="Content Placeholder 2"/>
          <p:cNvSpPr>
            <a:spLocks noGrp="1"/>
          </p:cNvSpPr>
          <p:nvPr>
            <p:ph idx="1"/>
          </p:nvPr>
        </p:nvSpPr>
        <p:spPr>
          <a:xfrm>
            <a:off x="457200" y="1219205"/>
            <a:ext cx="8229600" cy="4525963"/>
          </a:xfrm>
        </p:spPr>
        <p:txBody>
          <a:bodyPr/>
          <a:lstStyle>
            <a:lvl1pPr>
              <a:defRPr sz="1176"/>
            </a:lvl1pPr>
            <a:lvl2pPr>
              <a:defRPr sz="1067"/>
            </a:lvl2pPr>
            <a:lvl3pPr>
              <a:defRPr sz="956"/>
            </a:lvl3pPr>
          </a:lstStyle>
          <a:p>
            <a:pPr lvl="0"/>
            <a:r>
              <a:rPr lang="en-US"/>
              <a:t>Click to edit Master text styles</a:t>
            </a:r>
          </a:p>
          <a:p>
            <a:pPr lvl="1"/>
            <a:r>
              <a:rPr lang="en-US"/>
              <a:t>Second level</a:t>
            </a:r>
          </a:p>
          <a:p>
            <a:pPr lvl="2"/>
            <a:r>
              <a:rPr lang="en-US"/>
              <a:t>Third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Tree>
    <p:extLst>
      <p:ext uri="{BB962C8B-B14F-4D97-AF65-F5344CB8AC3E}">
        <p14:creationId xmlns:p14="http://schemas.microsoft.com/office/powerpoint/2010/main" val="34903046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HUIT 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
            <a:ext cx="8229600" cy="914400"/>
          </a:xfrm>
        </p:spPr>
        <p:txBody>
          <a:bodyPr/>
          <a:lstStyle>
            <a:lvl1pPr>
              <a:defRPr baseline="0"/>
            </a:lvl1pPr>
          </a:lstStyle>
          <a:p>
            <a:r>
              <a:rPr lang="en-US"/>
              <a:t>Headings are Arial 20 points</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Text Placeholder 5"/>
          <p:cNvSpPr>
            <a:spLocks noGrp="1"/>
          </p:cNvSpPr>
          <p:nvPr>
            <p:ph type="body" sz="quarter" idx="11"/>
          </p:nvPr>
        </p:nvSpPr>
        <p:spPr>
          <a:xfrm>
            <a:off x="457200" y="1143000"/>
            <a:ext cx="8229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5735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HUIT Text Only">
    <p:spTree>
      <p:nvGrpSpPr>
        <p:cNvPr id="1" name=""/>
        <p:cNvGrpSpPr/>
        <p:nvPr/>
      </p:nvGrpSpPr>
      <p:grpSpPr>
        <a:xfrm>
          <a:off x="0" y="0"/>
          <a:ext cx="0" cy="0"/>
          <a:chOff x="0" y="0"/>
          <a:chExt cx="0" cy="0"/>
        </a:xfrm>
      </p:grpSpPr>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Text Placeholder 5"/>
          <p:cNvSpPr>
            <a:spLocks noGrp="1"/>
          </p:cNvSpPr>
          <p:nvPr>
            <p:ph type="body" sz="quarter" idx="11"/>
          </p:nvPr>
        </p:nvSpPr>
        <p:spPr>
          <a:xfrm>
            <a:off x="457200" y="533400"/>
            <a:ext cx="82296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47368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HUIT Text &amp; 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153400" cy="9144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Picture Placeholder 5"/>
          <p:cNvSpPr>
            <a:spLocks noGrp="1"/>
          </p:cNvSpPr>
          <p:nvPr>
            <p:ph type="pic" sz="quarter" idx="11"/>
          </p:nvPr>
        </p:nvSpPr>
        <p:spPr>
          <a:xfrm>
            <a:off x="4648200" y="1219205"/>
            <a:ext cx="3962400" cy="4525963"/>
          </a:xfrm>
        </p:spPr>
        <p:txBody>
          <a:bodyPr/>
          <a:lstStyle/>
          <a:p>
            <a:r>
              <a:rPr lang="en-US" dirty="0"/>
              <a:t>Click icon to add picture</a:t>
            </a:r>
          </a:p>
        </p:txBody>
      </p:sp>
    </p:spTree>
    <p:extLst>
      <p:ext uri="{BB962C8B-B14F-4D97-AF65-F5344CB8AC3E}">
        <p14:creationId xmlns:p14="http://schemas.microsoft.com/office/powerpoint/2010/main" val="28760145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HUIT With Citation and Breadcrumb">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6934200" cy="9144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Picture Placeholder 5"/>
          <p:cNvSpPr>
            <a:spLocks noGrp="1"/>
          </p:cNvSpPr>
          <p:nvPr>
            <p:ph type="pic" sz="quarter" idx="11"/>
          </p:nvPr>
        </p:nvSpPr>
        <p:spPr>
          <a:xfrm>
            <a:off x="4648200" y="1219205"/>
            <a:ext cx="3962400" cy="4525963"/>
          </a:xfrm>
        </p:spPr>
        <p:txBody>
          <a:bodyPr/>
          <a:lstStyle/>
          <a:p>
            <a:r>
              <a:rPr lang="en-US" dirty="0"/>
              <a:t>Click icon to add picture</a:t>
            </a:r>
          </a:p>
        </p:txBody>
      </p:sp>
      <p:sp>
        <p:nvSpPr>
          <p:cNvPr id="7" name="Line 15"/>
          <p:cNvSpPr>
            <a:spLocks noChangeShapeType="1"/>
          </p:cNvSpPr>
          <p:nvPr userDrawn="1"/>
        </p:nvSpPr>
        <p:spPr bwMode="auto">
          <a:xfrm>
            <a:off x="7505700" y="347663"/>
            <a:ext cx="1524000" cy="0"/>
          </a:xfrm>
          <a:prstGeom prst="line">
            <a:avLst/>
          </a:prstGeom>
          <a:noFill/>
          <a:ln w="15875" cap="rnd">
            <a:solidFill>
              <a:schemeClr val="tx2"/>
            </a:solidFill>
            <a:prstDash val="sysDot"/>
            <a:round/>
            <a:headEnd/>
            <a:tailEnd/>
          </a:ln>
        </p:spPr>
        <p:txBody>
          <a:bodyPr lIns="53789" tIns="26894" rIns="53789" bIns="26894"/>
          <a:lstStyle/>
          <a:p>
            <a:pPr defTabSz="268914" fontAlgn="base">
              <a:spcBef>
                <a:spcPct val="0"/>
              </a:spcBef>
              <a:spcAft>
                <a:spcPct val="0"/>
              </a:spcAft>
            </a:pPr>
            <a:endParaRPr lang="en-US" sz="1125" b="1" kern="1200" dirty="0">
              <a:latin typeface="Arial" charset="0"/>
              <a:ea typeface="+mn-ea"/>
            </a:endParaRPr>
          </a:p>
        </p:txBody>
      </p:sp>
      <p:sp>
        <p:nvSpPr>
          <p:cNvPr id="9" name="Text Placeholder 8"/>
          <p:cNvSpPr>
            <a:spLocks noGrp="1"/>
          </p:cNvSpPr>
          <p:nvPr>
            <p:ph type="body" sz="quarter" idx="12"/>
          </p:nvPr>
        </p:nvSpPr>
        <p:spPr>
          <a:xfrm>
            <a:off x="7505700" y="38100"/>
            <a:ext cx="1574800" cy="228600"/>
          </a:xfrm>
        </p:spPr>
        <p:txBody>
          <a:bodyPr/>
          <a:lstStyle>
            <a:lvl1pPr marL="0" indent="0">
              <a:buNone/>
              <a:defRPr sz="515">
                <a:solidFill>
                  <a:schemeClr val="accent1"/>
                </a:solidFill>
              </a:defRPr>
            </a:lvl1pPr>
          </a:lstStyle>
          <a:p>
            <a:pPr lvl="0"/>
            <a:r>
              <a:rPr lang="en-US"/>
              <a:t>Click to edit Master text styles</a:t>
            </a:r>
          </a:p>
        </p:txBody>
      </p:sp>
      <p:sp>
        <p:nvSpPr>
          <p:cNvPr id="10" name="Line 14"/>
          <p:cNvSpPr>
            <a:spLocks noChangeShapeType="1"/>
          </p:cNvSpPr>
          <p:nvPr userDrawn="1"/>
        </p:nvSpPr>
        <p:spPr bwMode="auto">
          <a:xfrm>
            <a:off x="457202" y="6070600"/>
            <a:ext cx="3744914" cy="0"/>
          </a:xfrm>
          <a:prstGeom prst="line">
            <a:avLst/>
          </a:prstGeom>
          <a:noFill/>
          <a:ln w="15875" cap="rnd">
            <a:solidFill>
              <a:schemeClr val="tx2"/>
            </a:solidFill>
            <a:prstDash val="sysDot"/>
            <a:round/>
            <a:headEnd/>
            <a:tailEnd/>
          </a:ln>
        </p:spPr>
        <p:txBody>
          <a:bodyPr lIns="53789" tIns="26894" rIns="53789" bIns="26894"/>
          <a:lstStyle/>
          <a:p>
            <a:pPr defTabSz="268914" fontAlgn="base">
              <a:spcBef>
                <a:spcPct val="0"/>
              </a:spcBef>
              <a:spcAft>
                <a:spcPct val="0"/>
              </a:spcAft>
            </a:pPr>
            <a:endParaRPr lang="en-US" sz="1125" b="1" kern="1200" dirty="0">
              <a:latin typeface="Arial" charset="0"/>
              <a:ea typeface="+mn-ea"/>
            </a:endParaRPr>
          </a:p>
        </p:txBody>
      </p:sp>
      <p:sp>
        <p:nvSpPr>
          <p:cNvPr id="11" name="Text Placeholder 8"/>
          <p:cNvSpPr>
            <a:spLocks noGrp="1"/>
          </p:cNvSpPr>
          <p:nvPr>
            <p:ph type="body" sz="quarter" idx="13"/>
          </p:nvPr>
        </p:nvSpPr>
        <p:spPr>
          <a:xfrm>
            <a:off x="457203" y="6096000"/>
            <a:ext cx="3734388" cy="228600"/>
          </a:xfrm>
        </p:spPr>
        <p:txBody>
          <a:bodyPr/>
          <a:lstStyle>
            <a:lvl1pPr marL="0" indent="0">
              <a:buNone/>
              <a:defRPr sz="515" i="1">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39765302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HUIT Section Transition slide">
    <p:bg>
      <p:bgPr>
        <a:solidFill>
          <a:srgbClr val="A51C30"/>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457200" y="4800600"/>
            <a:ext cx="8229600" cy="1143000"/>
          </a:xfrm>
        </p:spPr>
        <p:txBody>
          <a:bodyPr/>
          <a:lstStyle>
            <a:lvl1pPr>
              <a:defRPr sz="2573">
                <a:solidFill>
                  <a:schemeClr val="bg1"/>
                </a:solidFill>
              </a:defRPr>
            </a:lvl1pPr>
          </a:lstStyle>
          <a:p>
            <a:r>
              <a:rPr lang="en-US"/>
              <a:t>Click to edit Master title style</a:t>
            </a:r>
          </a:p>
        </p:txBody>
      </p:sp>
    </p:spTree>
    <p:extLst>
      <p:ext uri="{BB962C8B-B14F-4D97-AF65-F5344CB8AC3E}">
        <p14:creationId xmlns:p14="http://schemas.microsoft.com/office/powerpoint/2010/main" val="18216770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HUIT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05800" cy="914400"/>
          </a:xfrm>
        </p:spPr>
        <p:txBody>
          <a:bodyPr/>
          <a:lstStyle/>
          <a:p>
            <a:r>
              <a:rPr lang="en-US"/>
              <a:t>Click to edit Master title style</a:t>
            </a:r>
          </a:p>
        </p:txBody>
      </p:sp>
      <p:sp>
        <p:nvSpPr>
          <p:cNvPr id="5" name="Slide Number Placeholder 5"/>
          <p:cNvSpPr>
            <a:spLocks noGrp="1"/>
          </p:cNvSpPr>
          <p:nvPr>
            <p:ph type="sldNum" sz="quarter" idx="10"/>
          </p:nvPr>
        </p:nvSpPr>
        <p:spPr>
          <a:ln/>
        </p:spPr>
        <p:txBody>
          <a:bodyPr/>
          <a:lstStyle>
            <a:lvl1pPr>
              <a:defRPr/>
            </a:lvl1pPr>
          </a:lstStyle>
          <a:p>
            <a:pPr>
              <a:defRPr/>
            </a:pPr>
            <a:fld id="{740CB79B-1DE2-4DCC-9026-293B1B324853}" type="slidenum">
              <a:rPr lang="en-US"/>
              <a:pPr>
                <a:defRPr/>
              </a:pPr>
              <a:t>‹#›</a:t>
            </a:fld>
            <a:endParaRPr lang="en-US" dirty="0"/>
          </a:p>
        </p:txBody>
      </p:sp>
      <p:sp>
        <p:nvSpPr>
          <p:cNvPr id="10" name="Text Placeholder 9"/>
          <p:cNvSpPr>
            <a:spLocks noGrp="1"/>
          </p:cNvSpPr>
          <p:nvPr>
            <p:ph type="body" sz="quarter" idx="12"/>
          </p:nvPr>
        </p:nvSpPr>
        <p:spPr>
          <a:xfrm>
            <a:off x="457200" y="6324608"/>
            <a:ext cx="5638800" cy="365125"/>
          </a:xfrm>
        </p:spPr>
        <p:txBody>
          <a:bodyPr/>
          <a:lstStyle>
            <a:lvl1pPr marL="0" indent="0">
              <a:buFontTx/>
              <a:buNone/>
              <a:defRPr sz="699" b="0" i="1">
                <a:solidFill>
                  <a:schemeClr val="accent1"/>
                </a:solidFill>
              </a:defRPr>
            </a:lvl1pPr>
            <a:lvl2pPr marL="268914" indent="0">
              <a:buFontTx/>
              <a:buNone/>
              <a:defRPr sz="699" b="0" i="1">
                <a:solidFill>
                  <a:schemeClr val="accent1"/>
                </a:solidFill>
              </a:defRPr>
            </a:lvl2pPr>
            <a:lvl3pPr marL="537829" indent="0">
              <a:buFontTx/>
              <a:buNone/>
              <a:defRPr sz="699" b="0" i="1">
                <a:solidFill>
                  <a:schemeClr val="accent1"/>
                </a:solidFill>
              </a:defRPr>
            </a:lvl3pPr>
            <a:lvl4pPr marL="806743" indent="0">
              <a:buFontTx/>
              <a:buNone/>
              <a:defRPr sz="699" b="0" i="1">
                <a:solidFill>
                  <a:schemeClr val="accent1"/>
                </a:solidFill>
              </a:defRPr>
            </a:lvl4pPr>
            <a:lvl5pPr marL="1075657" indent="0">
              <a:buFontTx/>
              <a:buNone/>
              <a:defRPr sz="699" b="0" i="1">
                <a:solidFill>
                  <a:schemeClr val="accent1"/>
                </a:solidFill>
              </a:defRPr>
            </a:lvl5pPr>
          </a:lstStyle>
          <a:p>
            <a:pPr lvl="0"/>
            <a:r>
              <a:rPr lang="en-US"/>
              <a:t>Click to edit Master text styles</a:t>
            </a:r>
          </a:p>
        </p:txBody>
      </p:sp>
      <p:sp>
        <p:nvSpPr>
          <p:cNvPr id="9" name="Table Placeholder 8"/>
          <p:cNvSpPr>
            <a:spLocks noGrp="1"/>
          </p:cNvSpPr>
          <p:nvPr>
            <p:ph type="tbl" sz="quarter" idx="13" hasCustomPrompt="1"/>
          </p:nvPr>
        </p:nvSpPr>
        <p:spPr>
          <a:xfrm>
            <a:off x="457200" y="1143000"/>
            <a:ext cx="8305800" cy="5029200"/>
          </a:xfrm>
        </p:spPr>
        <p:txBody>
          <a:bodyPr/>
          <a:lstStyle>
            <a:lvl1pPr>
              <a:defRPr baseline="0"/>
            </a:lvl1pPr>
          </a:lstStyle>
          <a:p>
            <a:r>
              <a:rPr lang="en-US" dirty="0"/>
              <a:t>Click icon to add a table</a:t>
            </a:r>
          </a:p>
        </p:txBody>
      </p:sp>
    </p:spTree>
    <p:extLst>
      <p:ext uri="{BB962C8B-B14F-4D97-AF65-F5344CB8AC3E}">
        <p14:creationId xmlns:p14="http://schemas.microsoft.com/office/powerpoint/2010/main" val="15657165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HUIT Table with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05800" cy="914400"/>
          </a:xfrm>
        </p:spPr>
        <p:txBody>
          <a:bodyPr/>
          <a:lstStyle/>
          <a:p>
            <a:r>
              <a:rPr lang="en-US"/>
              <a:t>Click to edit Master title style</a:t>
            </a:r>
          </a:p>
        </p:txBody>
      </p:sp>
      <p:sp>
        <p:nvSpPr>
          <p:cNvPr id="5" name="Slide Number Placeholder 5"/>
          <p:cNvSpPr>
            <a:spLocks noGrp="1"/>
          </p:cNvSpPr>
          <p:nvPr>
            <p:ph type="sldNum" sz="quarter" idx="10"/>
          </p:nvPr>
        </p:nvSpPr>
        <p:spPr>
          <a:ln/>
        </p:spPr>
        <p:txBody>
          <a:bodyPr/>
          <a:lstStyle>
            <a:lvl1pPr>
              <a:defRPr/>
            </a:lvl1pPr>
          </a:lstStyle>
          <a:p>
            <a:pPr>
              <a:defRPr/>
            </a:pPr>
            <a:fld id="{740CB79B-1DE2-4DCC-9026-293B1B324853}" type="slidenum">
              <a:rPr lang="en-US"/>
              <a:pPr>
                <a:defRPr/>
              </a:pPr>
              <a:t>‹#›</a:t>
            </a:fld>
            <a:endParaRPr lang="en-US" dirty="0"/>
          </a:p>
        </p:txBody>
      </p:sp>
      <p:sp>
        <p:nvSpPr>
          <p:cNvPr id="10" name="Text Placeholder 9"/>
          <p:cNvSpPr>
            <a:spLocks noGrp="1"/>
          </p:cNvSpPr>
          <p:nvPr>
            <p:ph type="body" sz="quarter" idx="12"/>
          </p:nvPr>
        </p:nvSpPr>
        <p:spPr>
          <a:xfrm>
            <a:off x="457200" y="6324608"/>
            <a:ext cx="5638800" cy="365125"/>
          </a:xfrm>
        </p:spPr>
        <p:txBody>
          <a:bodyPr/>
          <a:lstStyle>
            <a:lvl1pPr marL="0" indent="0">
              <a:buFontTx/>
              <a:buNone/>
              <a:defRPr sz="699" b="0" i="1">
                <a:solidFill>
                  <a:schemeClr val="accent1"/>
                </a:solidFill>
              </a:defRPr>
            </a:lvl1pPr>
            <a:lvl2pPr marL="268914" indent="0">
              <a:buFontTx/>
              <a:buNone/>
              <a:defRPr sz="699" b="0" i="1">
                <a:solidFill>
                  <a:schemeClr val="accent1"/>
                </a:solidFill>
              </a:defRPr>
            </a:lvl2pPr>
            <a:lvl3pPr marL="537829" indent="0">
              <a:buFontTx/>
              <a:buNone/>
              <a:defRPr sz="699" b="0" i="1">
                <a:solidFill>
                  <a:schemeClr val="accent1"/>
                </a:solidFill>
              </a:defRPr>
            </a:lvl3pPr>
            <a:lvl4pPr marL="806743" indent="0">
              <a:buFontTx/>
              <a:buNone/>
              <a:defRPr sz="699" b="0" i="1">
                <a:solidFill>
                  <a:schemeClr val="accent1"/>
                </a:solidFill>
              </a:defRPr>
            </a:lvl4pPr>
            <a:lvl5pPr marL="1075657" indent="0">
              <a:buFontTx/>
              <a:buNone/>
              <a:defRPr sz="699" b="0" i="1">
                <a:solidFill>
                  <a:schemeClr val="accent1"/>
                </a:solidFill>
              </a:defRPr>
            </a:lvl5pPr>
          </a:lstStyle>
          <a:p>
            <a:pPr lvl="0"/>
            <a:r>
              <a:rPr lang="en-US"/>
              <a:t>Click to edit Master text styles</a:t>
            </a:r>
          </a:p>
        </p:txBody>
      </p:sp>
      <p:sp>
        <p:nvSpPr>
          <p:cNvPr id="4" name="Text Placeholder 3"/>
          <p:cNvSpPr>
            <a:spLocks noGrp="1"/>
          </p:cNvSpPr>
          <p:nvPr>
            <p:ph type="body" sz="quarter" idx="13"/>
          </p:nvPr>
        </p:nvSpPr>
        <p:spPr>
          <a:xfrm>
            <a:off x="457200" y="1295400"/>
            <a:ext cx="3276600" cy="4953000"/>
          </a:xfrm>
        </p:spPr>
        <p:txBody>
          <a:bodyPr/>
          <a:lstStyle>
            <a:lvl1pPr marL="0" indent="0">
              <a:buNone/>
              <a:defRPr/>
            </a:lvl1pPr>
          </a:lstStyle>
          <a:p>
            <a:pPr lvl="0"/>
            <a:r>
              <a:rPr lang="en-US"/>
              <a:t>Click to edit Master text styles</a:t>
            </a:r>
          </a:p>
        </p:txBody>
      </p:sp>
      <p:sp>
        <p:nvSpPr>
          <p:cNvPr id="6" name="Table Placeholder 5"/>
          <p:cNvSpPr>
            <a:spLocks noGrp="1"/>
          </p:cNvSpPr>
          <p:nvPr>
            <p:ph type="tbl" sz="quarter" idx="14" hasCustomPrompt="1"/>
          </p:nvPr>
        </p:nvSpPr>
        <p:spPr>
          <a:xfrm>
            <a:off x="3810000" y="1295400"/>
            <a:ext cx="4953000" cy="4953000"/>
          </a:xfrm>
        </p:spPr>
        <p:txBody>
          <a:bodyPr/>
          <a:lstStyle/>
          <a:p>
            <a:r>
              <a:rPr lang="en-US" dirty="0"/>
              <a:t>Click icon to add a table</a:t>
            </a:r>
          </a:p>
        </p:txBody>
      </p:sp>
    </p:spTree>
    <p:extLst>
      <p:ext uri="{BB962C8B-B14F-4D97-AF65-F5344CB8AC3E}">
        <p14:creationId xmlns:p14="http://schemas.microsoft.com/office/powerpoint/2010/main" val="33585456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3"/>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268914" indent="0" algn="ctr">
              <a:buNone/>
              <a:defRPr/>
            </a:lvl2pPr>
            <a:lvl3pPr marL="537829" indent="0" algn="ctr">
              <a:buNone/>
              <a:defRPr/>
            </a:lvl3pPr>
            <a:lvl4pPr marL="806743" indent="0" algn="ctr">
              <a:buNone/>
              <a:defRPr/>
            </a:lvl4pPr>
            <a:lvl5pPr marL="1075657" indent="0" algn="ctr">
              <a:buNone/>
              <a:defRPr/>
            </a:lvl5pPr>
            <a:lvl6pPr marL="1344572" indent="0" algn="ctr">
              <a:buNone/>
              <a:defRPr/>
            </a:lvl6pPr>
            <a:lvl7pPr marL="1613486" indent="0" algn="ctr">
              <a:buNone/>
              <a:defRPr/>
            </a:lvl7pPr>
            <a:lvl8pPr marL="1882400" indent="0" algn="ctr">
              <a:buNone/>
              <a:defRPr/>
            </a:lvl8pPr>
            <a:lvl9pPr marL="2151314" indent="0" algn="ctr">
              <a:buNone/>
              <a:defRPr/>
            </a:lvl9pPr>
          </a:lstStyle>
          <a:p>
            <a:r>
              <a:rPr lang="en-US"/>
              <a:t>Click to edit Master subtitle style</a:t>
            </a:r>
          </a:p>
        </p:txBody>
      </p:sp>
    </p:spTree>
    <p:extLst>
      <p:ext uri="{BB962C8B-B14F-4D97-AF65-F5344CB8AC3E}">
        <p14:creationId xmlns:p14="http://schemas.microsoft.com/office/powerpoint/2010/main" val="3743866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i="0"/>
            </a:lvl1pPr>
          </a:lstStyle>
          <a:p>
            <a:r>
              <a:rPr lang="en-US"/>
              <a:t>Click to edit Master title style</a:t>
            </a:r>
            <a:br>
              <a:rPr lang="en-US"/>
            </a:br>
            <a:endParaRPr lang="en-US"/>
          </a:p>
        </p:txBody>
      </p:sp>
      <p:sp>
        <p:nvSpPr>
          <p:cNvPr id="3" name="Slide Number Placeholder 2"/>
          <p:cNvSpPr>
            <a:spLocks noGrp="1"/>
          </p:cNvSpPr>
          <p:nvPr>
            <p:ph type="sldNum" sz="quarter" idx="10"/>
          </p:nvPr>
        </p:nvSpPr>
        <p:spPr/>
        <p:txBody>
          <a:bodyPr/>
          <a:lstStyle/>
          <a:p>
            <a:pPr>
              <a:defRPr/>
            </a:pPr>
            <a:fld id="{3D6EDCD8-B171-4E7C-B823-2B1A7255EFC5}" type="slidenum">
              <a:rPr lang="en-US" smtClean="0"/>
              <a:pPr>
                <a:defRPr/>
              </a:pPr>
              <a:t>‹#›</a:t>
            </a:fld>
            <a:endParaRPr lang="en-US" dirty="0"/>
          </a:p>
        </p:txBody>
      </p:sp>
    </p:spTree>
    <p:extLst>
      <p:ext uri="{BB962C8B-B14F-4D97-AF65-F5344CB8AC3E}">
        <p14:creationId xmlns:p14="http://schemas.microsoft.com/office/powerpoint/2010/main" val="8902303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Optional Thank You slide">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ln/>
        </p:spPr>
        <p:txBody>
          <a:bodyPr/>
          <a:lstStyle>
            <a:lvl1pPr>
              <a:defRPr/>
            </a:lvl1pPr>
          </a:lstStyle>
          <a:p>
            <a:pPr>
              <a:defRPr/>
            </a:pPr>
            <a:fld id="{DEB59FC9-87D9-451F-8417-855905A59795}" type="slidenum">
              <a:rPr lang="en-US"/>
              <a:pPr>
                <a:defRPr/>
              </a:pPr>
              <a:t>‹#›</a:t>
            </a:fld>
            <a:endParaRPr lang="en-US" dirty="0"/>
          </a:p>
        </p:txBody>
      </p:sp>
      <p:pic>
        <p:nvPicPr>
          <p:cNvPr id="4" name="Picture 3" descr="horizontal.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649" y="553071"/>
            <a:ext cx="3742960" cy="601400"/>
          </a:xfrm>
          <a:prstGeom prst="rect">
            <a:avLst/>
          </a:prstGeom>
        </p:spPr>
      </p:pic>
      <p:sp>
        <p:nvSpPr>
          <p:cNvPr id="5" name="TextBox 4"/>
          <p:cNvSpPr txBox="1"/>
          <p:nvPr userDrawn="1"/>
        </p:nvSpPr>
        <p:spPr>
          <a:xfrm>
            <a:off x="2891511" y="3283794"/>
            <a:ext cx="2051468" cy="450256"/>
          </a:xfrm>
          <a:prstGeom prst="rect">
            <a:avLst/>
          </a:prstGeom>
          <a:noFill/>
        </p:spPr>
        <p:txBody>
          <a:bodyPr wrap="none" lIns="53789" tIns="26894" rIns="53789" bIns="26894" rtlCol="0" anchor="ctr">
            <a:spAutoFit/>
          </a:bodyPr>
          <a:lstStyle/>
          <a:p>
            <a:pPr defTabSz="268914" fontAlgn="base">
              <a:spcBef>
                <a:spcPct val="0"/>
              </a:spcBef>
              <a:spcAft>
                <a:spcPct val="0"/>
              </a:spcAft>
            </a:pPr>
            <a:r>
              <a:rPr lang="en-US" sz="2573" b="1" kern="1200" dirty="0">
                <a:solidFill>
                  <a:srgbClr val="8A162C"/>
                </a:solidFill>
                <a:ea typeface="+mn-ea"/>
              </a:rPr>
              <a:t>Thank you!  </a:t>
            </a:r>
            <a:endParaRPr lang="en-US" sz="2573" b="1" u="sng" kern="1200" dirty="0">
              <a:solidFill>
                <a:srgbClr val="8A162C"/>
              </a:solidFill>
              <a:ea typeface="+mn-ea"/>
            </a:endParaRPr>
          </a:p>
        </p:txBody>
      </p:sp>
    </p:spTree>
    <p:extLst>
      <p:ext uri="{BB962C8B-B14F-4D97-AF65-F5344CB8AC3E}">
        <p14:creationId xmlns:p14="http://schemas.microsoft.com/office/powerpoint/2010/main" val="35170547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307138"/>
            <a:ext cx="9144000" cy="53975"/>
          </a:xfrm>
          <a:prstGeom prst="rect">
            <a:avLst/>
          </a:prstGeom>
          <a:solidFill>
            <a:srgbClr val="800000"/>
          </a:solidFill>
          <a:ln w="9525">
            <a:noFill/>
            <a:miter lim="800000"/>
            <a:headEnd/>
            <a:tailEnd/>
          </a:ln>
          <a:effectLst/>
        </p:spPr>
        <p:txBody>
          <a:bodyPr wrap="none" anchor="ctr"/>
          <a:lstStyle/>
          <a:p>
            <a:pPr eaLnBrk="0" hangingPunct="0">
              <a:lnSpc>
                <a:spcPct val="100000"/>
              </a:lnSpc>
              <a:spcBef>
                <a:spcPct val="0"/>
              </a:spcBef>
              <a:defRPr/>
            </a:pPr>
            <a:endParaRPr lang="fr-FR" sz="2400" dirty="0">
              <a:solidFill>
                <a:schemeClr val="tx1"/>
              </a:solidFill>
              <a:latin typeface="Times New Roman" pitchFamily="18" charset="0"/>
            </a:endParaRPr>
          </a:p>
        </p:txBody>
      </p:sp>
      <p:sp>
        <p:nvSpPr>
          <p:cNvPr id="5" name="Rectangle 3"/>
          <p:cNvSpPr>
            <a:spLocks noChangeArrowheads="1"/>
          </p:cNvSpPr>
          <p:nvPr/>
        </p:nvSpPr>
        <p:spPr bwMode="auto">
          <a:xfrm>
            <a:off x="0" y="1685925"/>
            <a:ext cx="9144000" cy="2286000"/>
          </a:xfrm>
          <a:prstGeom prst="rect">
            <a:avLst/>
          </a:prstGeom>
          <a:solidFill>
            <a:srgbClr val="800000"/>
          </a:solidFill>
          <a:ln w="9525" algn="ctr">
            <a:noFill/>
            <a:miter lim="800000"/>
            <a:headEnd/>
            <a:tailEnd/>
          </a:ln>
          <a:effectLst/>
        </p:spPr>
        <p:txBody>
          <a:bodyPr wrap="none" anchor="ctr"/>
          <a:lstStyle/>
          <a:p>
            <a:pPr eaLnBrk="0" hangingPunct="0">
              <a:lnSpc>
                <a:spcPct val="100000"/>
              </a:lnSpc>
              <a:spcBef>
                <a:spcPct val="0"/>
              </a:spcBef>
              <a:defRPr/>
            </a:pPr>
            <a:endParaRPr lang="en-US" sz="1000" dirty="0">
              <a:solidFill>
                <a:schemeClr val="tx1"/>
              </a:solidFill>
              <a:latin typeface="Helvetica" pitchFamily="34" charset="0"/>
              <a:cs typeface="Arial" charset="0"/>
            </a:endParaRPr>
          </a:p>
        </p:txBody>
      </p:sp>
      <p:sp>
        <p:nvSpPr>
          <p:cNvPr id="5125" name="Rectangle 5"/>
          <p:cNvSpPr>
            <a:spLocks noGrp="1" noChangeArrowheads="1"/>
          </p:cNvSpPr>
          <p:nvPr>
            <p:ph type="ctrTitle" sz="quarter"/>
          </p:nvPr>
        </p:nvSpPr>
        <p:spPr>
          <a:xfrm>
            <a:off x="454025" y="2032000"/>
            <a:ext cx="7772400" cy="1470025"/>
          </a:xfrm>
          <a:prstGeom prst="rect">
            <a:avLst/>
          </a:prstGeom>
        </p:spPr>
        <p:txBody>
          <a:bodyPr/>
          <a:lstStyle>
            <a:lvl1pPr>
              <a:lnSpc>
                <a:spcPct val="100000"/>
              </a:lnSpc>
              <a:defRPr sz="2400" b="1">
                <a:solidFill>
                  <a:schemeClr val="bg1"/>
                </a:solidFill>
              </a:defRPr>
            </a:lvl1pPr>
          </a:lstStyle>
          <a:p>
            <a:r>
              <a:rPr lang="en-US"/>
              <a:t>Click to edit Master title style</a:t>
            </a:r>
          </a:p>
        </p:txBody>
      </p:sp>
      <p:sp>
        <p:nvSpPr>
          <p:cNvPr id="5126" name="Rectangle 6"/>
          <p:cNvSpPr>
            <a:spLocks noGrp="1" noChangeArrowheads="1"/>
          </p:cNvSpPr>
          <p:nvPr>
            <p:ph type="subTitle" sz="quarter" idx="1"/>
          </p:nvPr>
        </p:nvSpPr>
        <p:spPr>
          <a:xfrm>
            <a:off x="5419725" y="4310063"/>
            <a:ext cx="2832100" cy="1752600"/>
          </a:xfrm>
        </p:spPr>
        <p:txBody>
          <a:bodyPr/>
          <a:lstStyle>
            <a:lvl1pPr marL="0" indent="0" algn="ctr">
              <a:buFontTx/>
              <a:buNone/>
              <a:defRPr sz="1400"/>
            </a:lvl1pPr>
          </a:lstStyle>
          <a:p>
            <a:r>
              <a:rPr lang="en-US"/>
              <a:t>Click to edit Master subtitle style</a:t>
            </a:r>
          </a:p>
        </p:txBody>
      </p:sp>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152400"/>
            <a:ext cx="15240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7452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641979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3244273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60488" y="0"/>
            <a:ext cx="7696200" cy="103981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514350" y="1266825"/>
            <a:ext cx="4135438" cy="4829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02188" y="1266825"/>
            <a:ext cx="4135437" cy="4829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25870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53019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360488" y="0"/>
            <a:ext cx="7696200" cy="103981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2291015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971423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093804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739476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360488" y="0"/>
            <a:ext cx="7696200" cy="103981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495774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21500" y="0"/>
            <a:ext cx="2135188" cy="6096000"/>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514350" y="0"/>
            <a:ext cx="62547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946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360488" y="0"/>
            <a:ext cx="7696200" cy="1039813"/>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514350" y="1266825"/>
            <a:ext cx="8423275" cy="4829175"/>
          </a:xfrm>
        </p:spPr>
        <p:txBody>
          <a:bodyPr/>
          <a:lstStyle/>
          <a:p>
            <a:pPr lvl="0"/>
            <a:endParaRPr lang="en-US" noProof="0" dirty="0"/>
          </a:p>
        </p:txBody>
      </p:sp>
    </p:spTree>
    <p:extLst>
      <p:ext uri="{BB962C8B-B14F-4D97-AF65-F5344CB8AC3E}">
        <p14:creationId xmlns:p14="http://schemas.microsoft.com/office/powerpoint/2010/main" val="265420478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 preserve="1">
  <p:cSld name="HUIT Title Slide">
    <p:spTree>
      <p:nvGrpSpPr>
        <p:cNvPr id="1" name=""/>
        <p:cNvGrpSpPr/>
        <p:nvPr/>
      </p:nvGrpSpPr>
      <p:grpSpPr>
        <a:xfrm>
          <a:off x="0" y="0"/>
          <a:ext cx="0" cy="0"/>
          <a:chOff x="0" y="0"/>
          <a:chExt cx="0" cy="0"/>
        </a:xfrm>
      </p:grpSpPr>
      <p:sp>
        <p:nvSpPr>
          <p:cNvPr id="36867" name="Title Placeholder 1"/>
          <p:cNvSpPr>
            <a:spLocks noGrp="1"/>
          </p:cNvSpPr>
          <p:nvPr>
            <p:ph type="ctrTitle"/>
          </p:nvPr>
        </p:nvSpPr>
        <p:spPr>
          <a:xfrm>
            <a:off x="381000" y="2971800"/>
            <a:ext cx="8305800" cy="1470025"/>
          </a:xfrm>
        </p:spPr>
        <p:txBody>
          <a:bodyPr/>
          <a:lstStyle>
            <a:lvl1pPr algn="ctr">
              <a:defRPr sz="2400">
                <a:solidFill>
                  <a:schemeClr val="accent2"/>
                </a:solidFill>
              </a:defRPr>
            </a:lvl1pPr>
          </a:lstStyle>
          <a:p>
            <a:r>
              <a:rPr lang="en-US"/>
              <a:t>Click to edit Master title style</a:t>
            </a:r>
            <a:endParaRPr lang="en-US" dirty="0"/>
          </a:p>
        </p:txBody>
      </p:sp>
      <p:sp>
        <p:nvSpPr>
          <p:cNvPr id="36868"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a:t>Click to edit Master subtitle style</a:t>
            </a:r>
            <a:endParaRPr lang="en-US" dirty="0"/>
          </a:p>
        </p:txBody>
      </p:sp>
      <p:pic>
        <p:nvPicPr>
          <p:cNvPr id="6" name="Picture 2" descr="C:\Users\sjf749\Documents\HUIT artwork\WEB_HUIT_LOGOS_PNG_HUIT_plain.png"/>
          <p:cNvPicPr>
            <a:picLocks noChangeAspect="1" noChangeArrowheads="1"/>
          </p:cNvPicPr>
          <p:nvPr userDrawn="1"/>
        </p:nvPicPr>
        <p:blipFill>
          <a:blip r:embed="rId3" cstate="print"/>
          <a:srcRect/>
          <a:stretch>
            <a:fillRect/>
          </a:stretch>
        </p:blipFill>
        <p:spPr bwMode="auto">
          <a:xfrm>
            <a:off x="310103" y="498894"/>
            <a:ext cx="3975850" cy="813351"/>
          </a:xfrm>
          <a:prstGeom prst="rect">
            <a:avLst/>
          </a:prstGeom>
          <a:noFill/>
        </p:spPr>
      </p:pic>
    </p:spTree>
    <p:extLst>
      <p:ext uri="{BB962C8B-B14F-4D97-AF65-F5344CB8AC3E}">
        <p14:creationId xmlns:p14="http://schemas.microsoft.com/office/powerpoint/2010/main" val="377611760"/>
      </p:ext>
    </p:extLst>
  </p:cSld>
  <p:clrMapOvr>
    <a:overrideClrMapping bg1="lt1" tx1="dk1" bg2="lt2" tx2="dk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HUIT Agend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
            <a:ext cx="8229600" cy="914400"/>
          </a:xfrm>
        </p:spPr>
        <p:txBody>
          <a:bodyPr/>
          <a:lstStyle>
            <a:lvl1pPr>
              <a:defRPr sz="2400"/>
            </a:lvl1pPr>
          </a:lstStyle>
          <a:p>
            <a:r>
              <a:rPr lang="en-US" dirty="0"/>
              <a:t>Agenda slide (24 point)</a:t>
            </a:r>
          </a:p>
        </p:txBody>
      </p:sp>
      <p:sp>
        <p:nvSpPr>
          <p:cNvPr id="3" name="Content Placeholder 2"/>
          <p:cNvSpPr>
            <a:spLocks noGrp="1"/>
          </p:cNvSpPr>
          <p:nvPr>
            <p:ph idx="1"/>
          </p:nvPr>
        </p:nvSpPr>
        <p:spPr>
          <a:xfrm>
            <a:off x="457200" y="1219200"/>
            <a:ext cx="8229600" cy="4525963"/>
          </a:xfrm>
        </p:spPr>
        <p:txBody>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Tree>
    <p:extLst>
      <p:ext uri="{BB962C8B-B14F-4D97-AF65-F5344CB8AC3E}">
        <p14:creationId xmlns:p14="http://schemas.microsoft.com/office/powerpoint/2010/main" val="374203564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HUIT 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
            <a:ext cx="8229600" cy="914400"/>
          </a:xfrm>
        </p:spPr>
        <p:txBody>
          <a:bodyPr/>
          <a:lstStyle>
            <a:lvl1pPr>
              <a:defRPr baseline="0"/>
            </a:lvl1pPr>
          </a:lstStyle>
          <a:p>
            <a:r>
              <a:rPr lang="en-US" dirty="0"/>
              <a:t>Headings are Arial 20 points</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Text Placeholder 5"/>
          <p:cNvSpPr>
            <a:spLocks noGrp="1"/>
          </p:cNvSpPr>
          <p:nvPr>
            <p:ph type="body" sz="quarter" idx="11"/>
          </p:nvPr>
        </p:nvSpPr>
        <p:spPr>
          <a:xfrm>
            <a:off x="457200" y="1143000"/>
            <a:ext cx="8229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2951870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Optional breadcrumb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
            <a:ext cx="8229600" cy="914400"/>
          </a:xfrm>
        </p:spPr>
        <p:txBody>
          <a:bodyPr/>
          <a:lstStyle>
            <a:lvl1pPr>
              <a:defRPr sz="1800" b="1" i="1" baseline="0">
                <a:latin typeface="+mn-lt"/>
              </a:defRPr>
            </a:lvl1pPr>
          </a:lstStyle>
          <a:p>
            <a:r>
              <a:rPr lang="en-US" sz="1800" b="0" i="1" dirty="0"/>
              <a:t>Top Line is 18 point italic</a:t>
            </a:r>
            <a:br>
              <a:rPr lang="en-US" sz="1800" b="0" i="1" dirty="0"/>
            </a:br>
            <a:r>
              <a:rPr lang="en-US" sz="2000" b="0" i="0" dirty="0"/>
              <a:t>Second Line is 20 point bold</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Text Placeholder 5"/>
          <p:cNvSpPr>
            <a:spLocks noGrp="1"/>
          </p:cNvSpPr>
          <p:nvPr>
            <p:ph type="body" sz="quarter" idx="11"/>
          </p:nvPr>
        </p:nvSpPr>
        <p:spPr>
          <a:xfrm>
            <a:off x="457200" y="1143000"/>
            <a:ext cx="8229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0543558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HUIT Text Only">
    <p:spTree>
      <p:nvGrpSpPr>
        <p:cNvPr id="1" name=""/>
        <p:cNvGrpSpPr/>
        <p:nvPr/>
      </p:nvGrpSpPr>
      <p:grpSpPr>
        <a:xfrm>
          <a:off x="0" y="0"/>
          <a:ext cx="0" cy="0"/>
          <a:chOff x="0" y="0"/>
          <a:chExt cx="0" cy="0"/>
        </a:xfrm>
      </p:grpSpPr>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Text Placeholder 5"/>
          <p:cNvSpPr>
            <a:spLocks noGrp="1"/>
          </p:cNvSpPr>
          <p:nvPr>
            <p:ph type="body" sz="quarter" idx="11"/>
          </p:nvPr>
        </p:nvSpPr>
        <p:spPr>
          <a:xfrm>
            <a:off x="457200" y="533400"/>
            <a:ext cx="82296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7007887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HUIT Text &amp; 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153400" cy="91440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Picture Placeholder 5"/>
          <p:cNvSpPr>
            <a:spLocks noGrp="1"/>
          </p:cNvSpPr>
          <p:nvPr>
            <p:ph type="pic" sz="quarter" idx="11"/>
          </p:nvPr>
        </p:nvSpPr>
        <p:spPr>
          <a:xfrm>
            <a:off x="4648200" y="1219200"/>
            <a:ext cx="3962400" cy="4525963"/>
          </a:xfrm>
        </p:spPr>
        <p:txBody>
          <a:bodyPr/>
          <a:lstStyle/>
          <a:p>
            <a:r>
              <a:rPr lang="en-US" dirty="0"/>
              <a:t>Click icon to add picture</a:t>
            </a:r>
          </a:p>
        </p:txBody>
      </p:sp>
    </p:spTree>
    <p:extLst>
      <p:ext uri="{BB962C8B-B14F-4D97-AF65-F5344CB8AC3E}">
        <p14:creationId xmlns:p14="http://schemas.microsoft.com/office/powerpoint/2010/main" val="405105354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HUIT With Citation and Breadcrumb">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6934200" cy="914400"/>
          </a:xfr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ln/>
        </p:spPr>
        <p:txBody>
          <a:bodyPr/>
          <a:lstStyle>
            <a:lvl1pPr>
              <a:defRPr/>
            </a:lvl1pPr>
          </a:lstStyle>
          <a:p>
            <a:pPr>
              <a:defRPr/>
            </a:pPr>
            <a:fld id="{3C7DC2BC-9C26-42ED-9786-2E2FE499DF6C}" type="slidenum">
              <a:rPr lang="en-US"/>
              <a:pPr>
                <a:defRPr/>
              </a:pPr>
              <a:t>‹#›</a:t>
            </a:fld>
            <a:endParaRPr lang="en-US" dirty="0"/>
          </a:p>
        </p:txBody>
      </p:sp>
      <p:sp>
        <p:nvSpPr>
          <p:cNvPr id="6" name="Picture Placeholder 5"/>
          <p:cNvSpPr>
            <a:spLocks noGrp="1"/>
          </p:cNvSpPr>
          <p:nvPr>
            <p:ph type="pic" sz="quarter" idx="11"/>
          </p:nvPr>
        </p:nvSpPr>
        <p:spPr>
          <a:xfrm>
            <a:off x="4648200" y="1219200"/>
            <a:ext cx="3962400" cy="4525963"/>
          </a:xfrm>
        </p:spPr>
        <p:txBody>
          <a:bodyPr/>
          <a:lstStyle/>
          <a:p>
            <a:r>
              <a:rPr lang="en-US" dirty="0"/>
              <a:t>Click icon to add picture</a:t>
            </a:r>
          </a:p>
        </p:txBody>
      </p:sp>
      <p:sp>
        <p:nvSpPr>
          <p:cNvPr id="7" name="Line 15"/>
          <p:cNvSpPr>
            <a:spLocks noChangeShapeType="1"/>
          </p:cNvSpPr>
          <p:nvPr userDrawn="1"/>
        </p:nvSpPr>
        <p:spPr bwMode="auto">
          <a:xfrm>
            <a:off x="7505700" y="347663"/>
            <a:ext cx="1524000" cy="0"/>
          </a:xfrm>
          <a:prstGeom prst="line">
            <a:avLst/>
          </a:prstGeom>
          <a:noFill/>
          <a:ln w="15875" cap="rnd">
            <a:solidFill>
              <a:schemeClr val="tx2"/>
            </a:solidFill>
            <a:prstDash val="sysDot"/>
            <a:round/>
            <a:headEnd/>
            <a:tailEnd/>
          </a:ln>
        </p:spPr>
        <p:txBody>
          <a:bodyPr/>
          <a:lstStyle/>
          <a:p>
            <a:endParaRPr lang="en-US" dirty="0"/>
          </a:p>
        </p:txBody>
      </p:sp>
      <p:sp>
        <p:nvSpPr>
          <p:cNvPr id="9" name="Text Placeholder 8"/>
          <p:cNvSpPr>
            <a:spLocks noGrp="1"/>
          </p:cNvSpPr>
          <p:nvPr>
            <p:ph type="body" sz="quarter" idx="12"/>
          </p:nvPr>
        </p:nvSpPr>
        <p:spPr>
          <a:xfrm>
            <a:off x="7505700" y="38100"/>
            <a:ext cx="1574800" cy="228600"/>
          </a:xfrm>
        </p:spPr>
        <p:txBody>
          <a:bodyPr/>
          <a:lstStyle>
            <a:lvl1pPr marL="0" indent="0">
              <a:buNone/>
              <a:defRPr sz="900">
                <a:solidFill>
                  <a:schemeClr val="accent1"/>
                </a:solidFill>
              </a:defRPr>
            </a:lvl1pPr>
          </a:lstStyle>
          <a:p>
            <a:pPr lvl="0"/>
            <a:r>
              <a:rPr lang="en-US"/>
              <a:t>Click to edit Master text styles</a:t>
            </a:r>
          </a:p>
        </p:txBody>
      </p:sp>
      <p:sp>
        <p:nvSpPr>
          <p:cNvPr id="10" name="Line 14"/>
          <p:cNvSpPr>
            <a:spLocks noChangeShapeType="1"/>
          </p:cNvSpPr>
          <p:nvPr userDrawn="1"/>
        </p:nvSpPr>
        <p:spPr bwMode="auto">
          <a:xfrm>
            <a:off x="457200" y="6070600"/>
            <a:ext cx="3744913" cy="0"/>
          </a:xfrm>
          <a:prstGeom prst="line">
            <a:avLst/>
          </a:prstGeom>
          <a:noFill/>
          <a:ln w="15875" cap="rnd">
            <a:solidFill>
              <a:schemeClr val="tx2"/>
            </a:solidFill>
            <a:prstDash val="sysDot"/>
            <a:round/>
            <a:headEnd/>
            <a:tailEnd/>
          </a:ln>
        </p:spPr>
        <p:txBody>
          <a:bodyPr/>
          <a:lstStyle/>
          <a:p>
            <a:endParaRPr lang="en-US" dirty="0"/>
          </a:p>
        </p:txBody>
      </p:sp>
      <p:sp>
        <p:nvSpPr>
          <p:cNvPr id="11" name="Text Placeholder 8"/>
          <p:cNvSpPr>
            <a:spLocks noGrp="1"/>
          </p:cNvSpPr>
          <p:nvPr>
            <p:ph type="body" sz="quarter" idx="13"/>
          </p:nvPr>
        </p:nvSpPr>
        <p:spPr>
          <a:xfrm>
            <a:off x="457200" y="6096000"/>
            <a:ext cx="3734388" cy="228600"/>
          </a:xfrm>
        </p:spPr>
        <p:txBody>
          <a:bodyPr/>
          <a:lstStyle>
            <a:lvl1pPr marL="0" indent="0">
              <a:buNone/>
              <a:defRPr sz="900" i="1">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272262362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HUIT Section Transition slide">
    <p:bg>
      <p:bgPr>
        <a:solidFill>
          <a:srgbClr val="A51C30"/>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457200" y="4800600"/>
            <a:ext cx="8229600" cy="1143000"/>
          </a:xfrm>
        </p:spPr>
        <p:txBody>
          <a:bodyPr/>
          <a:lstStyle>
            <a:lvl1pPr>
              <a:defRPr sz="44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81338595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HUIT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05800" cy="914400"/>
          </a:xfrm>
        </p:spPr>
        <p:txBody>
          <a:bodyPr/>
          <a:lstStyle/>
          <a:p>
            <a:r>
              <a:rPr lang="en-US"/>
              <a:t>Click to edit Master title style</a:t>
            </a:r>
            <a:endParaRPr lang="en-US" dirty="0"/>
          </a:p>
        </p:txBody>
      </p:sp>
      <p:sp>
        <p:nvSpPr>
          <p:cNvPr id="5" name="Slide Number Placeholder 5"/>
          <p:cNvSpPr>
            <a:spLocks noGrp="1"/>
          </p:cNvSpPr>
          <p:nvPr>
            <p:ph type="sldNum" sz="quarter" idx="10"/>
          </p:nvPr>
        </p:nvSpPr>
        <p:spPr>
          <a:ln/>
        </p:spPr>
        <p:txBody>
          <a:bodyPr/>
          <a:lstStyle>
            <a:lvl1pPr>
              <a:defRPr/>
            </a:lvl1pPr>
          </a:lstStyle>
          <a:p>
            <a:pPr>
              <a:defRPr/>
            </a:pPr>
            <a:fld id="{740CB79B-1DE2-4DCC-9026-293B1B324853}" type="slidenum">
              <a:rPr lang="en-US"/>
              <a:pPr>
                <a:defRPr/>
              </a:pPr>
              <a:t>‹#›</a:t>
            </a:fld>
            <a:endParaRPr lang="en-US" dirty="0"/>
          </a:p>
        </p:txBody>
      </p:sp>
      <p:sp>
        <p:nvSpPr>
          <p:cNvPr id="10" name="Text Placeholder 9"/>
          <p:cNvSpPr>
            <a:spLocks noGrp="1"/>
          </p:cNvSpPr>
          <p:nvPr>
            <p:ph type="body" sz="quarter" idx="12"/>
          </p:nvPr>
        </p:nvSpPr>
        <p:spPr>
          <a:xfrm>
            <a:off x="457200" y="6324600"/>
            <a:ext cx="5638800" cy="365125"/>
          </a:xfrm>
        </p:spPr>
        <p:txBody>
          <a:bodyPr/>
          <a:lstStyle>
            <a:lvl1pPr marL="0" indent="0">
              <a:buFontTx/>
              <a:buNone/>
              <a:defRPr sz="1200" b="0" i="1">
                <a:solidFill>
                  <a:schemeClr val="accent1"/>
                </a:solidFill>
              </a:defRPr>
            </a:lvl1pPr>
            <a:lvl2pPr marL="457200" indent="0">
              <a:buFontTx/>
              <a:buNone/>
              <a:defRPr sz="1200" b="0" i="1">
                <a:solidFill>
                  <a:schemeClr val="accent1"/>
                </a:solidFill>
              </a:defRPr>
            </a:lvl2pPr>
            <a:lvl3pPr marL="914400" indent="0">
              <a:buFontTx/>
              <a:buNone/>
              <a:defRPr sz="1200" b="0" i="1">
                <a:solidFill>
                  <a:schemeClr val="accent1"/>
                </a:solidFill>
              </a:defRPr>
            </a:lvl3pPr>
            <a:lvl4pPr marL="1371600" indent="0">
              <a:buFontTx/>
              <a:buNone/>
              <a:defRPr sz="1200" b="0" i="1">
                <a:solidFill>
                  <a:schemeClr val="accent1"/>
                </a:solidFill>
              </a:defRPr>
            </a:lvl4pPr>
            <a:lvl5pPr marL="1828800" indent="0">
              <a:buFontTx/>
              <a:buNone/>
              <a:defRPr sz="1200" b="0" i="1">
                <a:solidFill>
                  <a:schemeClr val="accent1"/>
                </a:solidFill>
              </a:defRPr>
            </a:lvl5pPr>
          </a:lstStyle>
          <a:p>
            <a:pPr lvl="0"/>
            <a:r>
              <a:rPr lang="en-US"/>
              <a:t>Click to edit Master text styles</a:t>
            </a:r>
          </a:p>
        </p:txBody>
      </p:sp>
      <p:sp>
        <p:nvSpPr>
          <p:cNvPr id="9" name="Table Placeholder 8"/>
          <p:cNvSpPr>
            <a:spLocks noGrp="1"/>
          </p:cNvSpPr>
          <p:nvPr>
            <p:ph type="tbl" sz="quarter" idx="13" hasCustomPrompt="1"/>
          </p:nvPr>
        </p:nvSpPr>
        <p:spPr>
          <a:xfrm>
            <a:off x="457200" y="1143000"/>
            <a:ext cx="8305800" cy="5029200"/>
          </a:xfrm>
        </p:spPr>
        <p:txBody>
          <a:bodyPr/>
          <a:lstStyle>
            <a:lvl1pPr>
              <a:defRPr baseline="0"/>
            </a:lvl1pPr>
          </a:lstStyle>
          <a:p>
            <a:r>
              <a:rPr lang="en-US" dirty="0"/>
              <a:t>Click icon to add a table</a:t>
            </a:r>
          </a:p>
        </p:txBody>
      </p:sp>
    </p:spTree>
    <p:extLst>
      <p:ext uri="{BB962C8B-B14F-4D97-AF65-F5344CB8AC3E}">
        <p14:creationId xmlns:p14="http://schemas.microsoft.com/office/powerpoint/2010/main" val="2735911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HUIT Table with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05800" cy="914400"/>
          </a:xfrm>
        </p:spPr>
        <p:txBody>
          <a:bodyPr/>
          <a:lstStyle/>
          <a:p>
            <a:r>
              <a:rPr lang="en-US"/>
              <a:t>Click to edit Master title style</a:t>
            </a:r>
          </a:p>
        </p:txBody>
      </p:sp>
      <p:sp>
        <p:nvSpPr>
          <p:cNvPr id="5" name="Slide Number Placeholder 5"/>
          <p:cNvSpPr>
            <a:spLocks noGrp="1"/>
          </p:cNvSpPr>
          <p:nvPr>
            <p:ph type="sldNum" sz="quarter" idx="10"/>
          </p:nvPr>
        </p:nvSpPr>
        <p:spPr>
          <a:ln/>
        </p:spPr>
        <p:txBody>
          <a:bodyPr/>
          <a:lstStyle>
            <a:lvl1pPr>
              <a:defRPr/>
            </a:lvl1pPr>
          </a:lstStyle>
          <a:p>
            <a:pPr>
              <a:defRPr/>
            </a:pPr>
            <a:fld id="{740CB79B-1DE2-4DCC-9026-293B1B324853}" type="slidenum">
              <a:rPr lang="en-US"/>
              <a:pPr>
                <a:defRPr/>
              </a:pPr>
              <a:t>‹#›</a:t>
            </a:fld>
            <a:endParaRPr lang="en-US" dirty="0"/>
          </a:p>
        </p:txBody>
      </p:sp>
      <p:sp>
        <p:nvSpPr>
          <p:cNvPr id="10" name="Text Placeholder 9"/>
          <p:cNvSpPr>
            <a:spLocks noGrp="1"/>
          </p:cNvSpPr>
          <p:nvPr>
            <p:ph type="body" sz="quarter" idx="12"/>
          </p:nvPr>
        </p:nvSpPr>
        <p:spPr>
          <a:xfrm>
            <a:off x="457200" y="6324600"/>
            <a:ext cx="5638800" cy="365125"/>
          </a:xfrm>
        </p:spPr>
        <p:txBody>
          <a:bodyPr/>
          <a:lstStyle>
            <a:lvl1pPr marL="0" indent="0">
              <a:buFontTx/>
              <a:buNone/>
              <a:defRPr sz="1200" b="0" i="1">
                <a:solidFill>
                  <a:schemeClr val="accent1"/>
                </a:solidFill>
              </a:defRPr>
            </a:lvl1pPr>
            <a:lvl2pPr marL="457200" indent="0">
              <a:buFontTx/>
              <a:buNone/>
              <a:defRPr sz="1200" b="0" i="1">
                <a:solidFill>
                  <a:schemeClr val="accent1"/>
                </a:solidFill>
              </a:defRPr>
            </a:lvl2pPr>
            <a:lvl3pPr marL="914400" indent="0">
              <a:buFontTx/>
              <a:buNone/>
              <a:defRPr sz="1200" b="0" i="1">
                <a:solidFill>
                  <a:schemeClr val="accent1"/>
                </a:solidFill>
              </a:defRPr>
            </a:lvl3pPr>
            <a:lvl4pPr marL="1371600" indent="0">
              <a:buFontTx/>
              <a:buNone/>
              <a:defRPr sz="1200" b="0" i="1">
                <a:solidFill>
                  <a:schemeClr val="accent1"/>
                </a:solidFill>
              </a:defRPr>
            </a:lvl4pPr>
            <a:lvl5pPr marL="1828800" indent="0">
              <a:buFontTx/>
              <a:buNone/>
              <a:defRPr sz="1200" b="0" i="1">
                <a:solidFill>
                  <a:schemeClr val="accent1"/>
                </a:solidFill>
              </a:defRPr>
            </a:lvl5pPr>
          </a:lstStyle>
          <a:p>
            <a:pPr lvl="0"/>
            <a:r>
              <a:rPr lang="en-US"/>
              <a:t>Click to edit Master text styles</a:t>
            </a:r>
          </a:p>
        </p:txBody>
      </p:sp>
      <p:sp>
        <p:nvSpPr>
          <p:cNvPr id="4" name="Text Placeholder 3"/>
          <p:cNvSpPr>
            <a:spLocks noGrp="1"/>
          </p:cNvSpPr>
          <p:nvPr>
            <p:ph type="body" sz="quarter" idx="13"/>
          </p:nvPr>
        </p:nvSpPr>
        <p:spPr>
          <a:xfrm>
            <a:off x="457200" y="1295400"/>
            <a:ext cx="3276600" cy="4953000"/>
          </a:xfrm>
        </p:spPr>
        <p:txBody>
          <a:bodyPr/>
          <a:lstStyle>
            <a:lvl1pPr marL="0" indent="0">
              <a:buNone/>
              <a:defRPr/>
            </a:lvl1pPr>
          </a:lstStyle>
          <a:p>
            <a:pPr lvl="0"/>
            <a:r>
              <a:rPr lang="en-US"/>
              <a:t>Click to edit Master text styles</a:t>
            </a:r>
          </a:p>
        </p:txBody>
      </p:sp>
      <p:sp>
        <p:nvSpPr>
          <p:cNvPr id="6" name="Table Placeholder 5"/>
          <p:cNvSpPr>
            <a:spLocks noGrp="1"/>
          </p:cNvSpPr>
          <p:nvPr>
            <p:ph type="tbl" sz="quarter" idx="14" hasCustomPrompt="1"/>
          </p:nvPr>
        </p:nvSpPr>
        <p:spPr>
          <a:xfrm>
            <a:off x="3810000" y="1295400"/>
            <a:ext cx="4953000" cy="4953000"/>
          </a:xfrm>
        </p:spPr>
        <p:txBody>
          <a:bodyPr/>
          <a:lstStyle/>
          <a:p>
            <a:r>
              <a:rPr lang="en-US" dirty="0"/>
              <a:t>Click icon to add a table</a:t>
            </a:r>
          </a:p>
        </p:txBody>
      </p:sp>
    </p:spTree>
    <p:extLst>
      <p:ext uri="{BB962C8B-B14F-4D97-AF65-F5344CB8AC3E}">
        <p14:creationId xmlns:p14="http://schemas.microsoft.com/office/powerpoint/2010/main" val="148822412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5249276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i="0"/>
            </a:lvl1pPr>
          </a:lstStyle>
          <a:p>
            <a:r>
              <a:rPr lang="en-US" dirty="0"/>
              <a:t>Click to edit Master title style</a:t>
            </a:r>
            <a:br>
              <a:rPr lang="en-US" dirty="0"/>
            </a:br>
            <a:endParaRPr lang="en-US" dirty="0"/>
          </a:p>
        </p:txBody>
      </p:sp>
      <p:sp>
        <p:nvSpPr>
          <p:cNvPr id="3" name="Slide Number Placeholder 2"/>
          <p:cNvSpPr>
            <a:spLocks noGrp="1"/>
          </p:cNvSpPr>
          <p:nvPr>
            <p:ph type="sldNum" sz="quarter" idx="10"/>
          </p:nvPr>
        </p:nvSpPr>
        <p:spPr/>
        <p:txBody>
          <a:bodyPr/>
          <a:lstStyle/>
          <a:p>
            <a:pPr>
              <a:defRPr/>
            </a:pPr>
            <a:fld id="{3D6EDCD8-B171-4E7C-B823-2B1A7255EFC5}" type="slidenum">
              <a:rPr lang="en-US" smtClean="0"/>
              <a:pPr>
                <a:defRPr/>
              </a:pPr>
              <a:t>‹#›</a:t>
            </a:fld>
            <a:endParaRPr lang="en-US" dirty="0"/>
          </a:p>
        </p:txBody>
      </p:sp>
    </p:spTree>
    <p:extLst>
      <p:ext uri="{BB962C8B-B14F-4D97-AF65-F5344CB8AC3E}">
        <p14:creationId xmlns:p14="http://schemas.microsoft.com/office/powerpoint/2010/main" val="25357546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Optional Thank You slide">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ln/>
        </p:spPr>
        <p:txBody>
          <a:bodyPr/>
          <a:lstStyle>
            <a:lvl1pPr>
              <a:defRPr/>
            </a:lvl1pPr>
          </a:lstStyle>
          <a:p>
            <a:pPr>
              <a:defRPr/>
            </a:pPr>
            <a:fld id="{DEB59FC9-87D9-451F-8417-855905A59795}" type="slidenum">
              <a:rPr lang="en-US"/>
              <a:pPr>
                <a:defRPr/>
              </a:pPr>
              <a:t>‹#›</a:t>
            </a:fld>
            <a:endParaRPr lang="en-US" dirty="0"/>
          </a:p>
        </p:txBody>
      </p:sp>
      <p:pic>
        <p:nvPicPr>
          <p:cNvPr id="4" name="Picture 3" descr="horizontal.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647" y="553071"/>
            <a:ext cx="3742960" cy="601400"/>
          </a:xfrm>
          <a:prstGeom prst="rect">
            <a:avLst/>
          </a:prstGeom>
        </p:spPr>
      </p:pic>
      <p:sp>
        <p:nvSpPr>
          <p:cNvPr id="5" name="TextBox 4"/>
          <p:cNvSpPr txBox="1"/>
          <p:nvPr userDrawn="1"/>
        </p:nvSpPr>
        <p:spPr>
          <a:xfrm>
            <a:off x="2891506" y="3124200"/>
            <a:ext cx="3509294" cy="769441"/>
          </a:xfrm>
          <a:prstGeom prst="rect">
            <a:avLst/>
          </a:prstGeom>
          <a:noFill/>
        </p:spPr>
        <p:txBody>
          <a:bodyPr wrap="none" rtlCol="0" anchor="ctr">
            <a:spAutoFit/>
          </a:bodyPr>
          <a:lstStyle/>
          <a:p>
            <a:r>
              <a:rPr lang="en-US" sz="4400" b="1" dirty="0">
                <a:solidFill>
                  <a:srgbClr val="8A162C"/>
                </a:solidFill>
                <a:latin typeface="Arial"/>
                <a:cs typeface="Arial"/>
              </a:rPr>
              <a:t>Thank you!  </a:t>
            </a:r>
            <a:endParaRPr lang="en-US" sz="4400" b="1" u="sng" dirty="0">
              <a:solidFill>
                <a:srgbClr val="8A162C"/>
              </a:solidFill>
              <a:latin typeface="Arial"/>
              <a:cs typeface="Arial"/>
            </a:endParaRPr>
          </a:p>
        </p:txBody>
      </p:sp>
    </p:spTree>
    <p:extLst>
      <p:ext uri="{BB962C8B-B14F-4D97-AF65-F5344CB8AC3E}">
        <p14:creationId xmlns:p14="http://schemas.microsoft.com/office/powerpoint/2010/main" val="184097900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3D6EDCD8-B171-4E7C-B823-2B1A7255EFC5}" type="slidenum">
              <a:rPr lang="en-US" smtClean="0"/>
              <a:pPr>
                <a:defRPr/>
              </a:pPr>
              <a:t>‹#›</a:t>
            </a:fld>
            <a:endParaRPr lang="en-US" dirty="0"/>
          </a:p>
        </p:txBody>
      </p:sp>
    </p:spTree>
    <p:extLst>
      <p:ext uri="{BB962C8B-B14F-4D97-AF65-F5344CB8AC3E}">
        <p14:creationId xmlns:p14="http://schemas.microsoft.com/office/powerpoint/2010/main" val="12564786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7BD72-7327-4490-908B-0FDD51A62996}"/>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2A31BEE-1314-4F0D-9FB4-E3E4CA3053DE}"/>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553C76C4-FD08-4282-8775-8246FB69BAA4}"/>
              </a:ext>
            </a:extLst>
          </p:cNvPr>
          <p:cNvSpPr>
            <a:spLocks noGrp="1"/>
          </p:cNvSpPr>
          <p:nvPr>
            <p:ph type="dt" sz="half" idx="10"/>
          </p:nvPr>
        </p:nvSpPr>
        <p:spPr/>
        <p:txBody>
          <a:bodyPr/>
          <a:lstStyle/>
          <a:p>
            <a:fld id="{502D5385-41F8-43AD-950F-FEFA1AE762DC}" type="datetimeFigureOut">
              <a:rPr lang="en-US" smtClean="0"/>
              <a:t>6/7/2022</a:t>
            </a:fld>
            <a:endParaRPr lang="en-US" dirty="0"/>
          </a:p>
        </p:txBody>
      </p:sp>
      <p:sp>
        <p:nvSpPr>
          <p:cNvPr id="5" name="Footer Placeholder 4">
            <a:extLst>
              <a:ext uri="{FF2B5EF4-FFF2-40B4-BE49-F238E27FC236}">
                <a16:creationId xmlns:a16="http://schemas.microsoft.com/office/drawing/2014/main" id="{43F2FC6B-FDDA-452B-A80E-CADD03CCE6E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F5C1758-A399-4033-8DAB-D6BFD894D023}"/>
              </a:ext>
            </a:extLst>
          </p:cNvPr>
          <p:cNvSpPr>
            <a:spLocks noGrp="1"/>
          </p:cNvSpPr>
          <p:nvPr>
            <p:ph type="sldNum" sz="quarter" idx="12"/>
          </p:nvPr>
        </p:nvSpPr>
        <p:spPr/>
        <p:txBody>
          <a:bodyPr/>
          <a:lstStyle/>
          <a:p>
            <a:fld id="{6C59DD55-33B4-41F9-9D0E-BF35967B987D}" type="slidenum">
              <a:rPr lang="en-US" smtClean="0"/>
              <a:t>‹#›</a:t>
            </a:fld>
            <a:endParaRPr lang="en-US" dirty="0"/>
          </a:p>
        </p:txBody>
      </p:sp>
      <p:pic>
        <p:nvPicPr>
          <p:cNvPr id="7" name="Picture 6">
            <a:extLst>
              <a:ext uri="{FF2B5EF4-FFF2-40B4-BE49-F238E27FC236}">
                <a16:creationId xmlns:a16="http://schemas.microsoft.com/office/drawing/2014/main" id="{23B230A4-6BB5-4206-994C-D0F318583A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3045380" cy="991518"/>
          </a:xfrm>
          <a:prstGeom prst="rect">
            <a:avLst/>
          </a:prstGeom>
        </p:spPr>
      </p:pic>
    </p:spTree>
    <p:extLst>
      <p:ext uri="{BB962C8B-B14F-4D97-AF65-F5344CB8AC3E}">
        <p14:creationId xmlns:p14="http://schemas.microsoft.com/office/powerpoint/2010/main" val="159265635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479D1-D57C-4EAC-9BDB-E6D291D4DD76}"/>
              </a:ext>
            </a:extLst>
          </p:cNvPr>
          <p:cNvSpPr>
            <a:spLocks noGrp="1"/>
          </p:cNvSpPr>
          <p:nvPr>
            <p:ph type="title"/>
          </p:nvPr>
        </p:nvSpPr>
        <p:spPr>
          <a:xfrm>
            <a:off x="546023" y="696651"/>
            <a:ext cx="7886700" cy="714528"/>
          </a:xfrm>
        </p:spPr>
        <p:txBody>
          <a:bodyPr>
            <a:normAutofit/>
          </a:bodyPr>
          <a:lstStyle>
            <a:lvl1pPr algn="r">
              <a:defRPr sz="2700" b="1"/>
            </a:lvl1pPr>
          </a:lstStyle>
          <a:p>
            <a:r>
              <a:rPr lang="en-US" dirty="0"/>
              <a:t>Click to edit Master title style</a:t>
            </a:r>
          </a:p>
        </p:txBody>
      </p:sp>
      <p:sp>
        <p:nvSpPr>
          <p:cNvPr id="3" name="Content Placeholder 2">
            <a:extLst>
              <a:ext uri="{FF2B5EF4-FFF2-40B4-BE49-F238E27FC236}">
                <a16:creationId xmlns:a16="http://schemas.microsoft.com/office/drawing/2014/main" id="{E3B3CA9C-4F97-4DA0-9149-0DCBB31DB38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E9482D-C2DD-4884-B781-8385C7E7EA51}"/>
              </a:ext>
            </a:extLst>
          </p:cNvPr>
          <p:cNvSpPr>
            <a:spLocks noGrp="1"/>
          </p:cNvSpPr>
          <p:nvPr>
            <p:ph type="dt" sz="half" idx="10"/>
          </p:nvPr>
        </p:nvSpPr>
        <p:spPr/>
        <p:txBody>
          <a:bodyPr/>
          <a:lstStyle/>
          <a:p>
            <a:fld id="{502D5385-41F8-43AD-950F-FEFA1AE762DC}" type="datetimeFigureOut">
              <a:rPr lang="en-US" smtClean="0"/>
              <a:t>6/7/2022</a:t>
            </a:fld>
            <a:endParaRPr lang="en-US" dirty="0"/>
          </a:p>
        </p:txBody>
      </p:sp>
      <p:sp>
        <p:nvSpPr>
          <p:cNvPr id="5" name="Footer Placeholder 4">
            <a:extLst>
              <a:ext uri="{FF2B5EF4-FFF2-40B4-BE49-F238E27FC236}">
                <a16:creationId xmlns:a16="http://schemas.microsoft.com/office/drawing/2014/main" id="{A9E22EF9-6B41-460D-A923-B4D53C19B3B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FAEBDCE-83D6-4DA7-8F72-392D4645DA7B}"/>
              </a:ext>
            </a:extLst>
          </p:cNvPr>
          <p:cNvSpPr>
            <a:spLocks noGrp="1"/>
          </p:cNvSpPr>
          <p:nvPr>
            <p:ph type="sldNum" sz="quarter" idx="12"/>
          </p:nvPr>
        </p:nvSpPr>
        <p:spPr/>
        <p:txBody>
          <a:bodyPr/>
          <a:lstStyle/>
          <a:p>
            <a:fld id="{6C59DD55-33B4-41F9-9D0E-BF35967B987D}" type="slidenum">
              <a:rPr lang="en-US" smtClean="0"/>
              <a:t>‹#›</a:t>
            </a:fld>
            <a:endParaRPr lang="en-US" dirty="0"/>
          </a:p>
        </p:txBody>
      </p:sp>
      <p:pic>
        <p:nvPicPr>
          <p:cNvPr id="8" name="Picture 7">
            <a:extLst>
              <a:ext uri="{FF2B5EF4-FFF2-40B4-BE49-F238E27FC236}">
                <a16:creationId xmlns:a16="http://schemas.microsoft.com/office/drawing/2014/main" id="{F2C13231-1DCD-40E3-BDD2-1F86107344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2686050" cy="874528"/>
          </a:xfrm>
          <a:prstGeom prst="rect">
            <a:avLst/>
          </a:prstGeom>
        </p:spPr>
      </p:pic>
    </p:spTree>
    <p:extLst>
      <p:ext uri="{BB962C8B-B14F-4D97-AF65-F5344CB8AC3E}">
        <p14:creationId xmlns:p14="http://schemas.microsoft.com/office/powerpoint/2010/main" val="319277713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856AB-7833-45EE-A393-85D6B53DA787}"/>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4EBBFD72-FF29-4426-A880-F3C2BDEEA46F}"/>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05B819F-ECA8-4CFB-BD2B-198E6AE78734}"/>
              </a:ext>
            </a:extLst>
          </p:cNvPr>
          <p:cNvSpPr>
            <a:spLocks noGrp="1"/>
          </p:cNvSpPr>
          <p:nvPr>
            <p:ph type="dt" sz="half" idx="10"/>
          </p:nvPr>
        </p:nvSpPr>
        <p:spPr/>
        <p:txBody>
          <a:bodyPr/>
          <a:lstStyle/>
          <a:p>
            <a:fld id="{502D5385-41F8-43AD-950F-FEFA1AE762DC}" type="datetimeFigureOut">
              <a:rPr lang="en-US" smtClean="0"/>
              <a:t>6/7/2022</a:t>
            </a:fld>
            <a:endParaRPr lang="en-US" dirty="0"/>
          </a:p>
        </p:txBody>
      </p:sp>
      <p:sp>
        <p:nvSpPr>
          <p:cNvPr id="5" name="Footer Placeholder 4">
            <a:extLst>
              <a:ext uri="{FF2B5EF4-FFF2-40B4-BE49-F238E27FC236}">
                <a16:creationId xmlns:a16="http://schemas.microsoft.com/office/drawing/2014/main" id="{E3104DAD-406D-4489-982F-CCB8D787E72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EAEE3B9-F2B0-4859-BD53-5AD12A2A1AA1}"/>
              </a:ext>
            </a:extLst>
          </p:cNvPr>
          <p:cNvSpPr>
            <a:spLocks noGrp="1"/>
          </p:cNvSpPr>
          <p:nvPr>
            <p:ph type="sldNum" sz="quarter" idx="12"/>
          </p:nvPr>
        </p:nvSpPr>
        <p:spPr/>
        <p:txBody>
          <a:bodyPr/>
          <a:lstStyle/>
          <a:p>
            <a:fld id="{6C59DD55-33B4-41F9-9D0E-BF35967B987D}" type="slidenum">
              <a:rPr lang="en-US" smtClean="0"/>
              <a:t>‹#›</a:t>
            </a:fld>
            <a:endParaRPr lang="en-US" dirty="0"/>
          </a:p>
        </p:txBody>
      </p:sp>
      <p:pic>
        <p:nvPicPr>
          <p:cNvPr id="8" name="Picture 7">
            <a:extLst>
              <a:ext uri="{FF2B5EF4-FFF2-40B4-BE49-F238E27FC236}">
                <a16:creationId xmlns:a16="http://schemas.microsoft.com/office/drawing/2014/main" id="{9112378B-0C32-4CBA-B23D-405C4DFA500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3045380" cy="991518"/>
          </a:xfrm>
          <a:prstGeom prst="rect">
            <a:avLst/>
          </a:prstGeom>
        </p:spPr>
      </p:pic>
    </p:spTree>
    <p:extLst>
      <p:ext uri="{BB962C8B-B14F-4D97-AF65-F5344CB8AC3E}">
        <p14:creationId xmlns:p14="http://schemas.microsoft.com/office/powerpoint/2010/main" val="195384490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34A7B-DB12-4D2F-964D-9B932A134F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C0F0F1-F815-4D20-A378-B74788CCF8A1}"/>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3C50A3-5903-437E-AB59-AD25968C4451}"/>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36470E-965F-429A-82B3-25FCFA4A33BC}"/>
              </a:ext>
            </a:extLst>
          </p:cNvPr>
          <p:cNvSpPr>
            <a:spLocks noGrp="1"/>
          </p:cNvSpPr>
          <p:nvPr>
            <p:ph type="dt" sz="half" idx="10"/>
          </p:nvPr>
        </p:nvSpPr>
        <p:spPr/>
        <p:txBody>
          <a:bodyPr/>
          <a:lstStyle/>
          <a:p>
            <a:fld id="{502D5385-41F8-43AD-950F-FEFA1AE762DC}" type="datetimeFigureOut">
              <a:rPr lang="en-US" smtClean="0"/>
              <a:t>6/7/2022</a:t>
            </a:fld>
            <a:endParaRPr lang="en-US" dirty="0"/>
          </a:p>
        </p:txBody>
      </p:sp>
      <p:sp>
        <p:nvSpPr>
          <p:cNvPr id="6" name="Footer Placeholder 5">
            <a:extLst>
              <a:ext uri="{FF2B5EF4-FFF2-40B4-BE49-F238E27FC236}">
                <a16:creationId xmlns:a16="http://schemas.microsoft.com/office/drawing/2014/main" id="{020E81E2-0B10-4502-B7FA-82A32974E6C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5FADC4-694F-4130-BFAC-E886A6825FEC}"/>
              </a:ext>
            </a:extLst>
          </p:cNvPr>
          <p:cNvSpPr>
            <a:spLocks noGrp="1"/>
          </p:cNvSpPr>
          <p:nvPr>
            <p:ph type="sldNum" sz="quarter" idx="12"/>
          </p:nvPr>
        </p:nvSpPr>
        <p:spPr/>
        <p:txBody>
          <a:bodyPr/>
          <a:lstStyle/>
          <a:p>
            <a:fld id="{6C59DD55-33B4-41F9-9D0E-BF35967B987D}" type="slidenum">
              <a:rPr lang="en-US" smtClean="0"/>
              <a:t>‹#›</a:t>
            </a:fld>
            <a:endParaRPr lang="en-US" dirty="0"/>
          </a:p>
        </p:txBody>
      </p:sp>
    </p:spTree>
    <p:extLst>
      <p:ext uri="{BB962C8B-B14F-4D97-AF65-F5344CB8AC3E}">
        <p14:creationId xmlns:p14="http://schemas.microsoft.com/office/powerpoint/2010/main" val="247529305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9C334-E7EE-45CE-BA33-43432AB37E95}"/>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BF46902-4AF6-4C71-AA98-2FF87761209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7DBA92F4-8767-4FC7-83ED-97FAD6468D9A}"/>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8E80ACF-09F8-4C6E-97A2-379AFB28F5A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D61FAC30-3B80-4598-921B-EEAA7447718F}"/>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89F5A7-6355-401D-94F7-5A048E4927CE}"/>
              </a:ext>
            </a:extLst>
          </p:cNvPr>
          <p:cNvSpPr>
            <a:spLocks noGrp="1"/>
          </p:cNvSpPr>
          <p:nvPr>
            <p:ph type="dt" sz="half" idx="10"/>
          </p:nvPr>
        </p:nvSpPr>
        <p:spPr/>
        <p:txBody>
          <a:bodyPr/>
          <a:lstStyle/>
          <a:p>
            <a:fld id="{502D5385-41F8-43AD-950F-FEFA1AE762DC}" type="datetimeFigureOut">
              <a:rPr lang="en-US" smtClean="0"/>
              <a:t>6/7/2022</a:t>
            </a:fld>
            <a:endParaRPr lang="en-US" dirty="0"/>
          </a:p>
        </p:txBody>
      </p:sp>
      <p:sp>
        <p:nvSpPr>
          <p:cNvPr id="8" name="Footer Placeholder 7">
            <a:extLst>
              <a:ext uri="{FF2B5EF4-FFF2-40B4-BE49-F238E27FC236}">
                <a16:creationId xmlns:a16="http://schemas.microsoft.com/office/drawing/2014/main" id="{A504ACF6-055D-45E2-9031-AD2EE6DABC9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8BA12DB-EF06-4E8D-9A6C-28D9FCFF482E}"/>
              </a:ext>
            </a:extLst>
          </p:cNvPr>
          <p:cNvSpPr>
            <a:spLocks noGrp="1"/>
          </p:cNvSpPr>
          <p:nvPr>
            <p:ph type="sldNum" sz="quarter" idx="12"/>
          </p:nvPr>
        </p:nvSpPr>
        <p:spPr/>
        <p:txBody>
          <a:bodyPr/>
          <a:lstStyle/>
          <a:p>
            <a:fld id="{6C59DD55-33B4-41F9-9D0E-BF35967B987D}" type="slidenum">
              <a:rPr lang="en-US" smtClean="0"/>
              <a:t>‹#›</a:t>
            </a:fld>
            <a:endParaRPr lang="en-US" dirty="0"/>
          </a:p>
        </p:txBody>
      </p:sp>
    </p:spTree>
    <p:extLst>
      <p:ext uri="{BB962C8B-B14F-4D97-AF65-F5344CB8AC3E}">
        <p14:creationId xmlns:p14="http://schemas.microsoft.com/office/powerpoint/2010/main" val="2104544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4727E-D5D3-47DF-8E51-3DCF2B013942}"/>
              </a:ext>
            </a:extLst>
          </p:cNvPr>
          <p:cNvSpPr>
            <a:spLocks noGrp="1"/>
          </p:cNvSpPr>
          <p:nvPr>
            <p:ph type="title"/>
          </p:nvPr>
        </p:nvSpPr>
        <p:spPr>
          <a:xfrm>
            <a:off x="628650" y="960037"/>
            <a:ext cx="7886700" cy="934865"/>
          </a:xfrm>
        </p:spPr>
        <p:txBody>
          <a:bodyPr>
            <a:normAutofit/>
          </a:bodyPr>
          <a:lstStyle>
            <a:lvl1pPr algn="r">
              <a:defRPr sz="2700" b="1"/>
            </a:lvl1pPr>
          </a:lstStyle>
          <a:p>
            <a:r>
              <a:rPr lang="en-US" dirty="0"/>
              <a:t>Click to edit Master title style</a:t>
            </a:r>
          </a:p>
        </p:txBody>
      </p:sp>
      <p:sp>
        <p:nvSpPr>
          <p:cNvPr id="3" name="Date Placeholder 2">
            <a:extLst>
              <a:ext uri="{FF2B5EF4-FFF2-40B4-BE49-F238E27FC236}">
                <a16:creationId xmlns:a16="http://schemas.microsoft.com/office/drawing/2014/main" id="{5C08EA2E-95AE-443B-9502-046AAF83D95B}"/>
              </a:ext>
            </a:extLst>
          </p:cNvPr>
          <p:cNvSpPr>
            <a:spLocks noGrp="1"/>
          </p:cNvSpPr>
          <p:nvPr>
            <p:ph type="dt" sz="half" idx="10"/>
          </p:nvPr>
        </p:nvSpPr>
        <p:spPr/>
        <p:txBody>
          <a:bodyPr/>
          <a:lstStyle/>
          <a:p>
            <a:fld id="{502D5385-41F8-43AD-950F-FEFA1AE762DC}" type="datetimeFigureOut">
              <a:rPr lang="en-US" smtClean="0"/>
              <a:t>6/7/2022</a:t>
            </a:fld>
            <a:endParaRPr lang="en-US" dirty="0"/>
          </a:p>
        </p:txBody>
      </p:sp>
      <p:sp>
        <p:nvSpPr>
          <p:cNvPr id="4" name="Footer Placeholder 3">
            <a:extLst>
              <a:ext uri="{FF2B5EF4-FFF2-40B4-BE49-F238E27FC236}">
                <a16:creationId xmlns:a16="http://schemas.microsoft.com/office/drawing/2014/main" id="{E88FB8A1-6C82-4583-AF6E-2131604164D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2037DA0-C682-41EC-AC59-5B059C7A2922}"/>
              </a:ext>
            </a:extLst>
          </p:cNvPr>
          <p:cNvSpPr>
            <a:spLocks noGrp="1"/>
          </p:cNvSpPr>
          <p:nvPr>
            <p:ph type="sldNum" sz="quarter" idx="12"/>
          </p:nvPr>
        </p:nvSpPr>
        <p:spPr/>
        <p:txBody>
          <a:bodyPr/>
          <a:lstStyle/>
          <a:p>
            <a:fld id="{6C59DD55-33B4-41F9-9D0E-BF35967B987D}" type="slidenum">
              <a:rPr lang="en-US" smtClean="0"/>
              <a:t>‹#›</a:t>
            </a:fld>
            <a:endParaRPr lang="en-US" dirty="0"/>
          </a:p>
        </p:txBody>
      </p:sp>
      <p:pic>
        <p:nvPicPr>
          <p:cNvPr id="9" name="Picture 8">
            <a:extLst>
              <a:ext uri="{FF2B5EF4-FFF2-40B4-BE49-F238E27FC236}">
                <a16:creationId xmlns:a16="http://schemas.microsoft.com/office/drawing/2014/main" id="{902C72A7-6E5F-4EF8-86D1-11836CAD7F46}"/>
              </a:ext>
            </a:extLst>
          </p:cNvPr>
          <p:cNvPicPr>
            <a:picLocks noChangeAspect="1"/>
          </p:cNvPicPr>
          <p:nvPr userDrawn="1"/>
        </p:nvPicPr>
        <p:blipFill>
          <a:blip r:embed="rId2"/>
          <a:stretch>
            <a:fillRect/>
          </a:stretch>
        </p:blipFill>
        <p:spPr>
          <a:xfrm>
            <a:off x="0" y="0"/>
            <a:ext cx="3045216" cy="993734"/>
          </a:xfrm>
          <a:prstGeom prst="rect">
            <a:avLst/>
          </a:prstGeom>
        </p:spPr>
      </p:pic>
    </p:spTree>
    <p:extLst>
      <p:ext uri="{BB962C8B-B14F-4D97-AF65-F5344CB8AC3E}">
        <p14:creationId xmlns:p14="http://schemas.microsoft.com/office/powerpoint/2010/main" val="16066423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97AA84-FB7E-40CA-894E-E0568EB79349}"/>
              </a:ext>
            </a:extLst>
          </p:cNvPr>
          <p:cNvSpPr>
            <a:spLocks noGrp="1"/>
          </p:cNvSpPr>
          <p:nvPr>
            <p:ph type="dt" sz="half" idx="10"/>
          </p:nvPr>
        </p:nvSpPr>
        <p:spPr/>
        <p:txBody>
          <a:bodyPr/>
          <a:lstStyle/>
          <a:p>
            <a:fld id="{502D5385-41F8-43AD-950F-FEFA1AE762DC}" type="datetimeFigureOut">
              <a:rPr lang="en-US" smtClean="0"/>
              <a:t>6/7/2022</a:t>
            </a:fld>
            <a:endParaRPr lang="en-US" dirty="0"/>
          </a:p>
        </p:txBody>
      </p:sp>
      <p:sp>
        <p:nvSpPr>
          <p:cNvPr id="3" name="Footer Placeholder 2">
            <a:extLst>
              <a:ext uri="{FF2B5EF4-FFF2-40B4-BE49-F238E27FC236}">
                <a16:creationId xmlns:a16="http://schemas.microsoft.com/office/drawing/2014/main" id="{8FC57DEC-5CC7-4568-860B-8E412652B930}"/>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3E7BBF1-5E4F-4619-B557-156D95C0CA0F}"/>
              </a:ext>
            </a:extLst>
          </p:cNvPr>
          <p:cNvSpPr>
            <a:spLocks noGrp="1"/>
          </p:cNvSpPr>
          <p:nvPr>
            <p:ph type="sldNum" sz="quarter" idx="12"/>
          </p:nvPr>
        </p:nvSpPr>
        <p:spPr/>
        <p:txBody>
          <a:bodyPr/>
          <a:lstStyle/>
          <a:p>
            <a:fld id="{6C59DD55-33B4-41F9-9D0E-BF35967B987D}" type="slidenum">
              <a:rPr lang="en-US" smtClean="0"/>
              <a:t>‹#›</a:t>
            </a:fld>
            <a:endParaRPr lang="en-US" dirty="0"/>
          </a:p>
        </p:txBody>
      </p:sp>
    </p:spTree>
    <p:extLst>
      <p:ext uri="{BB962C8B-B14F-4D97-AF65-F5344CB8AC3E}">
        <p14:creationId xmlns:p14="http://schemas.microsoft.com/office/powerpoint/2010/main" val="44084769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F73FB-F795-4B83-B450-F1D3498D229E}"/>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2D45108-1877-4519-98CD-D661E72A20F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11FBE1-91A0-4A85-B56B-7B21144864F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CBDECDAC-6870-40D6-AFB9-E1233FF4AA36}"/>
              </a:ext>
            </a:extLst>
          </p:cNvPr>
          <p:cNvSpPr>
            <a:spLocks noGrp="1"/>
          </p:cNvSpPr>
          <p:nvPr>
            <p:ph type="dt" sz="half" idx="10"/>
          </p:nvPr>
        </p:nvSpPr>
        <p:spPr/>
        <p:txBody>
          <a:bodyPr/>
          <a:lstStyle/>
          <a:p>
            <a:fld id="{502D5385-41F8-43AD-950F-FEFA1AE762DC}" type="datetimeFigureOut">
              <a:rPr lang="en-US" smtClean="0"/>
              <a:t>6/7/2022</a:t>
            </a:fld>
            <a:endParaRPr lang="en-US" dirty="0"/>
          </a:p>
        </p:txBody>
      </p:sp>
      <p:sp>
        <p:nvSpPr>
          <p:cNvPr id="6" name="Footer Placeholder 5">
            <a:extLst>
              <a:ext uri="{FF2B5EF4-FFF2-40B4-BE49-F238E27FC236}">
                <a16:creationId xmlns:a16="http://schemas.microsoft.com/office/drawing/2014/main" id="{990E7C4C-5294-43EC-BD8B-34A3AA3BD3D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8F988AD-D7FA-4E01-8F16-E517B38DD119}"/>
              </a:ext>
            </a:extLst>
          </p:cNvPr>
          <p:cNvSpPr>
            <a:spLocks noGrp="1"/>
          </p:cNvSpPr>
          <p:nvPr>
            <p:ph type="sldNum" sz="quarter" idx="12"/>
          </p:nvPr>
        </p:nvSpPr>
        <p:spPr/>
        <p:txBody>
          <a:bodyPr/>
          <a:lstStyle/>
          <a:p>
            <a:fld id="{6C59DD55-33B4-41F9-9D0E-BF35967B987D}" type="slidenum">
              <a:rPr lang="en-US" smtClean="0"/>
              <a:t>‹#›</a:t>
            </a:fld>
            <a:endParaRPr lang="en-US" dirty="0"/>
          </a:p>
        </p:txBody>
      </p:sp>
    </p:spTree>
    <p:extLst>
      <p:ext uri="{BB962C8B-B14F-4D97-AF65-F5344CB8AC3E}">
        <p14:creationId xmlns:p14="http://schemas.microsoft.com/office/powerpoint/2010/main" val="223145732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240E2-B936-400D-A70C-AA1B685C667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3419EF9-E6BD-4049-AA86-8BA607CC4A7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440D3188-81F9-4007-96FD-C5C8AB468E1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955B6A0B-03AE-45EF-AC94-874D9F0823E6}"/>
              </a:ext>
            </a:extLst>
          </p:cNvPr>
          <p:cNvSpPr>
            <a:spLocks noGrp="1"/>
          </p:cNvSpPr>
          <p:nvPr>
            <p:ph type="dt" sz="half" idx="10"/>
          </p:nvPr>
        </p:nvSpPr>
        <p:spPr/>
        <p:txBody>
          <a:bodyPr/>
          <a:lstStyle/>
          <a:p>
            <a:fld id="{502D5385-41F8-43AD-950F-FEFA1AE762DC}" type="datetimeFigureOut">
              <a:rPr lang="en-US" smtClean="0"/>
              <a:t>6/7/2022</a:t>
            </a:fld>
            <a:endParaRPr lang="en-US" dirty="0"/>
          </a:p>
        </p:txBody>
      </p:sp>
      <p:sp>
        <p:nvSpPr>
          <p:cNvPr id="6" name="Footer Placeholder 5">
            <a:extLst>
              <a:ext uri="{FF2B5EF4-FFF2-40B4-BE49-F238E27FC236}">
                <a16:creationId xmlns:a16="http://schemas.microsoft.com/office/drawing/2014/main" id="{E43C21C0-B2D3-4257-BDE5-CDEA64F629F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5E79C9F-0D3A-46D0-BFB0-775065ED6580}"/>
              </a:ext>
            </a:extLst>
          </p:cNvPr>
          <p:cNvSpPr>
            <a:spLocks noGrp="1"/>
          </p:cNvSpPr>
          <p:nvPr>
            <p:ph type="sldNum" sz="quarter" idx="12"/>
          </p:nvPr>
        </p:nvSpPr>
        <p:spPr/>
        <p:txBody>
          <a:bodyPr/>
          <a:lstStyle/>
          <a:p>
            <a:fld id="{6C59DD55-33B4-41F9-9D0E-BF35967B987D}" type="slidenum">
              <a:rPr lang="en-US" smtClean="0"/>
              <a:t>‹#›</a:t>
            </a:fld>
            <a:endParaRPr lang="en-US" dirty="0"/>
          </a:p>
        </p:txBody>
      </p:sp>
    </p:spTree>
    <p:extLst>
      <p:ext uri="{BB962C8B-B14F-4D97-AF65-F5344CB8AC3E}">
        <p14:creationId xmlns:p14="http://schemas.microsoft.com/office/powerpoint/2010/main" val="270260664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7303-C42F-49D0-97A6-EB2582B70E4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6A9EA05-7E0D-4E17-988B-846629A13E5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A7BD34-C81D-4F2A-8076-DAA0CB4F042B}"/>
              </a:ext>
            </a:extLst>
          </p:cNvPr>
          <p:cNvSpPr>
            <a:spLocks noGrp="1"/>
          </p:cNvSpPr>
          <p:nvPr>
            <p:ph type="dt" sz="half" idx="10"/>
          </p:nvPr>
        </p:nvSpPr>
        <p:spPr/>
        <p:txBody>
          <a:bodyPr/>
          <a:lstStyle/>
          <a:p>
            <a:fld id="{502D5385-41F8-43AD-950F-FEFA1AE762DC}" type="datetimeFigureOut">
              <a:rPr lang="en-US" smtClean="0"/>
              <a:t>6/7/2022</a:t>
            </a:fld>
            <a:endParaRPr lang="en-US" dirty="0"/>
          </a:p>
        </p:txBody>
      </p:sp>
      <p:sp>
        <p:nvSpPr>
          <p:cNvPr id="5" name="Footer Placeholder 4">
            <a:extLst>
              <a:ext uri="{FF2B5EF4-FFF2-40B4-BE49-F238E27FC236}">
                <a16:creationId xmlns:a16="http://schemas.microsoft.com/office/drawing/2014/main" id="{D4A12EBC-2099-459C-B9ED-804BE0E6171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084C985-7142-4E9C-94E1-1150D480020E}"/>
              </a:ext>
            </a:extLst>
          </p:cNvPr>
          <p:cNvSpPr>
            <a:spLocks noGrp="1"/>
          </p:cNvSpPr>
          <p:nvPr>
            <p:ph type="sldNum" sz="quarter" idx="12"/>
          </p:nvPr>
        </p:nvSpPr>
        <p:spPr/>
        <p:txBody>
          <a:bodyPr/>
          <a:lstStyle/>
          <a:p>
            <a:fld id="{6C59DD55-33B4-41F9-9D0E-BF35967B987D}" type="slidenum">
              <a:rPr lang="en-US" smtClean="0"/>
              <a:t>‹#›</a:t>
            </a:fld>
            <a:endParaRPr lang="en-US" dirty="0"/>
          </a:p>
        </p:txBody>
      </p:sp>
    </p:spTree>
    <p:extLst>
      <p:ext uri="{BB962C8B-B14F-4D97-AF65-F5344CB8AC3E}">
        <p14:creationId xmlns:p14="http://schemas.microsoft.com/office/powerpoint/2010/main" val="421715474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94F83E-0DCA-4D44-9114-11C1F6C22E66}"/>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145578-1D92-4061-972A-87A01B761E2A}"/>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C037F4-53B7-47A4-9A27-2729EA66ADF9}"/>
              </a:ext>
            </a:extLst>
          </p:cNvPr>
          <p:cNvSpPr>
            <a:spLocks noGrp="1"/>
          </p:cNvSpPr>
          <p:nvPr>
            <p:ph type="dt" sz="half" idx="10"/>
          </p:nvPr>
        </p:nvSpPr>
        <p:spPr/>
        <p:txBody>
          <a:bodyPr/>
          <a:lstStyle/>
          <a:p>
            <a:fld id="{502D5385-41F8-43AD-950F-FEFA1AE762DC}" type="datetimeFigureOut">
              <a:rPr lang="en-US" smtClean="0"/>
              <a:t>6/7/2022</a:t>
            </a:fld>
            <a:endParaRPr lang="en-US" dirty="0"/>
          </a:p>
        </p:txBody>
      </p:sp>
      <p:sp>
        <p:nvSpPr>
          <p:cNvPr id="5" name="Footer Placeholder 4">
            <a:extLst>
              <a:ext uri="{FF2B5EF4-FFF2-40B4-BE49-F238E27FC236}">
                <a16:creationId xmlns:a16="http://schemas.microsoft.com/office/drawing/2014/main" id="{7C67814E-A2FE-4AA0-B0EC-C9FA321F504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41A8DE-EBD4-457A-8CB8-74417E9F881A}"/>
              </a:ext>
            </a:extLst>
          </p:cNvPr>
          <p:cNvSpPr>
            <a:spLocks noGrp="1"/>
          </p:cNvSpPr>
          <p:nvPr>
            <p:ph type="sldNum" sz="quarter" idx="12"/>
          </p:nvPr>
        </p:nvSpPr>
        <p:spPr/>
        <p:txBody>
          <a:bodyPr/>
          <a:lstStyle/>
          <a:p>
            <a:fld id="{6C59DD55-33B4-41F9-9D0E-BF35967B987D}" type="slidenum">
              <a:rPr lang="en-US" smtClean="0"/>
              <a:t>‹#›</a:t>
            </a:fld>
            <a:endParaRPr lang="en-US" dirty="0"/>
          </a:p>
        </p:txBody>
      </p:sp>
    </p:spTree>
    <p:extLst>
      <p:ext uri="{BB962C8B-B14F-4D97-AF65-F5344CB8AC3E}">
        <p14:creationId xmlns:p14="http://schemas.microsoft.com/office/powerpoint/2010/main" val="202560374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75629" y="2062861"/>
            <a:ext cx="7111171" cy="1470025"/>
          </a:xfrm>
        </p:spPr>
        <p:txBody>
          <a:bodyPr anchor="t">
            <a:noAutofit/>
          </a:bodyPr>
          <a:lstStyle>
            <a:lvl1pPr algn="l">
              <a:lnSpc>
                <a:spcPts val="5200"/>
              </a:lnSpc>
              <a:defRPr sz="4200" b="1" i="0">
                <a:solidFill>
                  <a:schemeClr val="tx1"/>
                </a:solidFill>
                <a:latin typeface="Arial"/>
                <a:cs typeface="Arial"/>
              </a:defRPr>
            </a:lvl1pPr>
          </a:lstStyle>
          <a:p>
            <a:r>
              <a:rPr lang="en-US"/>
              <a:t>Click to edit Master title style</a:t>
            </a:r>
            <a:endParaRPr lang="en-US" dirty="0"/>
          </a:p>
        </p:txBody>
      </p:sp>
      <p:sp>
        <p:nvSpPr>
          <p:cNvPr id="3" name="Subtitle 2"/>
          <p:cNvSpPr>
            <a:spLocks noGrp="1"/>
          </p:cNvSpPr>
          <p:nvPr>
            <p:ph type="subTitle" idx="1"/>
          </p:nvPr>
        </p:nvSpPr>
        <p:spPr>
          <a:xfrm>
            <a:off x="1572768" y="3554510"/>
            <a:ext cx="7114032" cy="927157"/>
          </a:xfrm>
        </p:spPr>
        <p:txBody>
          <a:bodyPr/>
          <a:lstStyle>
            <a:lvl1pPr marL="0" indent="0" algn="l">
              <a:lnSpc>
                <a:spcPts val="3300"/>
              </a:lnSpc>
              <a:spcBef>
                <a:spcPts val="0"/>
              </a:spcBef>
              <a:buNone/>
              <a:defRPr sz="2700" b="1" i="0">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Text Placeholder 7"/>
          <p:cNvSpPr>
            <a:spLocks noGrp="1"/>
          </p:cNvSpPr>
          <p:nvPr>
            <p:ph type="body" sz="quarter" idx="10"/>
          </p:nvPr>
        </p:nvSpPr>
        <p:spPr>
          <a:xfrm>
            <a:off x="2325689" y="5436238"/>
            <a:ext cx="6361111" cy="1039061"/>
          </a:xfrm>
        </p:spPr>
        <p:txBody>
          <a:bodyPr/>
          <a:lstStyle>
            <a:lvl1pPr marL="0" indent="0">
              <a:lnSpc>
                <a:spcPts val="1800"/>
              </a:lnSpc>
              <a:spcBef>
                <a:spcPts val="0"/>
              </a:spcBef>
              <a:spcAft>
                <a:spcPts val="600"/>
              </a:spcAft>
              <a:buFontTx/>
              <a:buNone/>
              <a:defRPr sz="1800" b="0" i="0">
                <a:solidFill>
                  <a:schemeClr val="bg1"/>
                </a:solidFill>
                <a:latin typeface="Times"/>
              </a:defRPr>
            </a:lvl1pPr>
            <a:lvl2pPr marL="0" indent="0">
              <a:lnSpc>
                <a:spcPts val="1800"/>
              </a:lnSpc>
              <a:spcBef>
                <a:spcPts val="0"/>
              </a:spcBef>
              <a:spcAft>
                <a:spcPts val="600"/>
              </a:spcAft>
              <a:buFontTx/>
              <a:buNone/>
              <a:defRPr sz="1800" b="0" i="1">
                <a:solidFill>
                  <a:schemeClr val="bg1"/>
                </a:solidFill>
                <a:latin typeface="Times"/>
                <a:cs typeface="Times"/>
              </a:defRPr>
            </a:lvl2pPr>
            <a:lvl3pPr marL="0" indent="0">
              <a:lnSpc>
                <a:spcPts val="1800"/>
              </a:lnSpc>
              <a:spcBef>
                <a:spcPts val="0"/>
              </a:spcBef>
              <a:spcAft>
                <a:spcPts val="600"/>
              </a:spcAft>
              <a:buFontTx/>
              <a:buNone/>
              <a:defRPr sz="1800" b="0" i="1">
                <a:solidFill>
                  <a:schemeClr val="bg1"/>
                </a:solidFill>
                <a:latin typeface="Times"/>
                <a:cs typeface="Times"/>
              </a:defRPr>
            </a:lvl3pPr>
            <a:lvl4pPr marL="0" indent="0">
              <a:lnSpc>
                <a:spcPts val="1800"/>
              </a:lnSpc>
              <a:spcBef>
                <a:spcPts val="0"/>
              </a:spcBef>
              <a:spcAft>
                <a:spcPts val="600"/>
              </a:spcAft>
              <a:buFontTx/>
              <a:buNone/>
              <a:defRPr sz="1800" b="0" i="1">
                <a:solidFill>
                  <a:schemeClr val="bg1"/>
                </a:solidFill>
                <a:latin typeface="Times"/>
                <a:cs typeface="Times"/>
              </a:defRPr>
            </a:lvl4pPr>
            <a:lvl5pPr marL="0" indent="0">
              <a:lnSpc>
                <a:spcPts val="1800"/>
              </a:lnSpc>
              <a:spcBef>
                <a:spcPts val="0"/>
              </a:spcBef>
              <a:spcAft>
                <a:spcPts val="600"/>
              </a:spcAft>
              <a:buFontTx/>
              <a:buNone/>
              <a:defRPr sz="1800" b="0" i="1">
                <a:solidFill>
                  <a:schemeClr val="bg1"/>
                </a:solidFill>
                <a:latin typeface="Times"/>
                <a:cs typeface="Time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1018824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Standard">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9496" y="242278"/>
            <a:ext cx="8147304" cy="813816"/>
          </a:xfrm>
        </p:spPr>
        <p:txBody>
          <a:bodyPr anchor="t"/>
          <a:lstStyle>
            <a:lvl1pPr algn="l">
              <a:lnSpc>
                <a:spcPts val="4200"/>
              </a:lnSpc>
              <a:defRPr sz="3600" b="1" i="0">
                <a:solidFill>
                  <a:schemeClr val="bg1"/>
                </a:solidFill>
                <a:latin typeface="Arial"/>
                <a:cs typeface="Arial"/>
              </a:defRPr>
            </a:lvl1pPr>
          </a:lstStyle>
          <a:p>
            <a:r>
              <a:rPr lang="en-US"/>
              <a:t>Click to edit Master title style</a:t>
            </a:r>
            <a:endParaRPr lang="en-US" dirty="0"/>
          </a:p>
        </p:txBody>
      </p:sp>
      <p:sp>
        <p:nvSpPr>
          <p:cNvPr id="17" name="Text Placeholder 16"/>
          <p:cNvSpPr>
            <a:spLocks noGrp="1"/>
          </p:cNvSpPr>
          <p:nvPr>
            <p:ph type="body" sz="quarter" idx="13"/>
          </p:nvPr>
        </p:nvSpPr>
        <p:spPr>
          <a:xfrm>
            <a:off x="539495" y="1600200"/>
            <a:ext cx="8147303" cy="4361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5"/>
          </p:nvPr>
        </p:nvSpPr>
        <p:spPr/>
        <p:txBody>
          <a:bodyPr/>
          <a:lstStyle>
            <a:lvl1pPr>
              <a:defRPr>
                <a:solidFill>
                  <a:srgbClr val="8A0028"/>
                </a:solidFill>
              </a:defRPr>
            </a:lvl1pPr>
          </a:lstStyle>
          <a:p>
            <a:pPr>
              <a:defRPr/>
            </a:pPr>
            <a:fld id="{149B9D76-141F-4C9B-B2E4-CFAA7EC8967D}" type="slidenum">
              <a:rPr lang="en-US" smtClean="0"/>
              <a:pPr>
                <a:defRPr/>
              </a:pPr>
              <a:t>‹#›</a:t>
            </a:fld>
            <a:endParaRPr lang="en-US" dirty="0"/>
          </a:p>
        </p:txBody>
      </p:sp>
    </p:spTree>
    <p:extLst>
      <p:ext uri="{BB962C8B-B14F-4D97-AF65-F5344CB8AC3E}">
        <p14:creationId xmlns:p14="http://schemas.microsoft.com/office/powerpoint/2010/main" val="196411071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Less Content">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538839" y="237743"/>
            <a:ext cx="8147961" cy="1095757"/>
          </a:xfrm>
        </p:spPr>
        <p:txBody>
          <a:bodyPr/>
          <a:lstStyle/>
          <a:p>
            <a:r>
              <a:rPr lang="en-US"/>
              <a:t>Click to edit Master title style</a:t>
            </a:r>
            <a:endParaRPr lang="en-US" dirty="0"/>
          </a:p>
        </p:txBody>
      </p:sp>
      <p:sp>
        <p:nvSpPr>
          <p:cNvPr id="10" name="Text Placeholder 2"/>
          <p:cNvSpPr>
            <a:spLocks noGrp="1"/>
          </p:cNvSpPr>
          <p:nvPr>
            <p:ph type="body" idx="1"/>
          </p:nvPr>
        </p:nvSpPr>
        <p:spPr>
          <a:xfrm>
            <a:off x="538839" y="2113643"/>
            <a:ext cx="8147961" cy="3546927"/>
          </a:xfrm>
        </p:spPr>
        <p:txBody>
          <a:bodyPr/>
          <a:lstStyle>
            <a:lvl1pPr marL="0" indent="0">
              <a:lnSpc>
                <a:spcPts val="3800"/>
              </a:lnSpc>
              <a:spcBef>
                <a:spcPts val="0"/>
              </a:spcBef>
              <a:buNone/>
              <a:defRPr sz="3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5"/>
          <p:cNvSpPr>
            <a:spLocks noGrp="1"/>
          </p:cNvSpPr>
          <p:nvPr>
            <p:ph type="sldNum" sz="quarter" idx="10"/>
          </p:nvPr>
        </p:nvSpPr>
        <p:spPr/>
        <p:txBody>
          <a:bodyPr/>
          <a:lstStyle>
            <a:lvl1pPr>
              <a:defRPr/>
            </a:lvl1pPr>
          </a:lstStyle>
          <a:p>
            <a:pPr>
              <a:defRPr/>
            </a:pPr>
            <a:fld id="{03C60CCA-085A-4851-813F-238DFA7C07F1}" type="slidenum">
              <a:rPr lang="en-US" smtClean="0">
                <a:solidFill>
                  <a:srgbClr val="8A0028"/>
                </a:solidFill>
              </a:rPr>
              <a:pPr>
                <a:defRPr/>
              </a:pPr>
              <a:t>‹#›</a:t>
            </a:fld>
            <a:endParaRPr lang="en-US" dirty="0">
              <a:solidFill>
                <a:srgbClr val="8A0028"/>
              </a:solidFill>
            </a:endParaRPr>
          </a:p>
        </p:txBody>
      </p:sp>
    </p:spTree>
    <p:extLst>
      <p:ext uri="{BB962C8B-B14F-4D97-AF65-F5344CB8AC3E}">
        <p14:creationId xmlns:p14="http://schemas.microsoft.com/office/powerpoint/2010/main" val="325611922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More Content">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Text Placeholder 16"/>
          <p:cNvSpPr>
            <a:spLocks noGrp="1"/>
          </p:cNvSpPr>
          <p:nvPr>
            <p:ph type="body" sz="quarter" idx="13"/>
          </p:nvPr>
        </p:nvSpPr>
        <p:spPr>
          <a:xfrm>
            <a:off x="539495" y="1233714"/>
            <a:ext cx="8147303" cy="4728357"/>
          </a:xfrm>
        </p:spPr>
        <p:txBody>
          <a:bodyPr/>
          <a:lstStyle>
            <a:lvl1pPr>
              <a:lnSpc>
                <a:spcPts val="3000"/>
              </a:lnSpc>
              <a:defRPr sz="25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5"/>
          </p:nvPr>
        </p:nvSpPr>
        <p:spPr/>
        <p:txBody>
          <a:bodyPr/>
          <a:lstStyle>
            <a:lvl1pPr>
              <a:defRPr/>
            </a:lvl1pPr>
          </a:lstStyle>
          <a:p>
            <a:pPr>
              <a:defRPr/>
            </a:pPr>
            <a:fld id="{3F1729C2-1621-4DEA-9834-21F0212813C9}" type="slidenum">
              <a:rPr lang="en-US" smtClean="0">
                <a:solidFill>
                  <a:srgbClr val="8A0028"/>
                </a:solidFill>
              </a:rPr>
              <a:pPr>
                <a:defRPr/>
              </a:pPr>
              <a:t>‹#›</a:t>
            </a:fld>
            <a:endParaRPr lang="en-US" dirty="0">
              <a:solidFill>
                <a:srgbClr val="8A0028"/>
              </a:solidFill>
            </a:endParaRPr>
          </a:p>
        </p:txBody>
      </p:sp>
    </p:spTree>
    <p:extLst>
      <p:ext uri="{BB962C8B-B14F-4D97-AF65-F5344CB8AC3E}">
        <p14:creationId xmlns:p14="http://schemas.microsoft.com/office/powerpoint/2010/main" val="2768117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119.xml"/><Relationship Id="rId18" Type="http://schemas.openxmlformats.org/officeDocument/2006/relationships/slideLayout" Target="../slideLayouts/slideLayout124.xml"/><Relationship Id="rId26" Type="http://schemas.openxmlformats.org/officeDocument/2006/relationships/slideLayout" Target="../slideLayouts/slideLayout132.xml"/><Relationship Id="rId39" Type="http://schemas.openxmlformats.org/officeDocument/2006/relationships/slideLayout" Target="../slideLayouts/slideLayout145.xml"/><Relationship Id="rId3" Type="http://schemas.openxmlformats.org/officeDocument/2006/relationships/slideLayout" Target="../slideLayouts/slideLayout109.xml"/><Relationship Id="rId21" Type="http://schemas.openxmlformats.org/officeDocument/2006/relationships/slideLayout" Target="../slideLayouts/slideLayout127.xml"/><Relationship Id="rId34" Type="http://schemas.openxmlformats.org/officeDocument/2006/relationships/slideLayout" Target="../slideLayouts/slideLayout140.xml"/><Relationship Id="rId42" Type="http://schemas.openxmlformats.org/officeDocument/2006/relationships/slideLayout" Target="../slideLayouts/slideLayout148.xml"/><Relationship Id="rId47" Type="http://schemas.openxmlformats.org/officeDocument/2006/relationships/slideLayout" Target="../slideLayouts/slideLayout153.xml"/><Relationship Id="rId50" Type="http://schemas.openxmlformats.org/officeDocument/2006/relationships/slideLayout" Target="../slideLayouts/slideLayout156.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17" Type="http://schemas.openxmlformats.org/officeDocument/2006/relationships/slideLayout" Target="../slideLayouts/slideLayout123.xml"/><Relationship Id="rId25" Type="http://schemas.openxmlformats.org/officeDocument/2006/relationships/slideLayout" Target="../slideLayouts/slideLayout131.xml"/><Relationship Id="rId33" Type="http://schemas.openxmlformats.org/officeDocument/2006/relationships/slideLayout" Target="../slideLayouts/slideLayout139.xml"/><Relationship Id="rId38" Type="http://schemas.openxmlformats.org/officeDocument/2006/relationships/slideLayout" Target="../slideLayouts/slideLayout144.xml"/><Relationship Id="rId46" Type="http://schemas.openxmlformats.org/officeDocument/2006/relationships/slideLayout" Target="../slideLayouts/slideLayout152.xml"/><Relationship Id="rId2" Type="http://schemas.openxmlformats.org/officeDocument/2006/relationships/slideLayout" Target="../slideLayouts/slideLayout108.xml"/><Relationship Id="rId16" Type="http://schemas.openxmlformats.org/officeDocument/2006/relationships/slideLayout" Target="../slideLayouts/slideLayout122.xml"/><Relationship Id="rId20" Type="http://schemas.openxmlformats.org/officeDocument/2006/relationships/slideLayout" Target="../slideLayouts/slideLayout126.xml"/><Relationship Id="rId29" Type="http://schemas.openxmlformats.org/officeDocument/2006/relationships/slideLayout" Target="../slideLayouts/slideLayout135.xml"/><Relationship Id="rId41" Type="http://schemas.openxmlformats.org/officeDocument/2006/relationships/slideLayout" Target="../slideLayouts/slideLayout147.xml"/><Relationship Id="rId54" Type="http://schemas.openxmlformats.org/officeDocument/2006/relationships/image" Target="../media/image16.png"/><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24" Type="http://schemas.openxmlformats.org/officeDocument/2006/relationships/slideLayout" Target="../slideLayouts/slideLayout130.xml"/><Relationship Id="rId32" Type="http://schemas.openxmlformats.org/officeDocument/2006/relationships/slideLayout" Target="../slideLayouts/slideLayout138.xml"/><Relationship Id="rId37" Type="http://schemas.openxmlformats.org/officeDocument/2006/relationships/slideLayout" Target="../slideLayouts/slideLayout143.xml"/><Relationship Id="rId40" Type="http://schemas.openxmlformats.org/officeDocument/2006/relationships/slideLayout" Target="../slideLayouts/slideLayout146.xml"/><Relationship Id="rId45" Type="http://schemas.openxmlformats.org/officeDocument/2006/relationships/slideLayout" Target="../slideLayouts/slideLayout151.xml"/><Relationship Id="rId53" Type="http://schemas.openxmlformats.org/officeDocument/2006/relationships/theme" Target="../theme/theme10.xml"/><Relationship Id="rId5" Type="http://schemas.openxmlformats.org/officeDocument/2006/relationships/slideLayout" Target="../slideLayouts/slideLayout111.xml"/><Relationship Id="rId15" Type="http://schemas.openxmlformats.org/officeDocument/2006/relationships/slideLayout" Target="../slideLayouts/slideLayout121.xml"/><Relationship Id="rId23" Type="http://schemas.openxmlformats.org/officeDocument/2006/relationships/slideLayout" Target="../slideLayouts/slideLayout129.xml"/><Relationship Id="rId28" Type="http://schemas.openxmlformats.org/officeDocument/2006/relationships/slideLayout" Target="../slideLayouts/slideLayout134.xml"/><Relationship Id="rId36" Type="http://schemas.openxmlformats.org/officeDocument/2006/relationships/slideLayout" Target="../slideLayouts/slideLayout142.xml"/><Relationship Id="rId49" Type="http://schemas.openxmlformats.org/officeDocument/2006/relationships/slideLayout" Target="../slideLayouts/slideLayout155.xml"/><Relationship Id="rId10" Type="http://schemas.openxmlformats.org/officeDocument/2006/relationships/slideLayout" Target="../slideLayouts/slideLayout116.xml"/><Relationship Id="rId19" Type="http://schemas.openxmlformats.org/officeDocument/2006/relationships/slideLayout" Target="../slideLayouts/slideLayout125.xml"/><Relationship Id="rId31" Type="http://schemas.openxmlformats.org/officeDocument/2006/relationships/slideLayout" Target="../slideLayouts/slideLayout137.xml"/><Relationship Id="rId44" Type="http://schemas.openxmlformats.org/officeDocument/2006/relationships/slideLayout" Target="../slideLayouts/slideLayout150.xml"/><Relationship Id="rId52" Type="http://schemas.openxmlformats.org/officeDocument/2006/relationships/slideLayout" Target="../slideLayouts/slideLayout158.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 Id="rId22" Type="http://schemas.openxmlformats.org/officeDocument/2006/relationships/slideLayout" Target="../slideLayouts/slideLayout128.xml"/><Relationship Id="rId27" Type="http://schemas.openxmlformats.org/officeDocument/2006/relationships/slideLayout" Target="../slideLayouts/slideLayout133.xml"/><Relationship Id="rId30" Type="http://schemas.openxmlformats.org/officeDocument/2006/relationships/slideLayout" Target="../slideLayouts/slideLayout136.xml"/><Relationship Id="rId35" Type="http://schemas.openxmlformats.org/officeDocument/2006/relationships/slideLayout" Target="../slideLayouts/slideLayout141.xml"/><Relationship Id="rId43" Type="http://schemas.openxmlformats.org/officeDocument/2006/relationships/slideLayout" Target="../slideLayouts/slideLayout149.xml"/><Relationship Id="rId48" Type="http://schemas.openxmlformats.org/officeDocument/2006/relationships/slideLayout" Target="../slideLayouts/slideLayout154.xml"/><Relationship Id="rId8" Type="http://schemas.openxmlformats.org/officeDocument/2006/relationships/slideLayout" Target="../slideLayouts/slideLayout114.xml"/><Relationship Id="rId51" Type="http://schemas.openxmlformats.org/officeDocument/2006/relationships/slideLayout" Target="../slideLayouts/slideLayout15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66.xml"/><Relationship Id="rId13" Type="http://schemas.openxmlformats.org/officeDocument/2006/relationships/slideLayout" Target="../slideLayouts/slideLayout171.xml"/><Relationship Id="rId3" Type="http://schemas.openxmlformats.org/officeDocument/2006/relationships/slideLayout" Target="../slideLayouts/slideLayout161.xml"/><Relationship Id="rId7" Type="http://schemas.openxmlformats.org/officeDocument/2006/relationships/slideLayout" Target="../slideLayouts/slideLayout165.xml"/><Relationship Id="rId12" Type="http://schemas.openxmlformats.org/officeDocument/2006/relationships/slideLayout" Target="../slideLayouts/slideLayout170.xml"/><Relationship Id="rId17" Type="http://schemas.openxmlformats.org/officeDocument/2006/relationships/theme" Target="../theme/theme11.xml"/><Relationship Id="rId2" Type="http://schemas.openxmlformats.org/officeDocument/2006/relationships/slideLayout" Target="../slideLayouts/slideLayout160.xml"/><Relationship Id="rId16" Type="http://schemas.openxmlformats.org/officeDocument/2006/relationships/slideLayout" Target="../slideLayouts/slideLayout174.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11" Type="http://schemas.openxmlformats.org/officeDocument/2006/relationships/slideLayout" Target="../slideLayouts/slideLayout169.xml"/><Relationship Id="rId5" Type="http://schemas.openxmlformats.org/officeDocument/2006/relationships/slideLayout" Target="../slideLayouts/slideLayout163.xml"/><Relationship Id="rId15" Type="http://schemas.openxmlformats.org/officeDocument/2006/relationships/slideLayout" Target="../slideLayouts/slideLayout173.xml"/><Relationship Id="rId10" Type="http://schemas.openxmlformats.org/officeDocument/2006/relationships/slideLayout" Target="../slideLayouts/slideLayout168.xml"/><Relationship Id="rId4" Type="http://schemas.openxmlformats.org/officeDocument/2006/relationships/slideLayout" Target="../slideLayouts/slideLayout162.xml"/><Relationship Id="rId9" Type="http://schemas.openxmlformats.org/officeDocument/2006/relationships/slideLayout" Target="../slideLayouts/slideLayout167.xml"/><Relationship Id="rId14" Type="http://schemas.openxmlformats.org/officeDocument/2006/relationships/slideLayout" Target="../slideLayouts/slideLayout17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82.xml"/><Relationship Id="rId13" Type="http://schemas.openxmlformats.org/officeDocument/2006/relationships/image" Target="../media/image18.jpeg"/><Relationship Id="rId3" Type="http://schemas.openxmlformats.org/officeDocument/2006/relationships/slideLayout" Target="../slideLayouts/slideLayout177.xml"/><Relationship Id="rId7" Type="http://schemas.openxmlformats.org/officeDocument/2006/relationships/slideLayout" Target="../slideLayouts/slideLayout181.xml"/><Relationship Id="rId12" Type="http://schemas.openxmlformats.org/officeDocument/2006/relationships/theme" Target="../theme/theme12.xml"/><Relationship Id="rId2" Type="http://schemas.openxmlformats.org/officeDocument/2006/relationships/slideLayout" Target="../slideLayouts/slideLayout176.xml"/><Relationship Id="rId1" Type="http://schemas.openxmlformats.org/officeDocument/2006/relationships/slideLayout" Target="../slideLayouts/slideLayout175.xml"/><Relationship Id="rId6" Type="http://schemas.openxmlformats.org/officeDocument/2006/relationships/slideLayout" Target="../slideLayouts/slideLayout180.xml"/><Relationship Id="rId11" Type="http://schemas.openxmlformats.org/officeDocument/2006/relationships/slideLayout" Target="../slideLayouts/slideLayout185.xml"/><Relationship Id="rId5" Type="http://schemas.openxmlformats.org/officeDocument/2006/relationships/slideLayout" Target="../slideLayouts/slideLayout179.xml"/><Relationship Id="rId10" Type="http://schemas.openxmlformats.org/officeDocument/2006/relationships/slideLayout" Target="../slideLayouts/slideLayout184.xml"/><Relationship Id="rId4" Type="http://schemas.openxmlformats.org/officeDocument/2006/relationships/slideLayout" Target="../slideLayouts/slideLayout178.xml"/><Relationship Id="rId9" Type="http://schemas.openxmlformats.org/officeDocument/2006/relationships/slideLayout" Target="../slideLayouts/slideLayout18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3.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3.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theme" Target="../theme/theme7.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8.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image" Target="../media/image10.png"/><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theme" Target="../theme/theme9.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1360488" y="0"/>
            <a:ext cx="7696200" cy="10398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4099" name="Rectangle 3"/>
          <p:cNvSpPr>
            <a:spLocks noGrp="1" noChangeArrowheads="1"/>
          </p:cNvSpPr>
          <p:nvPr>
            <p:ph type="body" idx="1"/>
          </p:nvPr>
        </p:nvSpPr>
        <p:spPr bwMode="auto">
          <a:xfrm>
            <a:off x="514350" y="1266825"/>
            <a:ext cx="8423275" cy="4829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0" name="Text Box 4"/>
          <p:cNvSpPr txBox="1">
            <a:spLocks noChangeArrowheads="1"/>
          </p:cNvSpPr>
          <p:nvPr/>
        </p:nvSpPr>
        <p:spPr bwMode="auto">
          <a:xfrm>
            <a:off x="4413250" y="6599238"/>
            <a:ext cx="730250" cy="182562"/>
          </a:xfrm>
          <a:prstGeom prst="rect">
            <a:avLst/>
          </a:prstGeom>
          <a:noFill/>
          <a:ln w="9525">
            <a:noFill/>
            <a:miter lim="800000"/>
            <a:headEnd/>
            <a:tailEnd/>
          </a:ln>
          <a:effectLst/>
        </p:spPr>
        <p:txBody>
          <a:bodyPr lIns="0" tIns="0" rIns="0" bIns="0">
            <a:spAutoFit/>
          </a:bodyPr>
          <a:lstStyle/>
          <a:p>
            <a:pPr algn="l">
              <a:lnSpc>
                <a:spcPct val="120000"/>
              </a:lnSpc>
              <a:spcBef>
                <a:spcPct val="50000"/>
              </a:spcBef>
              <a:defRPr/>
            </a:pPr>
            <a:r>
              <a:rPr lang="en-US" sz="1000" b="1" dirty="0">
                <a:solidFill>
                  <a:schemeClr val="tx1"/>
                </a:solidFill>
              </a:rPr>
              <a:t>Page </a:t>
            </a:r>
            <a:fld id="{F7131025-F4F3-4C16-9288-EFCEF0B8527C}" type="slidenum">
              <a:rPr lang="en-US" sz="1000" b="1">
                <a:solidFill>
                  <a:schemeClr val="tx1"/>
                </a:solidFill>
              </a:rPr>
              <a:pPr algn="l">
                <a:lnSpc>
                  <a:spcPct val="120000"/>
                </a:lnSpc>
                <a:spcBef>
                  <a:spcPct val="50000"/>
                </a:spcBef>
                <a:defRPr/>
              </a:pPr>
              <a:t>‹#›</a:t>
            </a:fld>
            <a:endParaRPr lang="en-US" sz="1000" b="1" dirty="0">
              <a:solidFill>
                <a:schemeClr val="tx1"/>
              </a:solidFill>
            </a:endParaRPr>
          </a:p>
        </p:txBody>
      </p:sp>
      <p:sp>
        <p:nvSpPr>
          <p:cNvPr id="4101" name="Rectangle 5"/>
          <p:cNvSpPr>
            <a:spLocks noChangeArrowheads="1"/>
          </p:cNvSpPr>
          <p:nvPr/>
        </p:nvSpPr>
        <p:spPr bwMode="auto">
          <a:xfrm>
            <a:off x="38100" y="1101725"/>
            <a:ext cx="9113838" cy="73025"/>
          </a:xfrm>
          <a:prstGeom prst="rect">
            <a:avLst/>
          </a:prstGeom>
          <a:solidFill>
            <a:srgbClr val="333333"/>
          </a:solidFill>
          <a:ln w="9525">
            <a:noFill/>
            <a:miter lim="800000"/>
            <a:headEnd/>
            <a:tailEnd/>
          </a:ln>
          <a:effectLst/>
        </p:spPr>
        <p:txBody>
          <a:bodyPr wrap="none" anchor="ctr"/>
          <a:lstStyle/>
          <a:p>
            <a:pPr eaLnBrk="0" hangingPunct="0">
              <a:lnSpc>
                <a:spcPct val="100000"/>
              </a:lnSpc>
              <a:spcBef>
                <a:spcPct val="0"/>
              </a:spcBef>
              <a:defRPr/>
            </a:pPr>
            <a:endParaRPr lang="fr-FR" sz="2400" dirty="0">
              <a:solidFill>
                <a:schemeClr val="tx1"/>
              </a:solidFill>
              <a:latin typeface="Times New Roman" pitchFamily="18" charset="0"/>
            </a:endParaRPr>
          </a:p>
        </p:txBody>
      </p:sp>
      <p:grpSp>
        <p:nvGrpSpPr>
          <p:cNvPr id="4103" name="Group 7"/>
          <p:cNvGrpSpPr>
            <a:grpSpLocks/>
          </p:cNvGrpSpPr>
          <p:nvPr/>
        </p:nvGrpSpPr>
        <p:grpSpPr bwMode="auto">
          <a:xfrm>
            <a:off x="0" y="1106488"/>
            <a:ext cx="381000" cy="5751512"/>
            <a:chOff x="0" y="697"/>
            <a:chExt cx="240" cy="3623"/>
          </a:xfrm>
        </p:grpSpPr>
        <p:sp>
          <p:nvSpPr>
            <p:cNvPr id="4104" name="Rectangle 8"/>
            <p:cNvSpPr>
              <a:spLocks noChangeArrowheads="1"/>
            </p:cNvSpPr>
            <p:nvPr userDrawn="1"/>
          </p:nvSpPr>
          <p:spPr bwMode="auto">
            <a:xfrm>
              <a:off x="0" y="2448"/>
              <a:ext cx="240" cy="1872"/>
            </a:xfrm>
            <a:prstGeom prst="rect">
              <a:avLst/>
            </a:prstGeom>
            <a:solidFill>
              <a:srgbClr val="800000"/>
            </a:solidFill>
            <a:ln w="9525">
              <a:noFill/>
              <a:miter lim="800000"/>
              <a:headEnd/>
              <a:tailEnd/>
            </a:ln>
            <a:effectLst/>
          </p:spPr>
          <p:txBody>
            <a:bodyPr wrap="none" anchor="ctr"/>
            <a:lstStyle/>
            <a:p>
              <a:pPr>
                <a:defRPr/>
              </a:pPr>
              <a:endParaRPr lang="en-US" dirty="0"/>
            </a:p>
          </p:txBody>
        </p:sp>
        <p:sp>
          <p:nvSpPr>
            <p:cNvPr id="4105" name="Rectangle 9"/>
            <p:cNvSpPr>
              <a:spLocks noChangeArrowheads="1"/>
            </p:cNvSpPr>
            <p:nvPr userDrawn="1"/>
          </p:nvSpPr>
          <p:spPr bwMode="auto">
            <a:xfrm>
              <a:off x="0" y="697"/>
              <a:ext cx="240" cy="1751"/>
            </a:xfrm>
            <a:prstGeom prst="rect">
              <a:avLst/>
            </a:prstGeom>
            <a:solidFill>
              <a:srgbClr val="800000"/>
            </a:solidFill>
            <a:ln w="9525">
              <a:noFill/>
              <a:miter lim="800000"/>
              <a:headEnd/>
              <a:tailEnd/>
            </a:ln>
            <a:effectLst/>
          </p:spPr>
          <p:txBody>
            <a:bodyPr wrap="none" anchor="ctr"/>
            <a:lstStyle/>
            <a:p>
              <a:pPr>
                <a:defRPr/>
              </a:pPr>
              <a:endParaRPr lang="en-US" dirty="0"/>
            </a:p>
          </p:txBody>
        </p:sp>
      </p:grpSp>
      <p:pic>
        <p:nvPicPr>
          <p:cNvPr id="3074"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8100" y="0"/>
            <a:ext cx="1257300" cy="110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991"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 id="2147483967" r:id="rId12"/>
  </p:sldLayoutIdLst>
  <p:txStyles>
    <p:titleStyle>
      <a:lvl1pPr algn="l" rtl="0" eaLnBrk="0" fontAlgn="base" hangingPunct="0">
        <a:lnSpc>
          <a:spcPts val="2800"/>
        </a:lnSpc>
        <a:spcBef>
          <a:spcPct val="0"/>
        </a:spcBef>
        <a:spcAft>
          <a:spcPct val="0"/>
        </a:spcAft>
        <a:defRPr sz="2600">
          <a:solidFill>
            <a:schemeClr val="tx1"/>
          </a:solidFill>
          <a:latin typeface="+mj-lt"/>
          <a:ea typeface="+mj-ea"/>
          <a:cs typeface="+mj-cs"/>
        </a:defRPr>
      </a:lvl1pPr>
      <a:lvl2pPr algn="l" rtl="0" eaLnBrk="0" fontAlgn="base" hangingPunct="0">
        <a:lnSpc>
          <a:spcPts val="2800"/>
        </a:lnSpc>
        <a:spcBef>
          <a:spcPct val="0"/>
        </a:spcBef>
        <a:spcAft>
          <a:spcPct val="0"/>
        </a:spcAft>
        <a:defRPr sz="2600">
          <a:solidFill>
            <a:schemeClr val="tx1"/>
          </a:solidFill>
          <a:latin typeface="Arial" charset="0"/>
        </a:defRPr>
      </a:lvl2pPr>
      <a:lvl3pPr algn="l" rtl="0" eaLnBrk="0" fontAlgn="base" hangingPunct="0">
        <a:lnSpc>
          <a:spcPts val="2800"/>
        </a:lnSpc>
        <a:spcBef>
          <a:spcPct val="0"/>
        </a:spcBef>
        <a:spcAft>
          <a:spcPct val="0"/>
        </a:spcAft>
        <a:defRPr sz="2600">
          <a:solidFill>
            <a:schemeClr val="tx1"/>
          </a:solidFill>
          <a:latin typeface="Arial" charset="0"/>
        </a:defRPr>
      </a:lvl3pPr>
      <a:lvl4pPr algn="l" rtl="0" eaLnBrk="0" fontAlgn="base" hangingPunct="0">
        <a:lnSpc>
          <a:spcPts val="2800"/>
        </a:lnSpc>
        <a:spcBef>
          <a:spcPct val="0"/>
        </a:spcBef>
        <a:spcAft>
          <a:spcPct val="0"/>
        </a:spcAft>
        <a:defRPr sz="2600">
          <a:solidFill>
            <a:schemeClr val="tx1"/>
          </a:solidFill>
          <a:latin typeface="Arial" charset="0"/>
        </a:defRPr>
      </a:lvl4pPr>
      <a:lvl5pPr algn="l" rtl="0" eaLnBrk="0" fontAlgn="base" hangingPunct="0">
        <a:lnSpc>
          <a:spcPts val="2800"/>
        </a:lnSpc>
        <a:spcBef>
          <a:spcPct val="0"/>
        </a:spcBef>
        <a:spcAft>
          <a:spcPct val="0"/>
        </a:spcAft>
        <a:defRPr sz="2600">
          <a:solidFill>
            <a:schemeClr val="tx1"/>
          </a:solidFill>
          <a:latin typeface="Arial" charset="0"/>
        </a:defRPr>
      </a:lvl5pPr>
      <a:lvl6pPr marL="457200" algn="l" rtl="0" fontAlgn="base">
        <a:lnSpc>
          <a:spcPts val="2800"/>
        </a:lnSpc>
        <a:spcBef>
          <a:spcPct val="0"/>
        </a:spcBef>
        <a:spcAft>
          <a:spcPct val="0"/>
        </a:spcAft>
        <a:defRPr sz="2600">
          <a:solidFill>
            <a:schemeClr val="tx1"/>
          </a:solidFill>
          <a:latin typeface="Arial" charset="0"/>
        </a:defRPr>
      </a:lvl6pPr>
      <a:lvl7pPr marL="914400" algn="l" rtl="0" fontAlgn="base">
        <a:lnSpc>
          <a:spcPts val="2800"/>
        </a:lnSpc>
        <a:spcBef>
          <a:spcPct val="0"/>
        </a:spcBef>
        <a:spcAft>
          <a:spcPct val="0"/>
        </a:spcAft>
        <a:defRPr sz="2600">
          <a:solidFill>
            <a:schemeClr val="tx1"/>
          </a:solidFill>
          <a:latin typeface="Arial" charset="0"/>
        </a:defRPr>
      </a:lvl7pPr>
      <a:lvl8pPr marL="1371600" algn="l" rtl="0" fontAlgn="base">
        <a:lnSpc>
          <a:spcPts val="2800"/>
        </a:lnSpc>
        <a:spcBef>
          <a:spcPct val="0"/>
        </a:spcBef>
        <a:spcAft>
          <a:spcPct val="0"/>
        </a:spcAft>
        <a:defRPr sz="2600">
          <a:solidFill>
            <a:schemeClr val="tx1"/>
          </a:solidFill>
          <a:latin typeface="Arial" charset="0"/>
        </a:defRPr>
      </a:lvl8pPr>
      <a:lvl9pPr marL="1828800" algn="l" rtl="0" fontAlgn="base">
        <a:lnSpc>
          <a:spcPts val="2800"/>
        </a:lnSpc>
        <a:spcBef>
          <a:spcPct val="0"/>
        </a:spcBef>
        <a:spcAft>
          <a:spcPct val="0"/>
        </a:spcAft>
        <a:defRPr sz="2600">
          <a:solidFill>
            <a:schemeClr val="tx1"/>
          </a:solidFill>
          <a:latin typeface="Arial" charset="0"/>
        </a:defRPr>
      </a:lvl9pPr>
    </p:titleStyle>
    <p:bodyStyle>
      <a:lvl1pPr marL="234950" indent="-234950" algn="l" rtl="0" eaLnBrk="0" fontAlgn="base" hangingPunct="0">
        <a:spcBef>
          <a:spcPct val="20000"/>
        </a:spcBef>
        <a:spcAft>
          <a:spcPct val="0"/>
        </a:spcAft>
        <a:buChar char="•"/>
        <a:defRPr sz="2000">
          <a:solidFill>
            <a:schemeClr val="bg2"/>
          </a:solidFill>
          <a:latin typeface="+mn-lt"/>
          <a:ea typeface="+mn-ea"/>
          <a:cs typeface="+mn-cs"/>
        </a:defRPr>
      </a:lvl1pPr>
      <a:lvl2pPr marL="576263" indent="-227013" algn="l" rtl="0" eaLnBrk="0" fontAlgn="base" hangingPunct="0">
        <a:spcBef>
          <a:spcPct val="20000"/>
        </a:spcBef>
        <a:spcAft>
          <a:spcPct val="0"/>
        </a:spcAft>
        <a:buClr>
          <a:schemeClr val="tx1"/>
        </a:buClr>
        <a:buFont typeface="Wingdings" pitchFamily="2" charset="2"/>
        <a:buChar char="§"/>
        <a:defRPr>
          <a:solidFill>
            <a:schemeClr val="bg2"/>
          </a:solidFill>
          <a:latin typeface="+mn-lt"/>
        </a:defRPr>
      </a:lvl2pPr>
      <a:lvl3pPr marL="866775" indent="-176213" algn="l" rtl="0" eaLnBrk="0" fontAlgn="base" hangingPunct="0">
        <a:spcBef>
          <a:spcPct val="20000"/>
        </a:spcBef>
        <a:spcAft>
          <a:spcPct val="0"/>
        </a:spcAft>
        <a:buChar char="•"/>
        <a:defRPr>
          <a:solidFill>
            <a:schemeClr val="bg2"/>
          </a:solidFill>
          <a:latin typeface="+mn-lt"/>
        </a:defRPr>
      </a:lvl3pPr>
      <a:lvl4pPr marL="1196975" indent="-163513" algn="l" rtl="0" eaLnBrk="0" fontAlgn="base" hangingPunct="0">
        <a:spcBef>
          <a:spcPct val="20000"/>
        </a:spcBef>
        <a:spcAft>
          <a:spcPct val="0"/>
        </a:spcAft>
        <a:buClr>
          <a:schemeClr val="tx1"/>
        </a:buClr>
        <a:buFont typeface="Wingdings" pitchFamily="2" charset="2"/>
        <a:buChar char="§"/>
        <a:defRPr>
          <a:solidFill>
            <a:schemeClr val="bg2"/>
          </a:solidFill>
          <a:latin typeface="+mn-lt"/>
        </a:defRPr>
      </a:lvl4pPr>
      <a:lvl5pPr marL="1604963" indent="-176213" algn="l" rtl="0" eaLnBrk="0" fontAlgn="base" hangingPunct="0">
        <a:spcBef>
          <a:spcPct val="20000"/>
        </a:spcBef>
        <a:spcAft>
          <a:spcPct val="0"/>
        </a:spcAft>
        <a:buChar char="•"/>
        <a:defRPr>
          <a:solidFill>
            <a:schemeClr val="bg2"/>
          </a:solidFill>
          <a:latin typeface="+mn-lt"/>
        </a:defRPr>
      </a:lvl5pPr>
      <a:lvl6pPr marL="2062163" indent="-176213" algn="l" rtl="0" fontAlgn="base">
        <a:spcBef>
          <a:spcPct val="20000"/>
        </a:spcBef>
        <a:spcAft>
          <a:spcPct val="0"/>
        </a:spcAft>
        <a:buChar char="•"/>
        <a:defRPr>
          <a:solidFill>
            <a:schemeClr val="bg2"/>
          </a:solidFill>
          <a:latin typeface="+mn-lt"/>
        </a:defRPr>
      </a:lvl6pPr>
      <a:lvl7pPr marL="2519363" indent="-176213" algn="l" rtl="0" fontAlgn="base">
        <a:spcBef>
          <a:spcPct val="20000"/>
        </a:spcBef>
        <a:spcAft>
          <a:spcPct val="0"/>
        </a:spcAft>
        <a:buChar char="•"/>
        <a:defRPr>
          <a:solidFill>
            <a:schemeClr val="bg2"/>
          </a:solidFill>
          <a:latin typeface="+mn-lt"/>
        </a:defRPr>
      </a:lvl7pPr>
      <a:lvl8pPr marL="2976563" indent="-176213" algn="l" rtl="0" fontAlgn="base">
        <a:spcBef>
          <a:spcPct val="20000"/>
        </a:spcBef>
        <a:spcAft>
          <a:spcPct val="0"/>
        </a:spcAft>
        <a:buChar char="•"/>
        <a:defRPr>
          <a:solidFill>
            <a:schemeClr val="bg2"/>
          </a:solidFill>
          <a:latin typeface="+mn-lt"/>
        </a:defRPr>
      </a:lvl8pPr>
      <a:lvl9pPr marL="3433763" indent="-176213" algn="l" rtl="0" fontAlgn="base">
        <a:spcBef>
          <a:spcPct val="20000"/>
        </a:spcBef>
        <a:spcAft>
          <a:spcPct val="0"/>
        </a:spcAft>
        <a:buChar char="•"/>
        <a:defRPr>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Line"/>
          <p:cNvSpPr/>
          <p:nvPr/>
        </p:nvSpPr>
        <p:spPr>
          <a:xfrm>
            <a:off x="341226" y="467668"/>
            <a:ext cx="5586116"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3" name="Line"/>
          <p:cNvSpPr/>
          <p:nvPr/>
        </p:nvSpPr>
        <p:spPr>
          <a:xfrm>
            <a:off x="6098791" y="467668"/>
            <a:ext cx="2705101" cy="1"/>
          </a:xfrm>
          <a:prstGeom prst="line">
            <a:avLst/>
          </a:prstGeom>
          <a:ln w="25400">
            <a:solidFill>
              <a:srgbClr val="000000"/>
            </a:solidFill>
            <a:miter lim="400000"/>
          </a:ln>
        </p:spPr>
        <p:txBody>
          <a:bodyPr lIns="19050" tIns="19050" rIns="19050" bIns="19050" anchor="ctr"/>
          <a:lstStyle/>
          <a:p>
            <a:pPr algn="ctr"/>
            <a:endParaRPr sz="1200" dirty="0"/>
          </a:p>
        </p:txBody>
      </p:sp>
      <p:sp>
        <p:nvSpPr>
          <p:cNvPr id="4" name="Line"/>
          <p:cNvSpPr/>
          <p:nvPr/>
        </p:nvSpPr>
        <p:spPr>
          <a:xfrm>
            <a:off x="341226" y="6407795"/>
            <a:ext cx="5586116"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5" name="Line"/>
          <p:cNvSpPr/>
          <p:nvPr/>
        </p:nvSpPr>
        <p:spPr>
          <a:xfrm>
            <a:off x="6098791" y="6407795"/>
            <a:ext cx="2705101" cy="1"/>
          </a:xfrm>
          <a:prstGeom prst="line">
            <a:avLst/>
          </a:prstGeom>
          <a:ln w="19050">
            <a:solidFill>
              <a:srgbClr val="000000"/>
            </a:solidFill>
            <a:miter lim="400000"/>
          </a:ln>
        </p:spPr>
        <p:txBody>
          <a:bodyPr lIns="19050" tIns="19050" rIns="19050" bIns="19050" anchor="ctr"/>
          <a:lstStyle/>
          <a:p>
            <a:pPr algn="ctr"/>
            <a:endParaRPr sz="1200" dirty="0"/>
          </a:p>
        </p:txBody>
      </p:sp>
      <p:sp>
        <p:nvSpPr>
          <p:cNvPr id="6" name="Body Level One…"/>
          <p:cNvSpPr txBox="1">
            <a:spLocks noGrp="1"/>
          </p:cNvSpPr>
          <p:nvPr>
            <p:ph type="body" idx="1"/>
          </p:nvPr>
        </p:nvSpPr>
        <p:spPr>
          <a:xfrm>
            <a:off x="426950" y="797868"/>
            <a:ext cx="5159166" cy="53765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a:buBlip>
                <a:blip r:embed="rId54"/>
              </a:buBlip>
            </a:lvl1pPr>
            <a:lvl2pPr>
              <a:buBlip>
                <a:blip r:embed="rId54"/>
              </a:buBlip>
            </a:lvl2pPr>
            <a:lvl3pPr>
              <a:buBlip>
                <a:blip r:embed="rId54"/>
              </a:buBlip>
            </a:lvl3pPr>
            <a:lvl4pPr>
              <a:buBlip>
                <a:blip r:embed="rId54"/>
              </a:buBlip>
            </a:lvl4pPr>
            <a:lvl5pPr>
              <a:buBlip>
                <a:blip r:embed="rId54"/>
              </a:buBlip>
            </a:lvl5pPr>
          </a:lstStyle>
          <a:p>
            <a:r>
              <a:t>Body Level One</a:t>
            </a:r>
          </a:p>
          <a:p>
            <a:pPr lvl="1"/>
            <a:r>
              <a:t>Body Level Two</a:t>
            </a:r>
          </a:p>
          <a:p>
            <a:pPr lvl="2"/>
            <a:r>
              <a:t>Body Level Three</a:t>
            </a:r>
          </a:p>
          <a:p>
            <a:pPr lvl="3"/>
            <a:r>
              <a:t>Body Level Four</a:t>
            </a:r>
          </a:p>
          <a:p>
            <a:pPr lvl="4"/>
            <a:r>
              <a:t>Body Level Five</a:t>
            </a:r>
          </a:p>
        </p:txBody>
      </p:sp>
      <p:sp>
        <p:nvSpPr>
          <p:cNvPr id="7" name="Rectangle"/>
          <p:cNvSpPr/>
          <p:nvPr/>
        </p:nvSpPr>
        <p:spPr>
          <a:xfrm>
            <a:off x="341226" y="461317"/>
            <a:ext cx="1986572" cy="114301"/>
          </a:xfrm>
          <a:prstGeom prst="rect">
            <a:avLst/>
          </a:prstGeom>
          <a:solidFill>
            <a:srgbClr val="000000"/>
          </a:solidFill>
          <a:ln w="12700">
            <a:miter lim="400000"/>
          </a:ln>
        </p:spPr>
        <p:txBody>
          <a:bodyPr lIns="19050" tIns="19050" rIns="19050" bIns="19050" anchor="ctr"/>
          <a:lstStyle/>
          <a:p>
            <a:pPr algn="ctr">
              <a:defRPr sz="3000" b="1">
                <a:solidFill>
                  <a:srgbClr val="FFFFFF"/>
                </a:solidFill>
                <a:latin typeface="+mn-lt"/>
                <a:ea typeface="+mn-ea"/>
                <a:cs typeface="+mn-cs"/>
                <a:sym typeface="Helvetica Neue"/>
              </a:defRPr>
            </a:pPr>
            <a:endParaRPr sz="1125" dirty="0"/>
          </a:p>
        </p:txBody>
      </p:sp>
      <p:sp>
        <p:nvSpPr>
          <p:cNvPr id="8" name="Title Text"/>
          <p:cNvSpPr txBox="1">
            <a:spLocks noGrp="1"/>
          </p:cNvSpPr>
          <p:nvPr>
            <p:ph type="title"/>
          </p:nvPr>
        </p:nvSpPr>
        <p:spPr>
          <a:xfrm>
            <a:off x="341226" y="569268"/>
            <a:ext cx="5244890" cy="16129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Title Text</a:t>
            </a:r>
          </a:p>
        </p:txBody>
      </p:sp>
      <p:sp>
        <p:nvSpPr>
          <p:cNvPr id="9" name="Slide Number"/>
          <p:cNvSpPr txBox="1">
            <a:spLocks noGrp="1"/>
          </p:cNvSpPr>
          <p:nvPr>
            <p:ph type="sldNum" sz="quarter" idx="2"/>
          </p:nvPr>
        </p:nvSpPr>
        <p:spPr>
          <a:xfrm>
            <a:off x="8255087" y="6434438"/>
            <a:ext cx="547688" cy="196079"/>
          </a:xfrm>
          <a:prstGeom prst="rect">
            <a:avLst/>
          </a:prstGeom>
          <a:ln w="12700">
            <a:miter lim="400000"/>
          </a:ln>
        </p:spPr>
        <p:txBody>
          <a:bodyPr lIns="50800" tIns="50800" rIns="50800" bIns="50800" anchor="b">
            <a:spAutoFit/>
          </a:bodyPr>
          <a:lstStyle>
            <a:lvl1pPr algn="r">
              <a:defRPr sz="675" b="1">
                <a:latin typeface="+mn-lt"/>
                <a:ea typeface="+mn-ea"/>
                <a:cs typeface="+mn-cs"/>
                <a:sym typeface="Helvetica Neue"/>
              </a:defRPr>
            </a:lvl1pPr>
          </a:lstStyle>
          <a:p>
            <a:fld id="{86CB4B4D-7CA3-9044-876B-883B54F8677D}" type="slidenum">
              <a:t>‹#›</a:t>
            </a:fld>
            <a:endParaRPr dirty="0"/>
          </a:p>
        </p:txBody>
      </p:sp>
    </p:spTree>
    <p:extLst>
      <p:ext uri="{BB962C8B-B14F-4D97-AF65-F5344CB8AC3E}">
        <p14:creationId xmlns:p14="http://schemas.microsoft.com/office/powerpoint/2010/main" val="542760637"/>
      </p:ext>
    </p:extLst>
  </p:cSld>
  <p:clrMap bg1="lt1" tx1="dk1" bg2="lt2" tx2="dk2" accent1="accent1" accent2="accent2" accent3="accent3" accent4="accent4" accent5="accent5" accent6="accent6" hlink="hlink" folHlink="folHlink"/>
  <p:sldLayoutIdLst>
    <p:sldLayoutId id="2147485233" r:id="rId1"/>
    <p:sldLayoutId id="2147485234" r:id="rId2"/>
    <p:sldLayoutId id="2147485235" r:id="rId3"/>
    <p:sldLayoutId id="2147485236" r:id="rId4"/>
    <p:sldLayoutId id="2147485237" r:id="rId5"/>
    <p:sldLayoutId id="2147485239" r:id="rId6"/>
    <p:sldLayoutId id="2147485240" r:id="rId7"/>
    <p:sldLayoutId id="2147485241" r:id="rId8"/>
    <p:sldLayoutId id="2147485242" r:id="rId9"/>
    <p:sldLayoutId id="2147485243" r:id="rId10"/>
    <p:sldLayoutId id="2147485244" r:id="rId11"/>
    <p:sldLayoutId id="2147485245" r:id="rId12"/>
    <p:sldLayoutId id="2147485246" r:id="rId13"/>
    <p:sldLayoutId id="2147485247" r:id="rId14"/>
    <p:sldLayoutId id="2147485248" r:id="rId15"/>
    <p:sldLayoutId id="2147485249" r:id="rId16"/>
    <p:sldLayoutId id="2147485250" r:id="rId17"/>
    <p:sldLayoutId id="2147485251" r:id="rId18"/>
    <p:sldLayoutId id="2147485252" r:id="rId19"/>
    <p:sldLayoutId id="2147485253" r:id="rId20"/>
    <p:sldLayoutId id="2147485254" r:id="rId21"/>
    <p:sldLayoutId id="2147485255" r:id="rId22"/>
    <p:sldLayoutId id="2147485256" r:id="rId23"/>
    <p:sldLayoutId id="2147485257" r:id="rId24"/>
    <p:sldLayoutId id="2147485258" r:id="rId25"/>
    <p:sldLayoutId id="2147485259" r:id="rId26"/>
    <p:sldLayoutId id="2147485260" r:id="rId27"/>
    <p:sldLayoutId id="2147485261" r:id="rId28"/>
    <p:sldLayoutId id="2147485262" r:id="rId29"/>
    <p:sldLayoutId id="2147485263" r:id="rId30"/>
    <p:sldLayoutId id="2147485264" r:id="rId31"/>
    <p:sldLayoutId id="2147485265" r:id="rId32"/>
    <p:sldLayoutId id="2147485266" r:id="rId33"/>
    <p:sldLayoutId id="2147485267" r:id="rId34"/>
    <p:sldLayoutId id="2147485268" r:id="rId35"/>
    <p:sldLayoutId id="2147485269" r:id="rId36"/>
    <p:sldLayoutId id="2147485270" r:id="rId37"/>
    <p:sldLayoutId id="2147485271" r:id="rId38"/>
    <p:sldLayoutId id="2147485272" r:id="rId39"/>
    <p:sldLayoutId id="2147485273" r:id="rId40"/>
    <p:sldLayoutId id="2147485274" r:id="rId41"/>
    <p:sldLayoutId id="2147485275" r:id="rId42"/>
    <p:sldLayoutId id="2147485276" r:id="rId43"/>
    <p:sldLayoutId id="2147485277" r:id="rId44"/>
    <p:sldLayoutId id="2147485278" r:id="rId45"/>
    <p:sldLayoutId id="2147485280" r:id="rId46"/>
    <p:sldLayoutId id="2147485281" r:id="rId47"/>
    <p:sldLayoutId id="2147485282" r:id="rId48"/>
    <p:sldLayoutId id="2147485283" r:id="rId49"/>
    <p:sldLayoutId id="2147485284" r:id="rId50"/>
    <p:sldLayoutId id="2147485285" r:id="rId51"/>
    <p:sldLayoutId id="2147485286" r:id="rId52"/>
  </p:sldLayoutIdLst>
  <p:transition spd="med"/>
  <p:txStyles>
    <p:titleStyle>
      <a:lvl1pPr marL="0" marR="0" indent="0" algn="l" defTabSz="309563" rtl="0" latinLnBrk="0">
        <a:lnSpc>
          <a:spcPct val="80000"/>
        </a:lnSpc>
        <a:spcBef>
          <a:spcPts val="0"/>
        </a:spcBef>
        <a:spcAft>
          <a:spcPts val="0"/>
        </a:spcAft>
        <a:buClrTx/>
        <a:buSzTx/>
        <a:buFontTx/>
        <a:buNone/>
        <a:tabLst/>
        <a:defRPr sz="3600" b="1" i="0" u="none" strike="noStrike" cap="none" spc="-144" baseline="0">
          <a:ln>
            <a:noFill/>
          </a:ln>
          <a:solidFill>
            <a:srgbClr val="000000"/>
          </a:solidFill>
          <a:uFillTx/>
          <a:latin typeface="+mn-lt"/>
          <a:ea typeface="+mn-ea"/>
          <a:cs typeface="+mn-cs"/>
          <a:sym typeface="Helvetica Neue"/>
        </a:defRPr>
      </a:lvl1pPr>
      <a:lvl2pPr marL="0" marR="0" indent="85725" algn="l" defTabSz="309563" rtl="0" latinLnBrk="0">
        <a:lnSpc>
          <a:spcPct val="80000"/>
        </a:lnSpc>
        <a:spcBef>
          <a:spcPts val="0"/>
        </a:spcBef>
        <a:spcAft>
          <a:spcPts val="0"/>
        </a:spcAft>
        <a:buClrTx/>
        <a:buSzTx/>
        <a:buFontTx/>
        <a:buNone/>
        <a:tabLst/>
        <a:defRPr sz="3600" b="1" i="0" u="none" strike="noStrike" cap="none" spc="-144" baseline="0">
          <a:ln>
            <a:noFill/>
          </a:ln>
          <a:solidFill>
            <a:srgbClr val="000000"/>
          </a:solidFill>
          <a:uFillTx/>
          <a:latin typeface="+mn-lt"/>
          <a:ea typeface="+mn-ea"/>
          <a:cs typeface="+mn-cs"/>
          <a:sym typeface="Helvetica Neue"/>
        </a:defRPr>
      </a:lvl2pPr>
      <a:lvl3pPr marL="0" marR="0" indent="171450" algn="l" defTabSz="309563" rtl="0" latinLnBrk="0">
        <a:lnSpc>
          <a:spcPct val="80000"/>
        </a:lnSpc>
        <a:spcBef>
          <a:spcPts val="0"/>
        </a:spcBef>
        <a:spcAft>
          <a:spcPts val="0"/>
        </a:spcAft>
        <a:buClrTx/>
        <a:buSzTx/>
        <a:buFontTx/>
        <a:buNone/>
        <a:tabLst/>
        <a:defRPr sz="3600" b="1" i="0" u="none" strike="noStrike" cap="none" spc="-144" baseline="0">
          <a:ln>
            <a:noFill/>
          </a:ln>
          <a:solidFill>
            <a:srgbClr val="000000"/>
          </a:solidFill>
          <a:uFillTx/>
          <a:latin typeface="+mn-lt"/>
          <a:ea typeface="+mn-ea"/>
          <a:cs typeface="+mn-cs"/>
          <a:sym typeface="Helvetica Neue"/>
        </a:defRPr>
      </a:lvl3pPr>
      <a:lvl4pPr marL="0" marR="0" indent="257175" algn="l" defTabSz="309563" rtl="0" latinLnBrk="0">
        <a:lnSpc>
          <a:spcPct val="80000"/>
        </a:lnSpc>
        <a:spcBef>
          <a:spcPts val="0"/>
        </a:spcBef>
        <a:spcAft>
          <a:spcPts val="0"/>
        </a:spcAft>
        <a:buClrTx/>
        <a:buSzTx/>
        <a:buFontTx/>
        <a:buNone/>
        <a:tabLst/>
        <a:defRPr sz="3600" b="1" i="0" u="none" strike="noStrike" cap="none" spc="-144" baseline="0">
          <a:ln>
            <a:noFill/>
          </a:ln>
          <a:solidFill>
            <a:srgbClr val="000000"/>
          </a:solidFill>
          <a:uFillTx/>
          <a:latin typeface="+mn-lt"/>
          <a:ea typeface="+mn-ea"/>
          <a:cs typeface="+mn-cs"/>
          <a:sym typeface="Helvetica Neue"/>
        </a:defRPr>
      </a:lvl4pPr>
      <a:lvl5pPr marL="0" marR="0" indent="342900" algn="l" defTabSz="309563" rtl="0" latinLnBrk="0">
        <a:lnSpc>
          <a:spcPct val="80000"/>
        </a:lnSpc>
        <a:spcBef>
          <a:spcPts val="0"/>
        </a:spcBef>
        <a:spcAft>
          <a:spcPts val="0"/>
        </a:spcAft>
        <a:buClrTx/>
        <a:buSzTx/>
        <a:buFontTx/>
        <a:buNone/>
        <a:tabLst/>
        <a:defRPr sz="3600" b="1" i="0" u="none" strike="noStrike" cap="none" spc="-144" baseline="0">
          <a:ln>
            <a:noFill/>
          </a:ln>
          <a:solidFill>
            <a:srgbClr val="000000"/>
          </a:solidFill>
          <a:uFillTx/>
          <a:latin typeface="+mn-lt"/>
          <a:ea typeface="+mn-ea"/>
          <a:cs typeface="+mn-cs"/>
          <a:sym typeface="Helvetica Neue"/>
        </a:defRPr>
      </a:lvl5pPr>
      <a:lvl6pPr marL="0" marR="0" indent="428625" algn="l" defTabSz="309563" rtl="0" latinLnBrk="0">
        <a:lnSpc>
          <a:spcPct val="80000"/>
        </a:lnSpc>
        <a:spcBef>
          <a:spcPts val="0"/>
        </a:spcBef>
        <a:spcAft>
          <a:spcPts val="0"/>
        </a:spcAft>
        <a:buClrTx/>
        <a:buSzTx/>
        <a:buFontTx/>
        <a:buNone/>
        <a:tabLst/>
        <a:defRPr sz="3600" b="1" i="0" u="none" strike="noStrike" cap="none" spc="-144" baseline="0">
          <a:ln>
            <a:noFill/>
          </a:ln>
          <a:solidFill>
            <a:srgbClr val="000000"/>
          </a:solidFill>
          <a:uFillTx/>
          <a:latin typeface="+mn-lt"/>
          <a:ea typeface="+mn-ea"/>
          <a:cs typeface="+mn-cs"/>
          <a:sym typeface="Helvetica Neue"/>
        </a:defRPr>
      </a:lvl6pPr>
      <a:lvl7pPr marL="0" marR="0" indent="514350" algn="l" defTabSz="309563" rtl="0" latinLnBrk="0">
        <a:lnSpc>
          <a:spcPct val="80000"/>
        </a:lnSpc>
        <a:spcBef>
          <a:spcPts val="0"/>
        </a:spcBef>
        <a:spcAft>
          <a:spcPts val="0"/>
        </a:spcAft>
        <a:buClrTx/>
        <a:buSzTx/>
        <a:buFontTx/>
        <a:buNone/>
        <a:tabLst/>
        <a:defRPr sz="3600" b="1" i="0" u="none" strike="noStrike" cap="none" spc="-144" baseline="0">
          <a:ln>
            <a:noFill/>
          </a:ln>
          <a:solidFill>
            <a:srgbClr val="000000"/>
          </a:solidFill>
          <a:uFillTx/>
          <a:latin typeface="+mn-lt"/>
          <a:ea typeface="+mn-ea"/>
          <a:cs typeface="+mn-cs"/>
          <a:sym typeface="Helvetica Neue"/>
        </a:defRPr>
      </a:lvl7pPr>
      <a:lvl8pPr marL="0" marR="0" indent="600075" algn="l" defTabSz="309563" rtl="0" latinLnBrk="0">
        <a:lnSpc>
          <a:spcPct val="80000"/>
        </a:lnSpc>
        <a:spcBef>
          <a:spcPts val="0"/>
        </a:spcBef>
        <a:spcAft>
          <a:spcPts val="0"/>
        </a:spcAft>
        <a:buClrTx/>
        <a:buSzTx/>
        <a:buFontTx/>
        <a:buNone/>
        <a:tabLst/>
        <a:defRPr sz="3600" b="1" i="0" u="none" strike="noStrike" cap="none" spc="-144" baseline="0">
          <a:ln>
            <a:noFill/>
          </a:ln>
          <a:solidFill>
            <a:srgbClr val="000000"/>
          </a:solidFill>
          <a:uFillTx/>
          <a:latin typeface="+mn-lt"/>
          <a:ea typeface="+mn-ea"/>
          <a:cs typeface="+mn-cs"/>
          <a:sym typeface="Helvetica Neue"/>
        </a:defRPr>
      </a:lvl8pPr>
      <a:lvl9pPr marL="0" marR="0" indent="685800" algn="l" defTabSz="309563" rtl="0" latinLnBrk="0">
        <a:lnSpc>
          <a:spcPct val="80000"/>
        </a:lnSpc>
        <a:spcBef>
          <a:spcPts val="0"/>
        </a:spcBef>
        <a:spcAft>
          <a:spcPts val="0"/>
        </a:spcAft>
        <a:buClrTx/>
        <a:buSzTx/>
        <a:buFontTx/>
        <a:buNone/>
        <a:tabLst/>
        <a:defRPr sz="3600" b="1" i="0" u="none" strike="noStrike" cap="none" spc="-144" baseline="0">
          <a:ln>
            <a:noFill/>
          </a:ln>
          <a:solidFill>
            <a:srgbClr val="000000"/>
          </a:solidFill>
          <a:uFillTx/>
          <a:latin typeface="+mn-lt"/>
          <a:ea typeface="+mn-ea"/>
          <a:cs typeface="+mn-cs"/>
          <a:sym typeface="Helvetica Neue"/>
        </a:defRPr>
      </a:lvl9pPr>
    </p:titleStyle>
    <p:bodyStyle>
      <a:lvl1pPr marL="209550" marR="0" indent="-209550" algn="l" defTabSz="309563" rtl="0" latinLnBrk="0">
        <a:lnSpc>
          <a:spcPct val="100000"/>
        </a:lnSpc>
        <a:spcBef>
          <a:spcPts val="1350"/>
        </a:spcBef>
        <a:spcAft>
          <a:spcPts val="0"/>
        </a:spcAft>
        <a:buClr>
          <a:srgbClr val="E22018"/>
        </a:buClr>
        <a:buSzPct val="40000"/>
        <a:buFontTx/>
        <a:buBlip>
          <a:blip r:embed="rId54"/>
        </a:buBlip>
        <a:tabLst/>
        <a:defRPr sz="1350" b="0" i="0" u="none" strike="noStrike" cap="none" spc="0" baseline="0">
          <a:ln>
            <a:noFill/>
          </a:ln>
          <a:solidFill>
            <a:srgbClr val="000000"/>
          </a:solidFill>
          <a:uFillTx/>
          <a:latin typeface="Helvetica Neue Light"/>
          <a:ea typeface="Helvetica Neue Light"/>
          <a:cs typeface="Helvetica Neue Light"/>
          <a:sym typeface="Helvetica Neue Light"/>
        </a:defRPr>
      </a:lvl1pPr>
      <a:lvl2pPr marL="447675" marR="0" indent="-209550" algn="l" defTabSz="309563" rtl="0" latinLnBrk="0">
        <a:lnSpc>
          <a:spcPct val="100000"/>
        </a:lnSpc>
        <a:spcBef>
          <a:spcPts val="1350"/>
        </a:spcBef>
        <a:spcAft>
          <a:spcPts val="0"/>
        </a:spcAft>
        <a:buClr>
          <a:srgbClr val="E22018"/>
        </a:buClr>
        <a:buSzPct val="40000"/>
        <a:buFontTx/>
        <a:buBlip>
          <a:blip r:embed="rId54"/>
        </a:buBlip>
        <a:tabLst/>
        <a:defRPr sz="1350" b="0" i="0" u="none" strike="noStrike" cap="none" spc="0" baseline="0">
          <a:ln>
            <a:noFill/>
          </a:ln>
          <a:solidFill>
            <a:srgbClr val="000000"/>
          </a:solidFill>
          <a:uFillTx/>
          <a:latin typeface="Helvetica Neue Light"/>
          <a:ea typeface="Helvetica Neue Light"/>
          <a:cs typeface="Helvetica Neue Light"/>
          <a:sym typeface="Helvetica Neue Light"/>
        </a:defRPr>
      </a:lvl2pPr>
      <a:lvl3pPr marL="685800" marR="0" indent="-209550" algn="l" defTabSz="309563" rtl="0" latinLnBrk="0">
        <a:lnSpc>
          <a:spcPct val="100000"/>
        </a:lnSpc>
        <a:spcBef>
          <a:spcPts val="1350"/>
        </a:spcBef>
        <a:spcAft>
          <a:spcPts val="0"/>
        </a:spcAft>
        <a:buClr>
          <a:srgbClr val="E22018"/>
        </a:buClr>
        <a:buSzPct val="40000"/>
        <a:buFontTx/>
        <a:buBlip>
          <a:blip r:embed="rId54"/>
        </a:buBlip>
        <a:tabLst/>
        <a:defRPr sz="1350" b="0" i="0" u="none" strike="noStrike" cap="none" spc="0" baseline="0">
          <a:ln>
            <a:noFill/>
          </a:ln>
          <a:solidFill>
            <a:srgbClr val="000000"/>
          </a:solidFill>
          <a:uFillTx/>
          <a:latin typeface="Helvetica Neue Light"/>
          <a:ea typeface="Helvetica Neue Light"/>
          <a:cs typeface="Helvetica Neue Light"/>
          <a:sym typeface="Helvetica Neue Light"/>
        </a:defRPr>
      </a:lvl3pPr>
      <a:lvl4pPr marL="923925" marR="0" indent="-209550" algn="l" defTabSz="309563" rtl="0" latinLnBrk="0">
        <a:lnSpc>
          <a:spcPct val="100000"/>
        </a:lnSpc>
        <a:spcBef>
          <a:spcPts val="1350"/>
        </a:spcBef>
        <a:spcAft>
          <a:spcPts val="0"/>
        </a:spcAft>
        <a:buClr>
          <a:srgbClr val="E22018"/>
        </a:buClr>
        <a:buSzPct val="40000"/>
        <a:buFontTx/>
        <a:buBlip>
          <a:blip r:embed="rId54"/>
        </a:buBlip>
        <a:tabLst/>
        <a:defRPr sz="1350" b="0" i="0" u="none" strike="noStrike" cap="none" spc="0" baseline="0">
          <a:ln>
            <a:noFill/>
          </a:ln>
          <a:solidFill>
            <a:srgbClr val="000000"/>
          </a:solidFill>
          <a:uFillTx/>
          <a:latin typeface="Helvetica Neue Light"/>
          <a:ea typeface="Helvetica Neue Light"/>
          <a:cs typeface="Helvetica Neue Light"/>
          <a:sym typeface="Helvetica Neue Light"/>
        </a:defRPr>
      </a:lvl4pPr>
      <a:lvl5pPr marL="1162050" marR="0" indent="-209550" algn="l" defTabSz="309563" rtl="0" latinLnBrk="0">
        <a:lnSpc>
          <a:spcPct val="100000"/>
        </a:lnSpc>
        <a:spcBef>
          <a:spcPts val="1350"/>
        </a:spcBef>
        <a:spcAft>
          <a:spcPts val="0"/>
        </a:spcAft>
        <a:buClr>
          <a:srgbClr val="E22018"/>
        </a:buClr>
        <a:buSzPct val="40000"/>
        <a:buFontTx/>
        <a:buBlip>
          <a:blip r:embed="rId54"/>
        </a:buBlip>
        <a:tabLst/>
        <a:defRPr sz="1350" b="0" i="0" u="none" strike="noStrike" cap="none" spc="0" baseline="0">
          <a:ln>
            <a:noFill/>
          </a:ln>
          <a:solidFill>
            <a:srgbClr val="000000"/>
          </a:solidFill>
          <a:uFillTx/>
          <a:latin typeface="Helvetica Neue Light"/>
          <a:ea typeface="Helvetica Neue Light"/>
          <a:cs typeface="Helvetica Neue Light"/>
          <a:sym typeface="Helvetica Neue Light"/>
        </a:defRPr>
      </a:lvl5pPr>
      <a:lvl6pPr marL="1355481" marR="0" indent="-164856" algn="l" defTabSz="309563" rtl="0" latinLnBrk="0">
        <a:lnSpc>
          <a:spcPct val="100000"/>
        </a:lnSpc>
        <a:spcBef>
          <a:spcPts val="1350"/>
        </a:spcBef>
        <a:spcAft>
          <a:spcPts val="0"/>
        </a:spcAft>
        <a:buClr>
          <a:srgbClr val="E22018"/>
        </a:buClr>
        <a:buSzPct val="75000"/>
        <a:buFontTx/>
        <a:buChar char="•"/>
        <a:tabLst/>
        <a:defRPr sz="1350" b="0" i="0" u="none" strike="noStrike" cap="none" spc="0" baseline="0">
          <a:ln>
            <a:noFill/>
          </a:ln>
          <a:solidFill>
            <a:srgbClr val="000000"/>
          </a:solidFill>
          <a:uFillTx/>
          <a:latin typeface="Helvetica Neue Light"/>
          <a:ea typeface="Helvetica Neue Light"/>
          <a:cs typeface="Helvetica Neue Light"/>
          <a:sym typeface="Helvetica Neue Light"/>
        </a:defRPr>
      </a:lvl6pPr>
      <a:lvl7pPr marL="1593606" marR="0" indent="-164856" algn="l" defTabSz="309563" rtl="0" latinLnBrk="0">
        <a:lnSpc>
          <a:spcPct val="100000"/>
        </a:lnSpc>
        <a:spcBef>
          <a:spcPts val="1350"/>
        </a:spcBef>
        <a:spcAft>
          <a:spcPts val="0"/>
        </a:spcAft>
        <a:buClr>
          <a:srgbClr val="E22018"/>
        </a:buClr>
        <a:buSzPct val="75000"/>
        <a:buFontTx/>
        <a:buChar char="•"/>
        <a:tabLst/>
        <a:defRPr sz="1350" b="0" i="0" u="none" strike="noStrike" cap="none" spc="0" baseline="0">
          <a:ln>
            <a:noFill/>
          </a:ln>
          <a:solidFill>
            <a:srgbClr val="000000"/>
          </a:solidFill>
          <a:uFillTx/>
          <a:latin typeface="Helvetica Neue Light"/>
          <a:ea typeface="Helvetica Neue Light"/>
          <a:cs typeface="Helvetica Neue Light"/>
          <a:sym typeface="Helvetica Neue Light"/>
        </a:defRPr>
      </a:lvl7pPr>
      <a:lvl8pPr marL="1831731" marR="0" indent="-164856" algn="l" defTabSz="309563" rtl="0" latinLnBrk="0">
        <a:lnSpc>
          <a:spcPct val="100000"/>
        </a:lnSpc>
        <a:spcBef>
          <a:spcPts val="1350"/>
        </a:spcBef>
        <a:spcAft>
          <a:spcPts val="0"/>
        </a:spcAft>
        <a:buClr>
          <a:srgbClr val="E22018"/>
        </a:buClr>
        <a:buSzPct val="75000"/>
        <a:buFontTx/>
        <a:buChar char="•"/>
        <a:tabLst/>
        <a:defRPr sz="1350" b="0" i="0" u="none" strike="noStrike" cap="none" spc="0" baseline="0">
          <a:ln>
            <a:noFill/>
          </a:ln>
          <a:solidFill>
            <a:srgbClr val="000000"/>
          </a:solidFill>
          <a:uFillTx/>
          <a:latin typeface="Helvetica Neue Light"/>
          <a:ea typeface="Helvetica Neue Light"/>
          <a:cs typeface="Helvetica Neue Light"/>
          <a:sym typeface="Helvetica Neue Light"/>
        </a:defRPr>
      </a:lvl8pPr>
      <a:lvl9pPr marL="2069856" marR="0" indent="-164856" algn="l" defTabSz="309563" rtl="0" latinLnBrk="0">
        <a:lnSpc>
          <a:spcPct val="100000"/>
        </a:lnSpc>
        <a:spcBef>
          <a:spcPts val="1350"/>
        </a:spcBef>
        <a:spcAft>
          <a:spcPts val="0"/>
        </a:spcAft>
        <a:buClr>
          <a:srgbClr val="E22018"/>
        </a:buClr>
        <a:buSzPct val="75000"/>
        <a:buFontTx/>
        <a:buChar char="•"/>
        <a:tabLst/>
        <a:defRPr sz="1350" b="0" i="0" u="none" strike="noStrike" cap="none" spc="0" baseline="0">
          <a:ln>
            <a:noFill/>
          </a:ln>
          <a:solidFill>
            <a:srgbClr val="000000"/>
          </a:solidFill>
          <a:uFillTx/>
          <a:latin typeface="Helvetica Neue Light"/>
          <a:ea typeface="Helvetica Neue Light"/>
          <a:cs typeface="Helvetica Neue Light"/>
          <a:sym typeface="Helvetica Neue Light"/>
        </a:defRPr>
      </a:lvl9pPr>
    </p:bodyStyle>
    <p:otherStyle>
      <a:lvl1pPr marL="0" marR="0" indent="0" algn="r" defTabSz="309563" rtl="0" latinLnBrk="0">
        <a:lnSpc>
          <a:spcPct val="100000"/>
        </a:lnSpc>
        <a:spcBef>
          <a:spcPts val="0"/>
        </a:spcBef>
        <a:spcAft>
          <a:spcPts val="0"/>
        </a:spcAft>
        <a:buClrTx/>
        <a:buSzTx/>
        <a:buFontTx/>
        <a:buNone/>
        <a:tabLst/>
        <a:defRPr sz="675" b="1" i="0" u="none" strike="noStrike" cap="none" spc="0" baseline="0">
          <a:ln>
            <a:noFill/>
          </a:ln>
          <a:solidFill>
            <a:schemeClr val="tx1"/>
          </a:solidFill>
          <a:uFillTx/>
          <a:latin typeface="+mn-lt"/>
          <a:ea typeface="+mn-ea"/>
          <a:cs typeface="+mn-cs"/>
          <a:sym typeface="Helvetica Neue"/>
        </a:defRPr>
      </a:lvl1pPr>
      <a:lvl2pPr marL="0" marR="0" indent="85725" algn="r" defTabSz="309563" rtl="0" latinLnBrk="0">
        <a:lnSpc>
          <a:spcPct val="100000"/>
        </a:lnSpc>
        <a:spcBef>
          <a:spcPts val="0"/>
        </a:spcBef>
        <a:spcAft>
          <a:spcPts val="0"/>
        </a:spcAft>
        <a:buClrTx/>
        <a:buSzTx/>
        <a:buFontTx/>
        <a:buNone/>
        <a:tabLst/>
        <a:defRPr sz="675" b="1" i="0" u="none" strike="noStrike" cap="none" spc="0" baseline="0">
          <a:ln>
            <a:noFill/>
          </a:ln>
          <a:solidFill>
            <a:schemeClr val="tx1"/>
          </a:solidFill>
          <a:uFillTx/>
          <a:latin typeface="+mn-lt"/>
          <a:ea typeface="+mn-ea"/>
          <a:cs typeface="+mn-cs"/>
          <a:sym typeface="Helvetica Neue"/>
        </a:defRPr>
      </a:lvl2pPr>
      <a:lvl3pPr marL="0" marR="0" indent="171450" algn="r" defTabSz="309563" rtl="0" latinLnBrk="0">
        <a:lnSpc>
          <a:spcPct val="100000"/>
        </a:lnSpc>
        <a:spcBef>
          <a:spcPts val="0"/>
        </a:spcBef>
        <a:spcAft>
          <a:spcPts val="0"/>
        </a:spcAft>
        <a:buClrTx/>
        <a:buSzTx/>
        <a:buFontTx/>
        <a:buNone/>
        <a:tabLst/>
        <a:defRPr sz="675" b="1" i="0" u="none" strike="noStrike" cap="none" spc="0" baseline="0">
          <a:ln>
            <a:noFill/>
          </a:ln>
          <a:solidFill>
            <a:schemeClr val="tx1"/>
          </a:solidFill>
          <a:uFillTx/>
          <a:latin typeface="+mn-lt"/>
          <a:ea typeface="+mn-ea"/>
          <a:cs typeface="+mn-cs"/>
          <a:sym typeface="Helvetica Neue"/>
        </a:defRPr>
      </a:lvl3pPr>
      <a:lvl4pPr marL="0" marR="0" indent="257175" algn="r" defTabSz="309563" rtl="0" latinLnBrk="0">
        <a:lnSpc>
          <a:spcPct val="100000"/>
        </a:lnSpc>
        <a:spcBef>
          <a:spcPts val="0"/>
        </a:spcBef>
        <a:spcAft>
          <a:spcPts val="0"/>
        </a:spcAft>
        <a:buClrTx/>
        <a:buSzTx/>
        <a:buFontTx/>
        <a:buNone/>
        <a:tabLst/>
        <a:defRPr sz="675" b="1" i="0" u="none" strike="noStrike" cap="none" spc="0" baseline="0">
          <a:ln>
            <a:noFill/>
          </a:ln>
          <a:solidFill>
            <a:schemeClr val="tx1"/>
          </a:solidFill>
          <a:uFillTx/>
          <a:latin typeface="+mn-lt"/>
          <a:ea typeface="+mn-ea"/>
          <a:cs typeface="+mn-cs"/>
          <a:sym typeface="Helvetica Neue"/>
        </a:defRPr>
      </a:lvl4pPr>
      <a:lvl5pPr marL="0" marR="0" indent="342900" algn="r" defTabSz="309563" rtl="0" latinLnBrk="0">
        <a:lnSpc>
          <a:spcPct val="100000"/>
        </a:lnSpc>
        <a:spcBef>
          <a:spcPts val="0"/>
        </a:spcBef>
        <a:spcAft>
          <a:spcPts val="0"/>
        </a:spcAft>
        <a:buClrTx/>
        <a:buSzTx/>
        <a:buFontTx/>
        <a:buNone/>
        <a:tabLst/>
        <a:defRPr sz="675" b="1" i="0" u="none" strike="noStrike" cap="none" spc="0" baseline="0">
          <a:ln>
            <a:noFill/>
          </a:ln>
          <a:solidFill>
            <a:schemeClr val="tx1"/>
          </a:solidFill>
          <a:uFillTx/>
          <a:latin typeface="+mn-lt"/>
          <a:ea typeface="+mn-ea"/>
          <a:cs typeface="+mn-cs"/>
          <a:sym typeface="Helvetica Neue"/>
        </a:defRPr>
      </a:lvl5pPr>
      <a:lvl6pPr marL="0" marR="0" indent="428625" algn="r" defTabSz="309563" rtl="0" latinLnBrk="0">
        <a:lnSpc>
          <a:spcPct val="100000"/>
        </a:lnSpc>
        <a:spcBef>
          <a:spcPts val="0"/>
        </a:spcBef>
        <a:spcAft>
          <a:spcPts val="0"/>
        </a:spcAft>
        <a:buClrTx/>
        <a:buSzTx/>
        <a:buFontTx/>
        <a:buNone/>
        <a:tabLst/>
        <a:defRPr sz="675" b="1" i="0" u="none" strike="noStrike" cap="none" spc="0" baseline="0">
          <a:ln>
            <a:noFill/>
          </a:ln>
          <a:solidFill>
            <a:schemeClr val="tx1"/>
          </a:solidFill>
          <a:uFillTx/>
          <a:latin typeface="+mn-lt"/>
          <a:ea typeface="+mn-ea"/>
          <a:cs typeface="+mn-cs"/>
          <a:sym typeface="Helvetica Neue"/>
        </a:defRPr>
      </a:lvl6pPr>
      <a:lvl7pPr marL="0" marR="0" indent="514350" algn="r" defTabSz="309563" rtl="0" latinLnBrk="0">
        <a:lnSpc>
          <a:spcPct val="100000"/>
        </a:lnSpc>
        <a:spcBef>
          <a:spcPts val="0"/>
        </a:spcBef>
        <a:spcAft>
          <a:spcPts val="0"/>
        </a:spcAft>
        <a:buClrTx/>
        <a:buSzTx/>
        <a:buFontTx/>
        <a:buNone/>
        <a:tabLst/>
        <a:defRPr sz="675" b="1" i="0" u="none" strike="noStrike" cap="none" spc="0" baseline="0">
          <a:ln>
            <a:noFill/>
          </a:ln>
          <a:solidFill>
            <a:schemeClr val="tx1"/>
          </a:solidFill>
          <a:uFillTx/>
          <a:latin typeface="+mn-lt"/>
          <a:ea typeface="+mn-ea"/>
          <a:cs typeface="+mn-cs"/>
          <a:sym typeface="Helvetica Neue"/>
        </a:defRPr>
      </a:lvl7pPr>
      <a:lvl8pPr marL="0" marR="0" indent="600075" algn="r" defTabSz="309563" rtl="0" latinLnBrk="0">
        <a:lnSpc>
          <a:spcPct val="100000"/>
        </a:lnSpc>
        <a:spcBef>
          <a:spcPts val="0"/>
        </a:spcBef>
        <a:spcAft>
          <a:spcPts val="0"/>
        </a:spcAft>
        <a:buClrTx/>
        <a:buSzTx/>
        <a:buFontTx/>
        <a:buNone/>
        <a:tabLst/>
        <a:defRPr sz="675" b="1" i="0" u="none" strike="noStrike" cap="none" spc="0" baseline="0">
          <a:ln>
            <a:noFill/>
          </a:ln>
          <a:solidFill>
            <a:schemeClr val="tx1"/>
          </a:solidFill>
          <a:uFillTx/>
          <a:latin typeface="+mn-lt"/>
          <a:ea typeface="+mn-ea"/>
          <a:cs typeface="+mn-cs"/>
          <a:sym typeface="Helvetica Neue"/>
        </a:defRPr>
      </a:lvl8pPr>
      <a:lvl9pPr marL="0" marR="0" indent="685800" algn="r" defTabSz="309563" rtl="0" latinLnBrk="0">
        <a:lnSpc>
          <a:spcPct val="100000"/>
        </a:lnSpc>
        <a:spcBef>
          <a:spcPts val="0"/>
        </a:spcBef>
        <a:spcAft>
          <a:spcPts val="0"/>
        </a:spcAft>
        <a:buClrTx/>
        <a:buSzTx/>
        <a:buFontTx/>
        <a:buNone/>
        <a:tabLst/>
        <a:defRPr sz="675" b="1" i="0" u="none" strike="noStrike" cap="none" spc="0" baseline="0">
          <a:ln>
            <a:noFill/>
          </a:ln>
          <a:solidFill>
            <a:schemeClr val="tx1"/>
          </a:solidFill>
          <a:uFillTx/>
          <a:latin typeface="+mn-lt"/>
          <a:ea typeface="+mn-ea"/>
          <a:cs typeface="+mn-cs"/>
          <a:sym typeface="Helvetica Neue"/>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6/7/2022</a:t>
            </a:fld>
            <a:endParaRPr lang="en-US" dirty="0"/>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110332429"/>
      </p:ext>
    </p:extLst>
  </p:cSld>
  <p:clrMap bg1="lt1" tx1="dk1" bg2="lt2" tx2="dk2" accent1="accent1" accent2="accent2" accent3="accent3" accent4="accent4" accent5="accent5" accent6="accent6" hlink="hlink" folHlink="folHlink"/>
  <p:sldLayoutIdLst>
    <p:sldLayoutId id="2147485288" r:id="rId1"/>
    <p:sldLayoutId id="2147485289" r:id="rId2"/>
    <p:sldLayoutId id="2147485290" r:id="rId3"/>
    <p:sldLayoutId id="2147485291" r:id="rId4"/>
    <p:sldLayoutId id="2147485292" r:id="rId5"/>
    <p:sldLayoutId id="2147485293" r:id="rId6"/>
    <p:sldLayoutId id="2147485294" r:id="rId7"/>
    <p:sldLayoutId id="2147485295" r:id="rId8"/>
    <p:sldLayoutId id="2147485296" r:id="rId9"/>
    <p:sldLayoutId id="2147485297" r:id="rId10"/>
    <p:sldLayoutId id="2147485298" r:id="rId11"/>
    <p:sldLayoutId id="2147485300" r:id="rId12"/>
    <p:sldLayoutId id="2147485301" r:id="rId13"/>
    <p:sldLayoutId id="2147485302" r:id="rId14"/>
    <p:sldLayoutId id="2147485303" r:id="rId15"/>
    <p:sldLayoutId id="214748530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493E5F9-8254-465B-8797-9ED178DBC7CA}"/>
              </a:ext>
            </a:extLst>
          </p:cNvPr>
          <p:cNvSpPr/>
          <p:nvPr userDrawn="1"/>
        </p:nvSpPr>
        <p:spPr bwMode="blackGray">
          <a:xfrm>
            <a:off x="0" y="516518"/>
            <a:ext cx="701104" cy="39640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ight Triangle 7">
            <a:extLst>
              <a:ext uri="{FF2B5EF4-FFF2-40B4-BE49-F238E27FC236}">
                <a16:creationId xmlns:a16="http://schemas.microsoft.com/office/drawing/2014/main" id="{AF56D3E8-E80D-4D44-9E3B-505D5A771D80}"/>
              </a:ext>
            </a:extLst>
          </p:cNvPr>
          <p:cNvSpPr/>
          <p:nvPr userDrawn="1"/>
        </p:nvSpPr>
        <p:spPr bwMode="white">
          <a:xfrm rot="16200000">
            <a:off x="314574" y="543687"/>
            <a:ext cx="471846" cy="321831"/>
          </a:xfrm>
          <a:prstGeom prst="rtTriangl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28650" y="365126"/>
            <a:ext cx="7886700" cy="78440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19349"/>
            <a:ext cx="7886700" cy="480039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93889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1F346F-1676-416F-B8D6-7427517A9C9F}" type="datetimeFigureOut">
              <a:rPr lang="en-US" smtClean="0"/>
              <a:pPr/>
              <a:t>6/7/2022</a:t>
            </a:fld>
            <a:endParaRPr lang="en-US" dirty="0"/>
          </a:p>
        </p:txBody>
      </p:sp>
      <p:sp>
        <p:nvSpPr>
          <p:cNvPr id="9" name="Date Placeholder 3">
            <a:extLst>
              <a:ext uri="{FF2B5EF4-FFF2-40B4-BE49-F238E27FC236}">
                <a16:creationId xmlns:a16="http://schemas.microsoft.com/office/drawing/2014/main" id="{791F04E2-B6BD-4920-A7EF-A0D93545367D}"/>
              </a:ext>
            </a:extLst>
          </p:cNvPr>
          <p:cNvSpPr txBox="1">
            <a:spLocks/>
          </p:cNvSpPr>
          <p:nvPr userDrawn="1"/>
        </p:nvSpPr>
        <p:spPr>
          <a:xfrm>
            <a:off x="4384222" y="6330859"/>
            <a:ext cx="375557"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EC1F5D8-BECE-42BA-8011-B15DDE230139}" type="slidenum">
              <a:rPr lang="en-US" smtClean="0"/>
              <a:pPr/>
              <a:t>‹#›</a:t>
            </a:fld>
            <a:endParaRPr lang="en-US" dirty="0"/>
          </a:p>
        </p:txBody>
      </p:sp>
      <p:pic>
        <p:nvPicPr>
          <p:cNvPr id="6" name="Picture 5">
            <a:extLst>
              <a:ext uri="{FF2B5EF4-FFF2-40B4-BE49-F238E27FC236}">
                <a16:creationId xmlns:a16="http://schemas.microsoft.com/office/drawing/2014/main" id="{17F0ACF5-2BF8-4162-A86E-EEE9433E6EF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100560" y="6239101"/>
            <a:ext cx="1972401" cy="548640"/>
          </a:xfrm>
          <a:prstGeom prst="rect">
            <a:avLst/>
          </a:prstGeom>
        </p:spPr>
      </p:pic>
    </p:spTree>
    <p:extLst>
      <p:ext uri="{BB962C8B-B14F-4D97-AF65-F5344CB8AC3E}">
        <p14:creationId xmlns:p14="http://schemas.microsoft.com/office/powerpoint/2010/main" val="91688240"/>
      </p:ext>
    </p:extLst>
  </p:cSld>
  <p:clrMap bg1="lt1" tx1="dk1" bg2="lt2" tx2="dk2" accent1="accent1" accent2="accent2" accent3="accent3" accent4="accent4" accent5="accent5" accent6="accent6" hlink="hlink" folHlink="folHlink"/>
  <p:sldLayoutIdLst>
    <p:sldLayoutId id="2147485306" r:id="rId1"/>
    <p:sldLayoutId id="2147485307" r:id="rId2"/>
    <p:sldLayoutId id="2147485308" r:id="rId3"/>
    <p:sldLayoutId id="2147485309" r:id="rId4"/>
    <p:sldLayoutId id="2147485310" r:id="rId5"/>
    <p:sldLayoutId id="2147485311" r:id="rId6"/>
    <p:sldLayoutId id="2147485312" r:id="rId7"/>
    <p:sldLayoutId id="2147485313" r:id="rId8"/>
    <p:sldLayoutId id="2147485314" r:id="rId9"/>
    <p:sldLayoutId id="2147485315" r:id="rId10"/>
    <p:sldLayoutId id="214748531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1360488" y="0"/>
            <a:ext cx="7696200" cy="10398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4099" name="Rectangle 3"/>
          <p:cNvSpPr>
            <a:spLocks noGrp="1" noChangeArrowheads="1"/>
          </p:cNvSpPr>
          <p:nvPr>
            <p:ph type="body" idx="1"/>
          </p:nvPr>
        </p:nvSpPr>
        <p:spPr bwMode="auto">
          <a:xfrm>
            <a:off x="514350" y="1266825"/>
            <a:ext cx="8423275" cy="4829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0" name="Text Box 4"/>
          <p:cNvSpPr txBox="1">
            <a:spLocks noChangeArrowheads="1"/>
          </p:cNvSpPr>
          <p:nvPr/>
        </p:nvSpPr>
        <p:spPr bwMode="auto">
          <a:xfrm>
            <a:off x="4413250" y="6599238"/>
            <a:ext cx="730250" cy="182562"/>
          </a:xfrm>
          <a:prstGeom prst="rect">
            <a:avLst/>
          </a:prstGeom>
          <a:noFill/>
          <a:ln w="9525">
            <a:noFill/>
            <a:miter lim="800000"/>
            <a:headEnd/>
            <a:tailEnd/>
          </a:ln>
          <a:effectLst/>
        </p:spPr>
        <p:txBody>
          <a:bodyPr lIns="0" tIns="0" rIns="0" bIns="0">
            <a:spAutoFit/>
          </a:bodyPr>
          <a:lstStyle/>
          <a:p>
            <a:pPr algn="l">
              <a:lnSpc>
                <a:spcPct val="120000"/>
              </a:lnSpc>
              <a:spcBef>
                <a:spcPct val="50000"/>
              </a:spcBef>
              <a:defRPr/>
            </a:pPr>
            <a:r>
              <a:rPr lang="en-US" sz="1000" b="1" dirty="0">
                <a:solidFill>
                  <a:srgbClr val="000000"/>
                </a:solidFill>
              </a:rPr>
              <a:t>Page </a:t>
            </a:r>
            <a:fld id="{F7131025-F4F3-4C16-9288-EFCEF0B8527C}" type="slidenum">
              <a:rPr lang="en-US" sz="1000" b="1">
                <a:solidFill>
                  <a:srgbClr val="000000"/>
                </a:solidFill>
              </a:rPr>
              <a:pPr algn="l">
                <a:lnSpc>
                  <a:spcPct val="120000"/>
                </a:lnSpc>
                <a:spcBef>
                  <a:spcPct val="50000"/>
                </a:spcBef>
                <a:defRPr/>
              </a:pPr>
              <a:t>‹#›</a:t>
            </a:fld>
            <a:endParaRPr lang="en-US" sz="1000" b="1" dirty="0">
              <a:solidFill>
                <a:srgbClr val="000000"/>
              </a:solidFill>
            </a:endParaRPr>
          </a:p>
        </p:txBody>
      </p:sp>
      <p:sp>
        <p:nvSpPr>
          <p:cNvPr id="4101" name="Rectangle 5"/>
          <p:cNvSpPr>
            <a:spLocks noChangeArrowheads="1"/>
          </p:cNvSpPr>
          <p:nvPr/>
        </p:nvSpPr>
        <p:spPr bwMode="auto">
          <a:xfrm>
            <a:off x="38100" y="1101725"/>
            <a:ext cx="9113838" cy="73025"/>
          </a:xfrm>
          <a:prstGeom prst="rect">
            <a:avLst/>
          </a:prstGeom>
          <a:solidFill>
            <a:srgbClr val="333333"/>
          </a:solidFill>
          <a:ln w="9525">
            <a:noFill/>
            <a:miter lim="800000"/>
            <a:headEnd/>
            <a:tailEnd/>
          </a:ln>
          <a:effectLst/>
        </p:spPr>
        <p:txBody>
          <a:bodyPr wrap="none" anchor="ctr"/>
          <a:lstStyle/>
          <a:p>
            <a:pPr eaLnBrk="0" hangingPunct="0">
              <a:lnSpc>
                <a:spcPct val="100000"/>
              </a:lnSpc>
              <a:spcBef>
                <a:spcPct val="0"/>
              </a:spcBef>
              <a:defRPr/>
            </a:pPr>
            <a:endParaRPr lang="fr-FR" sz="2400" dirty="0">
              <a:solidFill>
                <a:srgbClr val="000000"/>
              </a:solidFill>
              <a:latin typeface="Times New Roman" pitchFamily="18" charset="0"/>
            </a:endParaRPr>
          </a:p>
        </p:txBody>
      </p:sp>
      <p:grpSp>
        <p:nvGrpSpPr>
          <p:cNvPr id="4103" name="Group 7"/>
          <p:cNvGrpSpPr>
            <a:grpSpLocks/>
          </p:cNvGrpSpPr>
          <p:nvPr/>
        </p:nvGrpSpPr>
        <p:grpSpPr bwMode="auto">
          <a:xfrm>
            <a:off x="0" y="1106488"/>
            <a:ext cx="381000" cy="5751512"/>
            <a:chOff x="0" y="697"/>
            <a:chExt cx="240" cy="3623"/>
          </a:xfrm>
        </p:grpSpPr>
        <p:sp>
          <p:nvSpPr>
            <p:cNvPr id="4104" name="Rectangle 8"/>
            <p:cNvSpPr>
              <a:spLocks noChangeArrowheads="1"/>
            </p:cNvSpPr>
            <p:nvPr userDrawn="1"/>
          </p:nvSpPr>
          <p:spPr bwMode="auto">
            <a:xfrm>
              <a:off x="0" y="2448"/>
              <a:ext cx="240" cy="1872"/>
            </a:xfrm>
            <a:prstGeom prst="rect">
              <a:avLst/>
            </a:prstGeom>
            <a:solidFill>
              <a:srgbClr val="800000"/>
            </a:solidFill>
            <a:ln w="9525">
              <a:noFill/>
              <a:miter lim="800000"/>
              <a:headEnd/>
              <a:tailEnd/>
            </a:ln>
            <a:effectLst/>
          </p:spPr>
          <p:txBody>
            <a:bodyPr wrap="none" anchor="ctr"/>
            <a:lstStyle/>
            <a:p>
              <a:pPr>
                <a:defRPr/>
              </a:pPr>
              <a:endParaRPr lang="en-US" dirty="0">
                <a:solidFill>
                  <a:srgbClr val="000000"/>
                </a:solidFill>
              </a:endParaRPr>
            </a:p>
          </p:txBody>
        </p:sp>
        <p:sp>
          <p:nvSpPr>
            <p:cNvPr id="4105" name="Rectangle 9"/>
            <p:cNvSpPr>
              <a:spLocks noChangeArrowheads="1"/>
            </p:cNvSpPr>
            <p:nvPr userDrawn="1"/>
          </p:nvSpPr>
          <p:spPr bwMode="auto">
            <a:xfrm>
              <a:off x="0" y="697"/>
              <a:ext cx="240" cy="1751"/>
            </a:xfrm>
            <a:prstGeom prst="rect">
              <a:avLst/>
            </a:prstGeom>
            <a:solidFill>
              <a:srgbClr val="800000"/>
            </a:solidFill>
            <a:ln w="9525">
              <a:noFill/>
              <a:miter lim="800000"/>
              <a:headEnd/>
              <a:tailEnd/>
            </a:ln>
            <a:effectLst/>
          </p:spPr>
          <p:txBody>
            <a:bodyPr wrap="none" anchor="ctr"/>
            <a:lstStyle/>
            <a:p>
              <a:pPr>
                <a:defRPr/>
              </a:pPr>
              <a:endParaRPr lang="en-US" dirty="0">
                <a:solidFill>
                  <a:srgbClr val="000000"/>
                </a:solidFill>
              </a:endParaRPr>
            </a:p>
          </p:txBody>
        </p:sp>
      </p:grpSp>
      <p:pic>
        <p:nvPicPr>
          <p:cNvPr id="3074"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8100" y="0"/>
            <a:ext cx="1257300" cy="110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589136"/>
      </p:ext>
    </p:extLst>
  </p:cSld>
  <p:clrMap bg1="lt1" tx1="dk1" bg2="lt2" tx2="dk2" accent1="accent1" accent2="accent2" accent3="accent3" accent4="accent4" accent5="accent5" accent6="accent6" hlink="hlink" folHlink="folHlink"/>
  <p:sldLayoutIdLst>
    <p:sldLayoutId id="2147484338" r:id="rId1"/>
    <p:sldLayoutId id="2147484339" r:id="rId2"/>
    <p:sldLayoutId id="2147484340" r:id="rId3"/>
    <p:sldLayoutId id="2147484341" r:id="rId4"/>
    <p:sldLayoutId id="2147484342" r:id="rId5"/>
    <p:sldLayoutId id="2147484343" r:id="rId6"/>
    <p:sldLayoutId id="2147484344" r:id="rId7"/>
    <p:sldLayoutId id="2147484345" r:id="rId8"/>
    <p:sldLayoutId id="2147484346" r:id="rId9"/>
    <p:sldLayoutId id="2147484347" r:id="rId10"/>
    <p:sldLayoutId id="2147484348" r:id="rId11"/>
    <p:sldLayoutId id="2147484349" r:id="rId12"/>
  </p:sldLayoutIdLst>
  <p:txStyles>
    <p:titleStyle>
      <a:lvl1pPr algn="l" rtl="0" eaLnBrk="0" fontAlgn="base" hangingPunct="0">
        <a:lnSpc>
          <a:spcPts val="2800"/>
        </a:lnSpc>
        <a:spcBef>
          <a:spcPct val="0"/>
        </a:spcBef>
        <a:spcAft>
          <a:spcPct val="0"/>
        </a:spcAft>
        <a:defRPr sz="2600">
          <a:solidFill>
            <a:schemeClr val="tx1"/>
          </a:solidFill>
          <a:latin typeface="+mj-lt"/>
          <a:ea typeface="+mj-ea"/>
          <a:cs typeface="+mj-cs"/>
        </a:defRPr>
      </a:lvl1pPr>
      <a:lvl2pPr algn="l" rtl="0" eaLnBrk="0" fontAlgn="base" hangingPunct="0">
        <a:lnSpc>
          <a:spcPts val="2800"/>
        </a:lnSpc>
        <a:spcBef>
          <a:spcPct val="0"/>
        </a:spcBef>
        <a:spcAft>
          <a:spcPct val="0"/>
        </a:spcAft>
        <a:defRPr sz="2600">
          <a:solidFill>
            <a:schemeClr val="tx1"/>
          </a:solidFill>
          <a:latin typeface="Arial" charset="0"/>
        </a:defRPr>
      </a:lvl2pPr>
      <a:lvl3pPr algn="l" rtl="0" eaLnBrk="0" fontAlgn="base" hangingPunct="0">
        <a:lnSpc>
          <a:spcPts val="2800"/>
        </a:lnSpc>
        <a:spcBef>
          <a:spcPct val="0"/>
        </a:spcBef>
        <a:spcAft>
          <a:spcPct val="0"/>
        </a:spcAft>
        <a:defRPr sz="2600">
          <a:solidFill>
            <a:schemeClr val="tx1"/>
          </a:solidFill>
          <a:latin typeface="Arial" charset="0"/>
        </a:defRPr>
      </a:lvl3pPr>
      <a:lvl4pPr algn="l" rtl="0" eaLnBrk="0" fontAlgn="base" hangingPunct="0">
        <a:lnSpc>
          <a:spcPts val="2800"/>
        </a:lnSpc>
        <a:spcBef>
          <a:spcPct val="0"/>
        </a:spcBef>
        <a:spcAft>
          <a:spcPct val="0"/>
        </a:spcAft>
        <a:defRPr sz="2600">
          <a:solidFill>
            <a:schemeClr val="tx1"/>
          </a:solidFill>
          <a:latin typeface="Arial" charset="0"/>
        </a:defRPr>
      </a:lvl4pPr>
      <a:lvl5pPr algn="l" rtl="0" eaLnBrk="0" fontAlgn="base" hangingPunct="0">
        <a:lnSpc>
          <a:spcPts val="2800"/>
        </a:lnSpc>
        <a:spcBef>
          <a:spcPct val="0"/>
        </a:spcBef>
        <a:spcAft>
          <a:spcPct val="0"/>
        </a:spcAft>
        <a:defRPr sz="2600">
          <a:solidFill>
            <a:schemeClr val="tx1"/>
          </a:solidFill>
          <a:latin typeface="Arial" charset="0"/>
        </a:defRPr>
      </a:lvl5pPr>
      <a:lvl6pPr marL="457200" algn="l" rtl="0" fontAlgn="base">
        <a:lnSpc>
          <a:spcPts val="2800"/>
        </a:lnSpc>
        <a:spcBef>
          <a:spcPct val="0"/>
        </a:spcBef>
        <a:spcAft>
          <a:spcPct val="0"/>
        </a:spcAft>
        <a:defRPr sz="2600">
          <a:solidFill>
            <a:schemeClr val="tx1"/>
          </a:solidFill>
          <a:latin typeface="Arial" charset="0"/>
        </a:defRPr>
      </a:lvl6pPr>
      <a:lvl7pPr marL="914400" algn="l" rtl="0" fontAlgn="base">
        <a:lnSpc>
          <a:spcPts val="2800"/>
        </a:lnSpc>
        <a:spcBef>
          <a:spcPct val="0"/>
        </a:spcBef>
        <a:spcAft>
          <a:spcPct val="0"/>
        </a:spcAft>
        <a:defRPr sz="2600">
          <a:solidFill>
            <a:schemeClr val="tx1"/>
          </a:solidFill>
          <a:latin typeface="Arial" charset="0"/>
        </a:defRPr>
      </a:lvl7pPr>
      <a:lvl8pPr marL="1371600" algn="l" rtl="0" fontAlgn="base">
        <a:lnSpc>
          <a:spcPts val="2800"/>
        </a:lnSpc>
        <a:spcBef>
          <a:spcPct val="0"/>
        </a:spcBef>
        <a:spcAft>
          <a:spcPct val="0"/>
        </a:spcAft>
        <a:defRPr sz="2600">
          <a:solidFill>
            <a:schemeClr val="tx1"/>
          </a:solidFill>
          <a:latin typeface="Arial" charset="0"/>
        </a:defRPr>
      </a:lvl8pPr>
      <a:lvl9pPr marL="1828800" algn="l" rtl="0" fontAlgn="base">
        <a:lnSpc>
          <a:spcPts val="2800"/>
        </a:lnSpc>
        <a:spcBef>
          <a:spcPct val="0"/>
        </a:spcBef>
        <a:spcAft>
          <a:spcPct val="0"/>
        </a:spcAft>
        <a:defRPr sz="2600">
          <a:solidFill>
            <a:schemeClr val="tx1"/>
          </a:solidFill>
          <a:latin typeface="Arial" charset="0"/>
        </a:defRPr>
      </a:lvl9pPr>
    </p:titleStyle>
    <p:bodyStyle>
      <a:lvl1pPr marL="234950" indent="-234950" algn="l" rtl="0" eaLnBrk="0" fontAlgn="base" hangingPunct="0">
        <a:spcBef>
          <a:spcPct val="20000"/>
        </a:spcBef>
        <a:spcAft>
          <a:spcPct val="0"/>
        </a:spcAft>
        <a:buChar char="•"/>
        <a:defRPr sz="2000">
          <a:solidFill>
            <a:schemeClr val="bg2"/>
          </a:solidFill>
          <a:latin typeface="+mn-lt"/>
          <a:ea typeface="+mn-ea"/>
          <a:cs typeface="+mn-cs"/>
        </a:defRPr>
      </a:lvl1pPr>
      <a:lvl2pPr marL="576263" indent="-227013" algn="l" rtl="0" eaLnBrk="0" fontAlgn="base" hangingPunct="0">
        <a:spcBef>
          <a:spcPct val="20000"/>
        </a:spcBef>
        <a:spcAft>
          <a:spcPct val="0"/>
        </a:spcAft>
        <a:buClr>
          <a:schemeClr val="tx1"/>
        </a:buClr>
        <a:buFont typeface="Wingdings" pitchFamily="2" charset="2"/>
        <a:buChar char="§"/>
        <a:defRPr>
          <a:solidFill>
            <a:schemeClr val="bg2"/>
          </a:solidFill>
          <a:latin typeface="+mn-lt"/>
        </a:defRPr>
      </a:lvl2pPr>
      <a:lvl3pPr marL="866775" indent="-176213" algn="l" rtl="0" eaLnBrk="0" fontAlgn="base" hangingPunct="0">
        <a:spcBef>
          <a:spcPct val="20000"/>
        </a:spcBef>
        <a:spcAft>
          <a:spcPct val="0"/>
        </a:spcAft>
        <a:buChar char="•"/>
        <a:defRPr>
          <a:solidFill>
            <a:schemeClr val="bg2"/>
          </a:solidFill>
          <a:latin typeface="+mn-lt"/>
        </a:defRPr>
      </a:lvl3pPr>
      <a:lvl4pPr marL="1196975" indent="-163513" algn="l" rtl="0" eaLnBrk="0" fontAlgn="base" hangingPunct="0">
        <a:spcBef>
          <a:spcPct val="20000"/>
        </a:spcBef>
        <a:spcAft>
          <a:spcPct val="0"/>
        </a:spcAft>
        <a:buClr>
          <a:schemeClr val="tx1"/>
        </a:buClr>
        <a:buFont typeface="Wingdings" pitchFamily="2" charset="2"/>
        <a:buChar char="§"/>
        <a:defRPr>
          <a:solidFill>
            <a:schemeClr val="bg2"/>
          </a:solidFill>
          <a:latin typeface="+mn-lt"/>
        </a:defRPr>
      </a:lvl4pPr>
      <a:lvl5pPr marL="1604963" indent="-176213" algn="l" rtl="0" eaLnBrk="0" fontAlgn="base" hangingPunct="0">
        <a:spcBef>
          <a:spcPct val="20000"/>
        </a:spcBef>
        <a:spcAft>
          <a:spcPct val="0"/>
        </a:spcAft>
        <a:buChar char="•"/>
        <a:defRPr>
          <a:solidFill>
            <a:schemeClr val="bg2"/>
          </a:solidFill>
          <a:latin typeface="+mn-lt"/>
        </a:defRPr>
      </a:lvl5pPr>
      <a:lvl6pPr marL="2062163" indent="-176213" algn="l" rtl="0" fontAlgn="base">
        <a:spcBef>
          <a:spcPct val="20000"/>
        </a:spcBef>
        <a:spcAft>
          <a:spcPct val="0"/>
        </a:spcAft>
        <a:buChar char="•"/>
        <a:defRPr>
          <a:solidFill>
            <a:schemeClr val="bg2"/>
          </a:solidFill>
          <a:latin typeface="+mn-lt"/>
        </a:defRPr>
      </a:lvl6pPr>
      <a:lvl7pPr marL="2519363" indent="-176213" algn="l" rtl="0" fontAlgn="base">
        <a:spcBef>
          <a:spcPct val="20000"/>
        </a:spcBef>
        <a:spcAft>
          <a:spcPct val="0"/>
        </a:spcAft>
        <a:buChar char="•"/>
        <a:defRPr>
          <a:solidFill>
            <a:schemeClr val="bg2"/>
          </a:solidFill>
          <a:latin typeface="+mn-lt"/>
        </a:defRPr>
      </a:lvl7pPr>
      <a:lvl8pPr marL="2976563" indent="-176213" algn="l" rtl="0" fontAlgn="base">
        <a:spcBef>
          <a:spcPct val="20000"/>
        </a:spcBef>
        <a:spcAft>
          <a:spcPct val="0"/>
        </a:spcAft>
        <a:buChar char="•"/>
        <a:defRPr>
          <a:solidFill>
            <a:schemeClr val="bg2"/>
          </a:solidFill>
          <a:latin typeface="+mn-lt"/>
        </a:defRPr>
      </a:lvl8pPr>
      <a:lvl9pPr marL="3433763" indent="-176213" algn="l" rtl="0" fontAlgn="base">
        <a:spcBef>
          <a:spcPct val="20000"/>
        </a:spcBef>
        <a:spcAft>
          <a:spcPct val="0"/>
        </a:spcAft>
        <a:buChar char="•"/>
        <a:defRPr>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60488" y="0"/>
            <a:ext cx="7696200" cy="1039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514350" y="1266825"/>
            <a:ext cx="8423275" cy="482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Text Box 4"/>
          <p:cNvSpPr txBox="1">
            <a:spLocks noChangeArrowheads="1"/>
          </p:cNvSpPr>
          <p:nvPr/>
        </p:nvSpPr>
        <p:spPr bwMode="auto">
          <a:xfrm>
            <a:off x="4413250" y="6599238"/>
            <a:ext cx="730250" cy="18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lvl1pPr eaLnBrk="0" hangingPunct="0">
              <a:defRPr sz="3200">
                <a:solidFill>
                  <a:schemeClr val="bg2"/>
                </a:solidFill>
                <a:latin typeface="Arial" pitchFamily="34" charset="0"/>
                <a:ea typeface="ＭＳ Ｐゴシック" pitchFamily="34" charset="-128"/>
              </a:defRPr>
            </a:lvl1pPr>
            <a:lvl2pPr marL="742950" indent="-285750" eaLnBrk="0" hangingPunct="0">
              <a:defRPr sz="3200">
                <a:solidFill>
                  <a:schemeClr val="bg2"/>
                </a:solidFill>
                <a:latin typeface="Arial" pitchFamily="34" charset="0"/>
                <a:ea typeface="ＭＳ Ｐゴシック" pitchFamily="34" charset="-128"/>
              </a:defRPr>
            </a:lvl2pPr>
            <a:lvl3pPr marL="1143000" indent="-228600" eaLnBrk="0" hangingPunct="0">
              <a:defRPr sz="3200">
                <a:solidFill>
                  <a:schemeClr val="bg2"/>
                </a:solidFill>
                <a:latin typeface="Arial" pitchFamily="34" charset="0"/>
                <a:ea typeface="ＭＳ Ｐゴシック" pitchFamily="34" charset="-128"/>
              </a:defRPr>
            </a:lvl3pPr>
            <a:lvl4pPr marL="1600200" indent="-228600" eaLnBrk="0" hangingPunct="0">
              <a:defRPr sz="3200">
                <a:solidFill>
                  <a:schemeClr val="bg2"/>
                </a:solidFill>
                <a:latin typeface="Arial" pitchFamily="34" charset="0"/>
                <a:ea typeface="ＭＳ Ｐゴシック" pitchFamily="34" charset="-128"/>
              </a:defRPr>
            </a:lvl4pPr>
            <a:lvl5pPr marL="2057400" indent="-228600" eaLnBrk="0" hangingPunct="0">
              <a:defRPr sz="3200">
                <a:solidFill>
                  <a:schemeClr val="bg2"/>
                </a:solidFill>
                <a:latin typeface="Arial" pitchFamily="34" charset="0"/>
                <a:ea typeface="ＭＳ Ｐゴシック" pitchFamily="34" charset="-128"/>
              </a:defRPr>
            </a:lvl5pPr>
            <a:lvl6pPr marL="2514600" indent="-228600" eaLnBrk="0" fontAlgn="base" hangingPunct="0">
              <a:lnSpc>
                <a:spcPct val="90000"/>
              </a:lnSpc>
              <a:spcBef>
                <a:spcPct val="20000"/>
              </a:spcBef>
              <a:spcAft>
                <a:spcPct val="0"/>
              </a:spcAft>
              <a:defRPr sz="3200">
                <a:solidFill>
                  <a:schemeClr val="bg2"/>
                </a:solidFill>
                <a:latin typeface="Arial" pitchFamily="34" charset="0"/>
                <a:ea typeface="ＭＳ Ｐゴシック" pitchFamily="34" charset="-128"/>
              </a:defRPr>
            </a:lvl6pPr>
            <a:lvl7pPr marL="2971800" indent="-228600" eaLnBrk="0" fontAlgn="base" hangingPunct="0">
              <a:lnSpc>
                <a:spcPct val="90000"/>
              </a:lnSpc>
              <a:spcBef>
                <a:spcPct val="20000"/>
              </a:spcBef>
              <a:spcAft>
                <a:spcPct val="0"/>
              </a:spcAft>
              <a:defRPr sz="3200">
                <a:solidFill>
                  <a:schemeClr val="bg2"/>
                </a:solidFill>
                <a:latin typeface="Arial" pitchFamily="34" charset="0"/>
                <a:ea typeface="ＭＳ Ｐゴシック" pitchFamily="34" charset="-128"/>
              </a:defRPr>
            </a:lvl7pPr>
            <a:lvl8pPr marL="3429000" indent="-228600" eaLnBrk="0" fontAlgn="base" hangingPunct="0">
              <a:lnSpc>
                <a:spcPct val="90000"/>
              </a:lnSpc>
              <a:spcBef>
                <a:spcPct val="20000"/>
              </a:spcBef>
              <a:spcAft>
                <a:spcPct val="0"/>
              </a:spcAft>
              <a:defRPr sz="3200">
                <a:solidFill>
                  <a:schemeClr val="bg2"/>
                </a:solidFill>
                <a:latin typeface="Arial" pitchFamily="34" charset="0"/>
                <a:ea typeface="ＭＳ Ｐゴシック" pitchFamily="34" charset="-128"/>
              </a:defRPr>
            </a:lvl8pPr>
            <a:lvl9pPr marL="3886200" indent="-228600" eaLnBrk="0" fontAlgn="base" hangingPunct="0">
              <a:lnSpc>
                <a:spcPct val="90000"/>
              </a:lnSpc>
              <a:spcBef>
                <a:spcPct val="20000"/>
              </a:spcBef>
              <a:spcAft>
                <a:spcPct val="0"/>
              </a:spcAft>
              <a:defRPr sz="3200">
                <a:solidFill>
                  <a:schemeClr val="bg2"/>
                </a:solidFill>
                <a:latin typeface="Arial" pitchFamily="34" charset="0"/>
                <a:ea typeface="ＭＳ Ｐゴシック" pitchFamily="34" charset="-128"/>
              </a:defRPr>
            </a:lvl9pPr>
          </a:lstStyle>
          <a:p>
            <a:pPr algn="l" eaLnBrk="1" hangingPunct="1">
              <a:lnSpc>
                <a:spcPct val="120000"/>
              </a:lnSpc>
              <a:spcBef>
                <a:spcPct val="50000"/>
              </a:spcBef>
            </a:pPr>
            <a:r>
              <a:rPr lang="en-US" altLang="en-US" sz="1000" b="1" dirty="0">
                <a:solidFill>
                  <a:srgbClr val="000000"/>
                </a:solidFill>
              </a:rPr>
              <a:t>Page </a:t>
            </a:r>
            <a:fld id="{C33C9615-B2E0-4EE2-89C9-E2F5B06F195C}" type="slidenum">
              <a:rPr lang="en-US" altLang="en-US" sz="1000" b="1" smtClean="0">
                <a:solidFill>
                  <a:srgbClr val="000000"/>
                </a:solidFill>
              </a:rPr>
              <a:pPr algn="l" eaLnBrk="1" hangingPunct="1">
                <a:lnSpc>
                  <a:spcPct val="120000"/>
                </a:lnSpc>
                <a:spcBef>
                  <a:spcPct val="50000"/>
                </a:spcBef>
              </a:pPr>
              <a:t>‹#›</a:t>
            </a:fld>
            <a:endParaRPr lang="en-US" altLang="en-US" sz="1000" b="1" dirty="0">
              <a:solidFill>
                <a:srgbClr val="000000"/>
              </a:solidFill>
            </a:endParaRPr>
          </a:p>
        </p:txBody>
      </p:sp>
      <p:sp>
        <p:nvSpPr>
          <p:cNvPr id="1029" name="Rectangle 5"/>
          <p:cNvSpPr>
            <a:spLocks noChangeArrowheads="1"/>
          </p:cNvSpPr>
          <p:nvPr/>
        </p:nvSpPr>
        <p:spPr bwMode="auto">
          <a:xfrm>
            <a:off x="38100" y="1101725"/>
            <a:ext cx="9113838" cy="73025"/>
          </a:xfrm>
          <a:prstGeom prst="rect">
            <a:avLst/>
          </a:prstGeom>
          <a:solidFill>
            <a:srgbClr val="3333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0" hangingPunct="0">
              <a:lnSpc>
                <a:spcPct val="100000"/>
              </a:lnSpc>
              <a:spcBef>
                <a:spcPct val="0"/>
              </a:spcBef>
              <a:defRPr/>
            </a:pPr>
            <a:endParaRPr lang="fr-FR" sz="2400" dirty="0">
              <a:solidFill>
                <a:srgbClr val="000000"/>
              </a:solidFill>
              <a:latin typeface="Times New Roman" charset="0"/>
              <a:ea typeface="ＭＳ Ｐゴシック" charset="0"/>
            </a:endParaRPr>
          </a:p>
        </p:txBody>
      </p:sp>
      <p:pic>
        <p:nvPicPr>
          <p:cNvPr id="1030" name="Picture 6" descr="Harvard-Seal-Nic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525" y="0"/>
            <a:ext cx="1109663" cy="103346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1031" name="Group 7"/>
          <p:cNvGrpSpPr>
            <a:grpSpLocks/>
          </p:cNvGrpSpPr>
          <p:nvPr/>
        </p:nvGrpSpPr>
        <p:grpSpPr bwMode="auto">
          <a:xfrm>
            <a:off x="0" y="1106488"/>
            <a:ext cx="381000" cy="5751512"/>
            <a:chOff x="0" y="697"/>
            <a:chExt cx="240" cy="3623"/>
          </a:xfrm>
        </p:grpSpPr>
        <p:sp>
          <p:nvSpPr>
            <p:cNvPr id="1032" name="Rectangle 8"/>
            <p:cNvSpPr>
              <a:spLocks noChangeArrowheads="1"/>
            </p:cNvSpPr>
            <p:nvPr userDrawn="1"/>
          </p:nvSpPr>
          <p:spPr bwMode="auto">
            <a:xfrm>
              <a:off x="0" y="2448"/>
              <a:ext cx="240" cy="187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a:defRPr/>
              </a:pPr>
              <a:endParaRPr lang="en-US" dirty="0">
                <a:solidFill>
                  <a:srgbClr val="000000"/>
                </a:solidFill>
                <a:ea typeface="ＭＳ Ｐゴシック" charset="0"/>
              </a:endParaRPr>
            </a:p>
          </p:txBody>
        </p:sp>
        <p:sp>
          <p:nvSpPr>
            <p:cNvPr id="1033" name="Rectangle 9"/>
            <p:cNvSpPr>
              <a:spLocks noChangeArrowheads="1"/>
            </p:cNvSpPr>
            <p:nvPr userDrawn="1"/>
          </p:nvSpPr>
          <p:spPr bwMode="auto">
            <a:xfrm>
              <a:off x="0" y="697"/>
              <a:ext cx="240" cy="1751"/>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a:defRPr/>
              </a:pPr>
              <a:endParaRPr lang="en-US" dirty="0">
                <a:solidFill>
                  <a:srgbClr val="000000"/>
                </a:solidFill>
                <a:ea typeface="ＭＳ Ｐゴシック" charset="0"/>
              </a:endParaRPr>
            </a:p>
          </p:txBody>
        </p:sp>
      </p:grpSp>
    </p:spTree>
    <p:extLst>
      <p:ext uri="{BB962C8B-B14F-4D97-AF65-F5344CB8AC3E}">
        <p14:creationId xmlns:p14="http://schemas.microsoft.com/office/powerpoint/2010/main" val="3470160110"/>
      </p:ext>
    </p:extLst>
  </p:cSld>
  <p:clrMap bg1="lt1" tx1="dk1" bg2="lt2" tx2="dk2" accent1="accent1" accent2="accent2" accent3="accent3" accent4="accent4" accent5="accent5" accent6="accent6" hlink="hlink" folHlink="folHlink"/>
  <p:sldLayoutIdLst>
    <p:sldLayoutId id="2147484758" r:id="rId1"/>
    <p:sldLayoutId id="2147484759" r:id="rId2"/>
    <p:sldLayoutId id="2147484760" r:id="rId3"/>
    <p:sldLayoutId id="2147484761" r:id="rId4"/>
    <p:sldLayoutId id="2147484762" r:id="rId5"/>
    <p:sldLayoutId id="2147484763" r:id="rId6"/>
    <p:sldLayoutId id="2147484764" r:id="rId7"/>
    <p:sldLayoutId id="2147484765" r:id="rId8"/>
    <p:sldLayoutId id="2147484766" r:id="rId9"/>
    <p:sldLayoutId id="2147484767" r:id="rId10"/>
    <p:sldLayoutId id="2147484768" r:id="rId11"/>
  </p:sldLayoutIdLst>
  <p:txStyles>
    <p:titleStyle>
      <a:lvl1pPr algn="l" rtl="0" eaLnBrk="0" fontAlgn="base" hangingPunct="0">
        <a:lnSpc>
          <a:spcPts val="2800"/>
        </a:lnSpc>
        <a:spcBef>
          <a:spcPct val="0"/>
        </a:spcBef>
        <a:spcAft>
          <a:spcPct val="0"/>
        </a:spcAft>
        <a:defRPr sz="2600">
          <a:solidFill>
            <a:schemeClr val="tx1"/>
          </a:solidFill>
          <a:latin typeface="+mj-lt"/>
          <a:ea typeface="ＭＳ Ｐゴシック" charset="0"/>
          <a:cs typeface="ＭＳ Ｐゴシック" charset="0"/>
        </a:defRPr>
      </a:lvl1pPr>
      <a:lvl2pPr algn="l" rtl="0" eaLnBrk="0" fontAlgn="base" hangingPunct="0">
        <a:lnSpc>
          <a:spcPts val="2800"/>
        </a:lnSpc>
        <a:spcBef>
          <a:spcPct val="0"/>
        </a:spcBef>
        <a:spcAft>
          <a:spcPct val="0"/>
        </a:spcAft>
        <a:defRPr sz="2600">
          <a:solidFill>
            <a:schemeClr val="tx1"/>
          </a:solidFill>
          <a:latin typeface="Arial" charset="0"/>
          <a:ea typeface="ＭＳ Ｐゴシック" charset="0"/>
          <a:cs typeface="ＭＳ Ｐゴシック" charset="0"/>
        </a:defRPr>
      </a:lvl2pPr>
      <a:lvl3pPr algn="l" rtl="0" eaLnBrk="0" fontAlgn="base" hangingPunct="0">
        <a:lnSpc>
          <a:spcPts val="2800"/>
        </a:lnSpc>
        <a:spcBef>
          <a:spcPct val="0"/>
        </a:spcBef>
        <a:spcAft>
          <a:spcPct val="0"/>
        </a:spcAft>
        <a:defRPr sz="2600">
          <a:solidFill>
            <a:schemeClr val="tx1"/>
          </a:solidFill>
          <a:latin typeface="Arial" charset="0"/>
          <a:ea typeface="ＭＳ Ｐゴシック" charset="0"/>
          <a:cs typeface="ＭＳ Ｐゴシック" charset="0"/>
        </a:defRPr>
      </a:lvl3pPr>
      <a:lvl4pPr algn="l" rtl="0" eaLnBrk="0" fontAlgn="base" hangingPunct="0">
        <a:lnSpc>
          <a:spcPts val="2800"/>
        </a:lnSpc>
        <a:spcBef>
          <a:spcPct val="0"/>
        </a:spcBef>
        <a:spcAft>
          <a:spcPct val="0"/>
        </a:spcAft>
        <a:defRPr sz="2600">
          <a:solidFill>
            <a:schemeClr val="tx1"/>
          </a:solidFill>
          <a:latin typeface="Arial" charset="0"/>
          <a:ea typeface="ＭＳ Ｐゴシック" charset="0"/>
          <a:cs typeface="ＭＳ Ｐゴシック" charset="0"/>
        </a:defRPr>
      </a:lvl4pPr>
      <a:lvl5pPr algn="l" rtl="0" eaLnBrk="0" fontAlgn="base" hangingPunct="0">
        <a:lnSpc>
          <a:spcPts val="2800"/>
        </a:lnSpc>
        <a:spcBef>
          <a:spcPct val="0"/>
        </a:spcBef>
        <a:spcAft>
          <a:spcPct val="0"/>
        </a:spcAft>
        <a:defRPr sz="2600">
          <a:solidFill>
            <a:schemeClr val="tx1"/>
          </a:solidFill>
          <a:latin typeface="Arial" charset="0"/>
          <a:ea typeface="ＭＳ Ｐゴシック" charset="0"/>
          <a:cs typeface="ＭＳ Ｐゴシック" charset="0"/>
        </a:defRPr>
      </a:lvl5pPr>
      <a:lvl6pPr marL="457200" algn="l" rtl="0" fontAlgn="base">
        <a:lnSpc>
          <a:spcPts val="2800"/>
        </a:lnSpc>
        <a:spcBef>
          <a:spcPct val="0"/>
        </a:spcBef>
        <a:spcAft>
          <a:spcPct val="0"/>
        </a:spcAft>
        <a:defRPr sz="2600">
          <a:solidFill>
            <a:schemeClr val="tx1"/>
          </a:solidFill>
          <a:latin typeface="Arial" charset="0"/>
        </a:defRPr>
      </a:lvl6pPr>
      <a:lvl7pPr marL="914400" algn="l" rtl="0" fontAlgn="base">
        <a:lnSpc>
          <a:spcPts val="2800"/>
        </a:lnSpc>
        <a:spcBef>
          <a:spcPct val="0"/>
        </a:spcBef>
        <a:spcAft>
          <a:spcPct val="0"/>
        </a:spcAft>
        <a:defRPr sz="2600">
          <a:solidFill>
            <a:schemeClr val="tx1"/>
          </a:solidFill>
          <a:latin typeface="Arial" charset="0"/>
        </a:defRPr>
      </a:lvl7pPr>
      <a:lvl8pPr marL="1371600" algn="l" rtl="0" fontAlgn="base">
        <a:lnSpc>
          <a:spcPts val="2800"/>
        </a:lnSpc>
        <a:spcBef>
          <a:spcPct val="0"/>
        </a:spcBef>
        <a:spcAft>
          <a:spcPct val="0"/>
        </a:spcAft>
        <a:defRPr sz="2600">
          <a:solidFill>
            <a:schemeClr val="tx1"/>
          </a:solidFill>
          <a:latin typeface="Arial" charset="0"/>
        </a:defRPr>
      </a:lvl8pPr>
      <a:lvl9pPr marL="1828800" algn="l" rtl="0" fontAlgn="base">
        <a:lnSpc>
          <a:spcPts val="2800"/>
        </a:lnSpc>
        <a:spcBef>
          <a:spcPct val="0"/>
        </a:spcBef>
        <a:spcAft>
          <a:spcPct val="0"/>
        </a:spcAft>
        <a:defRPr sz="2600">
          <a:solidFill>
            <a:schemeClr val="tx1"/>
          </a:solidFill>
          <a:latin typeface="Arial" charset="0"/>
        </a:defRPr>
      </a:lvl9pPr>
    </p:titleStyle>
    <p:bodyStyle>
      <a:lvl1pPr marL="234950" indent="-234950" algn="l" rtl="0" eaLnBrk="0" fontAlgn="base" hangingPunct="0">
        <a:spcBef>
          <a:spcPct val="20000"/>
        </a:spcBef>
        <a:spcAft>
          <a:spcPct val="0"/>
        </a:spcAft>
        <a:buChar char="•"/>
        <a:defRPr sz="2000">
          <a:solidFill>
            <a:schemeClr val="bg2"/>
          </a:solidFill>
          <a:latin typeface="+mn-lt"/>
          <a:ea typeface="ＭＳ Ｐゴシック" charset="0"/>
          <a:cs typeface="ＭＳ Ｐゴシック" charset="0"/>
        </a:defRPr>
      </a:lvl1pPr>
      <a:lvl2pPr marL="576263" indent="-227013" algn="l" rtl="0" eaLnBrk="0" fontAlgn="base" hangingPunct="0">
        <a:spcBef>
          <a:spcPct val="20000"/>
        </a:spcBef>
        <a:spcAft>
          <a:spcPct val="0"/>
        </a:spcAft>
        <a:buClr>
          <a:schemeClr val="tx1"/>
        </a:buClr>
        <a:buFont typeface="Wingdings" pitchFamily="2" charset="2"/>
        <a:buChar char="§"/>
        <a:defRPr>
          <a:solidFill>
            <a:schemeClr val="bg2"/>
          </a:solidFill>
          <a:latin typeface="+mn-lt"/>
          <a:ea typeface="ＭＳ Ｐゴシック" charset="0"/>
        </a:defRPr>
      </a:lvl2pPr>
      <a:lvl3pPr marL="866775" indent="-176213" algn="l" rtl="0" eaLnBrk="0" fontAlgn="base" hangingPunct="0">
        <a:spcBef>
          <a:spcPct val="20000"/>
        </a:spcBef>
        <a:spcAft>
          <a:spcPct val="0"/>
        </a:spcAft>
        <a:buChar char="•"/>
        <a:defRPr>
          <a:solidFill>
            <a:schemeClr val="bg2"/>
          </a:solidFill>
          <a:latin typeface="+mn-lt"/>
          <a:ea typeface="ＭＳ Ｐゴシック" charset="0"/>
        </a:defRPr>
      </a:lvl3pPr>
      <a:lvl4pPr marL="1196975" indent="-163513" algn="l" rtl="0" eaLnBrk="0" fontAlgn="base" hangingPunct="0">
        <a:spcBef>
          <a:spcPct val="20000"/>
        </a:spcBef>
        <a:spcAft>
          <a:spcPct val="0"/>
        </a:spcAft>
        <a:buClr>
          <a:schemeClr val="tx1"/>
        </a:buClr>
        <a:buFont typeface="Wingdings" pitchFamily="2" charset="2"/>
        <a:buChar char="§"/>
        <a:defRPr>
          <a:solidFill>
            <a:schemeClr val="bg2"/>
          </a:solidFill>
          <a:latin typeface="+mn-lt"/>
          <a:ea typeface="ＭＳ Ｐゴシック" charset="0"/>
        </a:defRPr>
      </a:lvl4pPr>
      <a:lvl5pPr marL="1604963" indent="-176213" algn="l" rtl="0" eaLnBrk="0" fontAlgn="base" hangingPunct="0">
        <a:spcBef>
          <a:spcPct val="20000"/>
        </a:spcBef>
        <a:spcAft>
          <a:spcPct val="0"/>
        </a:spcAft>
        <a:buChar char="•"/>
        <a:defRPr>
          <a:solidFill>
            <a:schemeClr val="bg2"/>
          </a:solidFill>
          <a:latin typeface="+mn-lt"/>
          <a:ea typeface="ＭＳ Ｐゴシック" charset="0"/>
        </a:defRPr>
      </a:lvl5pPr>
      <a:lvl6pPr marL="2062163" indent="-176213" algn="l" rtl="0" fontAlgn="base">
        <a:spcBef>
          <a:spcPct val="20000"/>
        </a:spcBef>
        <a:spcAft>
          <a:spcPct val="0"/>
        </a:spcAft>
        <a:buChar char="•"/>
        <a:defRPr>
          <a:solidFill>
            <a:schemeClr val="bg2"/>
          </a:solidFill>
          <a:latin typeface="+mn-lt"/>
        </a:defRPr>
      </a:lvl6pPr>
      <a:lvl7pPr marL="2519363" indent="-176213" algn="l" rtl="0" fontAlgn="base">
        <a:spcBef>
          <a:spcPct val="20000"/>
        </a:spcBef>
        <a:spcAft>
          <a:spcPct val="0"/>
        </a:spcAft>
        <a:buChar char="•"/>
        <a:defRPr>
          <a:solidFill>
            <a:schemeClr val="bg2"/>
          </a:solidFill>
          <a:latin typeface="+mn-lt"/>
        </a:defRPr>
      </a:lvl7pPr>
      <a:lvl8pPr marL="2976563" indent="-176213" algn="l" rtl="0" fontAlgn="base">
        <a:spcBef>
          <a:spcPct val="20000"/>
        </a:spcBef>
        <a:spcAft>
          <a:spcPct val="0"/>
        </a:spcAft>
        <a:buChar char="•"/>
        <a:defRPr>
          <a:solidFill>
            <a:schemeClr val="bg2"/>
          </a:solidFill>
          <a:latin typeface="+mn-lt"/>
        </a:defRPr>
      </a:lvl8pPr>
      <a:lvl9pPr marL="3433763" indent="-176213" algn="l" rtl="0" fontAlgn="base">
        <a:spcBef>
          <a:spcPct val="20000"/>
        </a:spcBef>
        <a:spcAft>
          <a:spcPct val="0"/>
        </a:spcAft>
        <a:buChar char="•"/>
        <a:defRPr>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60488" y="0"/>
            <a:ext cx="7696200" cy="1039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514350" y="1266825"/>
            <a:ext cx="8423275" cy="482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Text Box 4"/>
          <p:cNvSpPr txBox="1">
            <a:spLocks noChangeArrowheads="1"/>
          </p:cNvSpPr>
          <p:nvPr/>
        </p:nvSpPr>
        <p:spPr bwMode="auto">
          <a:xfrm>
            <a:off x="4413250" y="6599238"/>
            <a:ext cx="730250" cy="18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eaLnBrk="0" hangingPunct="0">
              <a:defRPr sz="3200">
                <a:solidFill>
                  <a:schemeClr val="bg2"/>
                </a:solidFill>
                <a:latin typeface="Arial" pitchFamily="34" charset="0"/>
                <a:ea typeface="ＭＳ Ｐゴシック" pitchFamily="34" charset="-128"/>
              </a:defRPr>
            </a:lvl1pPr>
            <a:lvl2pPr marL="742950" indent="-285750" eaLnBrk="0" hangingPunct="0">
              <a:defRPr sz="3200">
                <a:solidFill>
                  <a:schemeClr val="bg2"/>
                </a:solidFill>
                <a:latin typeface="Arial" pitchFamily="34" charset="0"/>
                <a:ea typeface="ＭＳ Ｐゴシック" pitchFamily="34" charset="-128"/>
              </a:defRPr>
            </a:lvl2pPr>
            <a:lvl3pPr marL="1143000" indent="-228600" eaLnBrk="0" hangingPunct="0">
              <a:defRPr sz="3200">
                <a:solidFill>
                  <a:schemeClr val="bg2"/>
                </a:solidFill>
                <a:latin typeface="Arial" pitchFamily="34" charset="0"/>
                <a:ea typeface="ＭＳ Ｐゴシック" pitchFamily="34" charset="-128"/>
              </a:defRPr>
            </a:lvl3pPr>
            <a:lvl4pPr marL="1600200" indent="-228600" eaLnBrk="0" hangingPunct="0">
              <a:defRPr sz="3200">
                <a:solidFill>
                  <a:schemeClr val="bg2"/>
                </a:solidFill>
                <a:latin typeface="Arial" pitchFamily="34" charset="0"/>
                <a:ea typeface="ＭＳ Ｐゴシック" pitchFamily="34" charset="-128"/>
              </a:defRPr>
            </a:lvl4pPr>
            <a:lvl5pPr marL="2057400" indent="-228600" eaLnBrk="0" hangingPunct="0">
              <a:defRPr sz="3200">
                <a:solidFill>
                  <a:schemeClr val="bg2"/>
                </a:solidFill>
                <a:latin typeface="Arial" pitchFamily="34" charset="0"/>
                <a:ea typeface="ＭＳ Ｐゴシック" pitchFamily="34" charset="-128"/>
              </a:defRPr>
            </a:lvl5pPr>
            <a:lvl6pPr marL="2514600" indent="-228600" eaLnBrk="0" fontAlgn="base" hangingPunct="0">
              <a:lnSpc>
                <a:spcPct val="90000"/>
              </a:lnSpc>
              <a:spcBef>
                <a:spcPct val="20000"/>
              </a:spcBef>
              <a:spcAft>
                <a:spcPct val="0"/>
              </a:spcAft>
              <a:defRPr sz="3200">
                <a:solidFill>
                  <a:schemeClr val="bg2"/>
                </a:solidFill>
                <a:latin typeface="Arial" pitchFamily="34" charset="0"/>
                <a:ea typeface="ＭＳ Ｐゴシック" pitchFamily="34" charset="-128"/>
              </a:defRPr>
            </a:lvl6pPr>
            <a:lvl7pPr marL="2971800" indent="-228600" eaLnBrk="0" fontAlgn="base" hangingPunct="0">
              <a:lnSpc>
                <a:spcPct val="90000"/>
              </a:lnSpc>
              <a:spcBef>
                <a:spcPct val="20000"/>
              </a:spcBef>
              <a:spcAft>
                <a:spcPct val="0"/>
              </a:spcAft>
              <a:defRPr sz="3200">
                <a:solidFill>
                  <a:schemeClr val="bg2"/>
                </a:solidFill>
                <a:latin typeface="Arial" pitchFamily="34" charset="0"/>
                <a:ea typeface="ＭＳ Ｐゴシック" pitchFamily="34" charset="-128"/>
              </a:defRPr>
            </a:lvl7pPr>
            <a:lvl8pPr marL="3429000" indent="-228600" eaLnBrk="0" fontAlgn="base" hangingPunct="0">
              <a:lnSpc>
                <a:spcPct val="90000"/>
              </a:lnSpc>
              <a:spcBef>
                <a:spcPct val="20000"/>
              </a:spcBef>
              <a:spcAft>
                <a:spcPct val="0"/>
              </a:spcAft>
              <a:defRPr sz="3200">
                <a:solidFill>
                  <a:schemeClr val="bg2"/>
                </a:solidFill>
                <a:latin typeface="Arial" pitchFamily="34" charset="0"/>
                <a:ea typeface="ＭＳ Ｐゴシック" pitchFamily="34" charset="-128"/>
              </a:defRPr>
            </a:lvl8pPr>
            <a:lvl9pPr marL="3886200" indent="-228600" eaLnBrk="0" fontAlgn="base" hangingPunct="0">
              <a:lnSpc>
                <a:spcPct val="90000"/>
              </a:lnSpc>
              <a:spcBef>
                <a:spcPct val="20000"/>
              </a:spcBef>
              <a:spcAft>
                <a:spcPct val="0"/>
              </a:spcAft>
              <a:defRPr sz="3200">
                <a:solidFill>
                  <a:schemeClr val="bg2"/>
                </a:solidFill>
                <a:latin typeface="Arial" pitchFamily="34" charset="0"/>
                <a:ea typeface="ＭＳ Ｐゴシック" pitchFamily="34" charset="-128"/>
              </a:defRPr>
            </a:lvl9pPr>
          </a:lstStyle>
          <a:p>
            <a:pPr algn="l" eaLnBrk="1" hangingPunct="1">
              <a:lnSpc>
                <a:spcPct val="120000"/>
              </a:lnSpc>
              <a:spcBef>
                <a:spcPct val="50000"/>
              </a:spcBef>
              <a:defRPr/>
            </a:pPr>
            <a:r>
              <a:rPr lang="en-US" altLang="en-US" sz="1000" b="1" dirty="0">
                <a:solidFill>
                  <a:srgbClr val="000000"/>
                </a:solidFill>
              </a:rPr>
              <a:t>Page </a:t>
            </a:r>
            <a:fld id="{1B13A5C1-8EC2-4975-B785-461777C0EECE}" type="slidenum">
              <a:rPr lang="en-US" altLang="en-US" sz="1000" b="1" smtClean="0">
                <a:solidFill>
                  <a:srgbClr val="000000"/>
                </a:solidFill>
              </a:rPr>
              <a:pPr algn="l" eaLnBrk="1" hangingPunct="1">
                <a:lnSpc>
                  <a:spcPct val="120000"/>
                </a:lnSpc>
                <a:spcBef>
                  <a:spcPct val="50000"/>
                </a:spcBef>
                <a:defRPr/>
              </a:pPr>
              <a:t>‹#›</a:t>
            </a:fld>
            <a:endParaRPr lang="en-US" altLang="en-US" sz="1000" b="1" dirty="0">
              <a:solidFill>
                <a:srgbClr val="000000"/>
              </a:solidFill>
            </a:endParaRPr>
          </a:p>
        </p:txBody>
      </p:sp>
      <p:sp>
        <p:nvSpPr>
          <p:cNvPr id="1029" name="Rectangle 5"/>
          <p:cNvSpPr>
            <a:spLocks noChangeArrowheads="1"/>
          </p:cNvSpPr>
          <p:nvPr/>
        </p:nvSpPr>
        <p:spPr bwMode="auto">
          <a:xfrm>
            <a:off x="38100" y="1101725"/>
            <a:ext cx="9113838" cy="73025"/>
          </a:xfrm>
          <a:prstGeom prst="rect">
            <a:avLst/>
          </a:prstGeom>
          <a:solidFill>
            <a:srgbClr val="33333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bg2"/>
                </a:solidFill>
                <a:latin typeface="Arial" charset="0"/>
              </a:defRPr>
            </a:lvl1pPr>
            <a:lvl2pPr marL="742950" indent="-285750" eaLnBrk="0" hangingPunct="0">
              <a:defRPr sz="3200">
                <a:solidFill>
                  <a:schemeClr val="bg2"/>
                </a:solidFill>
                <a:latin typeface="Arial" charset="0"/>
              </a:defRPr>
            </a:lvl2pPr>
            <a:lvl3pPr marL="1143000" indent="-228600" eaLnBrk="0" hangingPunct="0">
              <a:defRPr sz="3200">
                <a:solidFill>
                  <a:schemeClr val="bg2"/>
                </a:solidFill>
                <a:latin typeface="Arial" charset="0"/>
              </a:defRPr>
            </a:lvl3pPr>
            <a:lvl4pPr marL="1600200" indent="-228600" eaLnBrk="0" hangingPunct="0">
              <a:defRPr sz="3200">
                <a:solidFill>
                  <a:schemeClr val="bg2"/>
                </a:solidFill>
                <a:latin typeface="Arial" charset="0"/>
              </a:defRPr>
            </a:lvl4pPr>
            <a:lvl5pPr marL="2057400" indent="-228600" eaLnBrk="0" hangingPunct="0">
              <a:defRPr sz="3200">
                <a:solidFill>
                  <a:schemeClr val="bg2"/>
                </a:solidFill>
                <a:latin typeface="Arial" charset="0"/>
              </a:defRPr>
            </a:lvl5pPr>
            <a:lvl6pPr marL="2514600" indent="-228600" eaLnBrk="0" fontAlgn="base" hangingPunct="0">
              <a:lnSpc>
                <a:spcPct val="90000"/>
              </a:lnSpc>
              <a:spcBef>
                <a:spcPct val="20000"/>
              </a:spcBef>
              <a:spcAft>
                <a:spcPct val="0"/>
              </a:spcAft>
              <a:defRPr sz="3200">
                <a:solidFill>
                  <a:schemeClr val="bg2"/>
                </a:solidFill>
                <a:latin typeface="Arial" charset="0"/>
              </a:defRPr>
            </a:lvl6pPr>
            <a:lvl7pPr marL="2971800" indent="-228600" eaLnBrk="0" fontAlgn="base" hangingPunct="0">
              <a:lnSpc>
                <a:spcPct val="90000"/>
              </a:lnSpc>
              <a:spcBef>
                <a:spcPct val="20000"/>
              </a:spcBef>
              <a:spcAft>
                <a:spcPct val="0"/>
              </a:spcAft>
              <a:defRPr sz="3200">
                <a:solidFill>
                  <a:schemeClr val="bg2"/>
                </a:solidFill>
                <a:latin typeface="Arial" charset="0"/>
              </a:defRPr>
            </a:lvl7pPr>
            <a:lvl8pPr marL="3429000" indent="-228600" eaLnBrk="0" fontAlgn="base" hangingPunct="0">
              <a:lnSpc>
                <a:spcPct val="90000"/>
              </a:lnSpc>
              <a:spcBef>
                <a:spcPct val="20000"/>
              </a:spcBef>
              <a:spcAft>
                <a:spcPct val="0"/>
              </a:spcAft>
              <a:defRPr sz="3200">
                <a:solidFill>
                  <a:schemeClr val="bg2"/>
                </a:solidFill>
                <a:latin typeface="Arial" charset="0"/>
              </a:defRPr>
            </a:lvl8pPr>
            <a:lvl9pPr marL="3886200" indent="-228600" eaLnBrk="0" fontAlgn="base" hangingPunct="0">
              <a:lnSpc>
                <a:spcPct val="90000"/>
              </a:lnSpc>
              <a:spcBef>
                <a:spcPct val="20000"/>
              </a:spcBef>
              <a:spcAft>
                <a:spcPct val="0"/>
              </a:spcAft>
              <a:defRPr sz="3200">
                <a:solidFill>
                  <a:schemeClr val="bg2"/>
                </a:solidFill>
                <a:latin typeface="Arial" charset="0"/>
              </a:defRPr>
            </a:lvl9pPr>
          </a:lstStyle>
          <a:p>
            <a:pPr>
              <a:lnSpc>
                <a:spcPct val="100000"/>
              </a:lnSpc>
              <a:spcBef>
                <a:spcPct val="0"/>
              </a:spcBef>
              <a:defRPr/>
            </a:pPr>
            <a:endParaRPr lang="fr-FR" altLang="en-US" sz="2400" dirty="0">
              <a:solidFill>
                <a:srgbClr val="000000"/>
              </a:solidFill>
              <a:latin typeface="Times New Roman" pitchFamily="18" charset="0"/>
              <a:ea typeface="ＭＳ Ｐゴシック" pitchFamily="34" charset="-128"/>
            </a:endParaRPr>
          </a:p>
        </p:txBody>
      </p:sp>
      <p:pic>
        <p:nvPicPr>
          <p:cNvPr id="1030" name="Picture 6" descr="Harvard-Seal-Nic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525" y="0"/>
            <a:ext cx="1109663" cy="103346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1031" name="Group 7"/>
          <p:cNvGrpSpPr>
            <a:grpSpLocks/>
          </p:cNvGrpSpPr>
          <p:nvPr/>
        </p:nvGrpSpPr>
        <p:grpSpPr bwMode="auto">
          <a:xfrm>
            <a:off x="0" y="1106488"/>
            <a:ext cx="381000" cy="5751512"/>
            <a:chOff x="0" y="697"/>
            <a:chExt cx="240" cy="3623"/>
          </a:xfrm>
        </p:grpSpPr>
        <p:sp>
          <p:nvSpPr>
            <p:cNvPr id="1032" name="Rectangle 8"/>
            <p:cNvSpPr>
              <a:spLocks noChangeArrowheads="1"/>
            </p:cNvSpPr>
            <p:nvPr userDrawn="1"/>
          </p:nvSpPr>
          <p:spPr bwMode="auto">
            <a:xfrm>
              <a:off x="0" y="2448"/>
              <a:ext cx="240" cy="1872"/>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bg2"/>
                  </a:solidFill>
                  <a:latin typeface="Arial" charset="0"/>
                </a:defRPr>
              </a:lvl1pPr>
              <a:lvl2pPr marL="742950" indent="-285750" eaLnBrk="0" hangingPunct="0">
                <a:defRPr sz="3200">
                  <a:solidFill>
                    <a:schemeClr val="bg2"/>
                  </a:solidFill>
                  <a:latin typeface="Arial" charset="0"/>
                </a:defRPr>
              </a:lvl2pPr>
              <a:lvl3pPr marL="1143000" indent="-228600" eaLnBrk="0" hangingPunct="0">
                <a:defRPr sz="3200">
                  <a:solidFill>
                    <a:schemeClr val="bg2"/>
                  </a:solidFill>
                  <a:latin typeface="Arial" charset="0"/>
                </a:defRPr>
              </a:lvl3pPr>
              <a:lvl4pPr marL="1600200" indent="-228600" eaLnBrk="0" hangingPunct="0">
                <a:defRPr sz="3200">
                  <a:solidFill>
                    <a:schemeClr val="bg2"/>
                  </a:solidFill>
                  <a:latin typeface="Arial" charset="0"/>
                </a:defRPr>
              </a:lvl4pPr>
              <a:lvl5pPr marL="2057400" indent="-228600" eaLnBrk="0" hangingPunct="0">
                <a:defRPr sz="3200">
                  <a:solidFill>
                    <a:schemeClr val="bg2"/>
                  </a:solidFill>
                  <a:latin typeface="Arial" charset="0"/>
                </a:defRPr>
              </a:lvl5pPr>
              <a:lvl6pPr marL="2514600" indent="-228600" eaLnBrk="0" fontAlgn="base" hangingPunct="0">
                <a:lnSpc>
                  <a:spcPct val="90000"/>
                </a:lnSpc>
                <a:spcBef>
                  <a:spcPct val="20000"/>
                </a:spcBef>
                <a:spcAft>
                  <a:spcPct val="0"/>
                </a:spcAft>
                <a:defRPr sz="3200">
                  <a:solidFill>
                    <a:schemeClr val="bg2"/>
                  </a:solidFill>
                  <a:latin typeface="Arial" charset="0"/>
                </a:defRPr>
              </a:lvl6pPr>
              <a:lvl7pPr marL="2971800" indent="-228600" eaLnBrk="0" fontAlgn="base" hangingPunct="0">
                <a:lnSpc>
                  <a:spcPct val="90000"/>
                </a:lnSpc>
                <a:spcBef>
                  <a:spcPct val="20000"/>
                </a:spcBef>
                <a:spcAft>
                  <a:spcPct val="0"/>
                </a:spcAft>
                <a:defRPr sz="3200">
                  <a:solidFill>
                    <a:schemeClr val="bg2"/>
                  </a:solidFill>
                  <a:latin typeface="Arial" charset="0"/>
                </a:defRPr>
              </a:lvl7pPr>
              <a:lvl8pPr marL="3429000" indent="-228600" eaLnBrk="0" fontAlgn="base" hangingPunct="0">
                <a:lnSpc>
                  <a:spcPct val="90000"/>
                </a:lnSpc>
                <a:spcBef>
                  <a:spcPct val="20000"/>
                </a:spcBef>
                <a:spcAft>
                  <a:spcPct val="0"/>
                </a:spcAft>
                <a:defRPr sz="3200">
                  <a:solidFill>
                    <a:schemeClr val="bg2"/>
                  </a:solidFill>
                  <a:latin typeface="Arial" charset="0"/>
                </a:defRPr>
              </a:lvl8pPr>
              <a:lvl9pPr marL="3886200" indent="-228600" eaLnBrk="0" fontAlgn="base" hangingPunct="0">
                <a:lnSpc>
                  <a:spcPct val="90000"/>
                </a:lnSpc>
                <a:spcBef>
                  <a:spcPct val="20000"/>
                </a:spcBef>
                <a:spcAft>
                  <a:spcPct val="0"/>
                </a:spcAft>
                <a:defRPr sz="3200">
                  <a:solidFill>
                    <a:schemeClr val="bg2"/>
                  </a:solidFill>
                  <a:latin typeface="Arial" charset="0"/>
                </a:defRPr>
              </a:lvl9pPr>
            </a:lstStyle>
            <a:p>
              <a:pPr algn="l" eaLnBrk="1" hangingPunct="1">
                <a:defRPr/>
              </a:pPr>
              <a:endParaRPr lang="en-US" altLang="en-US" dirty="0">
                <a:solidFill>
                  <a:srgbClr val="000000"/>
                </a:solidFill>
                <a:ea typeface="ＭＳ Ｐゴシック" pitchFamily="34" charset="-128"/>
              </a:endParaRPr>
            </a:p>
          </p:txBody>
        </p:sp>
        <p:sp>
          <p:nvSpPr>
            <p:cNvPr id="1033" name="Rectangle 9"/>
            <p:cNvSpPr>
              <a:spLocks noChangeArrowheads="1"/>
            </p:cNvSpPr>
            <p:nvPr userDrawn="1"/>
          </p:nvSpPr>
          <p:spPr bwMode="auto">
            <a:xfrm>
              <a:off x="0" y="697"/>
              <a:ext cx="240" cy="1751"/>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3200">
                  <a:solidFill>
                    <a:schemeClr val="bg2"/>
                  </a:solidFill>
                  <a:latin typeface="Arial" charset="0"/>
                </a:defRPr>
              </a:lvl1pPr>
              <a:lvl2pPr marL="742950" indent="-285750" eaLnBrk="0" hangingPunct="0">
                <a:defRPr sz="3200">
                  <a:solidFill>
                    <a:schemeClr val="bg2"/>
                  </a:solidFill>
                  <a:latin typeface="Arial" charset="0"/>
                </a:defRPr>
              </a:lvl2pPr>
              <a:lvl3pPr marL="1143000" indent="-228600" eaLnBrk="0" hangingPunct="0">
                <a:defRPr sz="3200">
                  <a:solidFill>
                    <a:schemeClr val="bg2"/>
                  </a:solidFill>
                  <a:latin typeface="Arial" charset="0"/>
                </a:defRPr>
              </a:lvl3pPr>
              <a:lvl4pPr marL="1600200" indent="-228600" eaLnBrk="0" hangingPunct="0">
                <a:defRPr sz="3200">
                  <a:solidFill>
                    <a:schemeClr val="bg2"/>
                  </a:solidFill>
                  <a:latin typeface="Arial" charset="0"/>
                </a:defRPr>
              </a:lvl4pPr>
              <a:lvl5pPr marL="2057400" indent="-228600" eaLnBrk="0" hangingPunct="0">
                <a:defRPr sz="3200">
                  <a:solidFill>
                    <a:schemeClr val="bg2"/>
                  </a:solidFill>
                  <a:latin typeface="Arial" charset="0"/>
                </a:defRPr>
              </a:lvl5pPr>
              <a:lvl6pPr marL="2514600" indent="-228600" eaLnBrk="0" fontAlgn="base" hangingPunct="0">
                <a:lnSpc>
                  <a:spcPct val="90000"/>
                </a:lnSpc>
                <a:spcBef>
                  <a:spcPct val="20000"/>
                </a:spcBef>
                <a:spcAft>
                  <a:spcPct val="0"/>
                </a:spcAft>
                <a:defRPr sz="3200">
                  <a:solidFill>
                    <a:schemeClr val="bg2"/>
                  </a:solidFill>
                  <a:latin typeface="Arial" charset="0"/>
                </a:defRPr>
              </a:lvl6pPr>
              <a:lvl7pPr marL="2971800" indent="-228600" eaLnBrk="0" fontAlgn="base" hangingPunct="0">
                <a:lnSpc>
                  <a:spcPct val="90000"/>
                </a:lnSpc>
                <a:spcBef>
                  <a:spcPct val="20000"/>
                </a:spcBef>
                <a:spcAft>
                  <a:spcPct val="0"/>
                </a:spcAft>
                <a:defRPr sz="3200">
                  <a:solidFill>
                    <a:schemeClr val="bg2"/>
                  </a:solidFill>
                  <a:latin typeface="Arial" charset="0"/>
                </a:defRPr>
              </a:lvl7pPr>
              <a:lvl8pPr marL="3429000" indent="-228600" eaLnBrk="0" fontAlgn="base" hangingPunct="0">
                <a:lnSpc>
                  <a:spcPct val="90000"/>
                </a:lnSpc>
                <a:spcBef>
                  <a:spcPct val="20000"/>
                </a:spcBef>
                <a:spcAft>
                  <a:spcPct val="0"/>
                </a:spcAft>
                <a:defRPr sz="3200">
                  <a:solidFill>
                    <a:schemeClr val="bg2"/>
                  </a:solidFill>
                  <a:latin typeface="Arial" charset="0"/>
                </a:defRPr>
              </a:lvl8pPr>
              <a:lvl9pPr marL="3886200" indent="-228600" eaLnBrk="0" fontAlgn="base" hangingPunct="0">
                <a:lnSpc>
                  <a:spcPct val="90000"/>
                </a:lnSpc>
                <a:spcBef>
                  <a:spcPct val="20000"/>
                </a:spcBef>
                <a:spcAft>
                  <a:spcPct val="0"/>
                </a:spcAft>
                <a:defRPr sz="3200">
                  <a:solidFill>
                    <a:schemeClr val="bg2"/>
                  </a:solidFill>
                  <a:latin typeface="Arial" charset="0"/>
                </a:defRPr>
              </a:lvl9pPr>
            </a:lstStyle>
            <a:p>
              <a:pPr algn="l" eaLnBrk="1" hangingPunct="1">
                <a:defRPr/>
              </a:pPr>
              <a:endParaRPr lang="en-US" altLang="en-US" dirty="0">
                <a:solidFill>
                  <a:srgbClr val="000000"/>
                </a:solidFill>
                <a:ea typeface="ＭＳ Ｐゴシック" pitchFamily="34" charset="-128"/>
              </a:endParaRPr>
            </a:p>
          </p:txBody>
        </p:sp>
      </p:grpSp>
    </p:spTree>
    <p:extLst>
      <p:ext uri="{BB962C8B-B14F-4D97-AF65-F5344CB8AC3E}">
        <p14:creationId xmlns:p14="http://schemas.microsoft.com/office/powerpoint/2010/main" val="404924249"/>
      </p:ext>
    </p:extLst>
  </p:cSld>
  <p:clrMap bg1="lt1" tx1="dk1" bg2="lt2" tx2="dk2" accent1="accent1" accent2="accent2" accent3="accent3" accent4="accent4" accent5="accent5" accent6="accent6" hlink="hlink" folHlink="folHlink"/>
  <p:sldLayoutIdLst>
    <p:sldLayoutId id="2147484881" r:id="rId1"/>
    <p:sldLayoutId id="2147484882" r:id="rId2"/>
    <p:sldLayoutId id="2147484883" r:id="rId3"/>
    <p:sldLayoutId id="2147484884" r:id="rId4"/>
    <p:sldLayoutId id="2147484885" r:id="rId5"/>
    <p:sldLayoutId id="2147484886" r:id="rId6"/>
    <p:sldLayoutId id="2147484887" r:id="rId7"/>
    <p:sldLayoutId id="2147484888" r:id="rId8"/>
    <p:sldLayoutId id="2147484889" r:id="rId9"/>
    <p:sldLayoutId id="2147484890" r:id="rId10"/>
    <p:sldLayoutId id="2147484891" r:id="rId11"/>
  </p:sldLayoutIdLst>
  <p:hf sldNum="0" hdr="0" ftr="0" dt="0"/>
  <p:txStyles>
    <p:titleStyle>
      <a:lvl1pPr algn="l" rtl="0" eaLnBrk="0" fontAlgn="base" hangingPunct="0">
        <a:lnSpc>
          <a:spcPts val="2800"/>
        </a:lnSpc>
        <a:spcBef>
          <a:spcPct val="0"/>
        </a:spcBef>
        <a:spcAft>
          <a:spcPct val="0"/>
        </a:spcAft>
        <a:defRPr sz="2600">
          <a:solidFill>
            <a:schemeClr val="tx1"/>
          </a:solidFill>
          <a:latin typeface="+mj-lt"/>
          <a:ea typeface="ＭＳ Ｐゴシック" charset="0"/>
          <a:cs typeface="+mj-cs"/>
        </a:defRPr>
      </a:lvl1pPr>
      <a:lvl2pPr algn="l" rtl="0" eaLnBrk="0" fontAlgn="base" hangingPunct="0">
        <a:lnSpc>
          <a:spcPts val="2800"/>
        </a:lnSpc>
        <a:spcBef>
          <a:spcPct val="0"/>
        </a:spcBef>
        <a:spcAft>
          <a:spcPct val="0"/>
        </a:spcAft>
        <a:defRPr sz="2600">
          <a:solidFill>
            <a:schemeClr val="tx1"/>
          </a:solidFill>
          <a:latin typeface="Arial" charset="0"/>
          <a:ea typeface="ＭＳ Ｐゴシック" charset="0"/>
        </a:defRPr>
      </a:lvl2pPr>
      <a:lvl3pPr algn="l" rtl="0" eaLnBrk="0" fontAlgn="base" hangingPunct="0">
        <a:lnSpc>
          <a:spcPts val="2800"/>
        </a:lnSpc>
        <a:spcBef>
          <a:spcPct val="0"/>
        </a:spcBef>
        <a:spcAft>
          <a:spcPct val="0"/>
        </a:spcAft>
        <a:defRPr sz="2600">
          <a:solidFill>
            <a:schemeClr val="tx1"/>
          </a:solidFill>
          <a:latin typeface="Arial" charset="0"/>
          <a:ea typeface="ＭＳ Ｐゴシック" charset="0"/>
        </a:defRPr>
      </a:lvl3pPr>
      <a:lvl4pPr algn="l" rtl="0" eaLnBrk="0" fontAlgn="base" hangingPunct="0">
        <a:lnSpc>
          <a:spcPts val="2800"/>
        </a:lnSpc>
        <a:spcBef>
          <a:spcPct val="0"/>
        </a:spcBef>
        <a:spcAft>
          <a:spcPct val="0"/>
        </a:spcAft>
        <a:defRPr sz="2600">
          <a:solidFill>
            <a:schemeClr val="tx1"/>
          </a:solidFill>
          <a:latin typeface="Arial" charset="0"/>
          <a:ea typeface="ＭＳ Ｐゴシック" charset="0"/>
        </a:defRPr>
      </a:lvl4pPr>
      <a:lvl5pPr algn="l" rtl="0" eaLnBrk="0" fontAlgn="base" hangingPunct="0">
        <a:lnSpc>
          <a:spcPts val="2800"/>
        </a:lnSpc>
        <a:spcBef>
          <a:spcPct val="0"/>
        </a:spcBef>
        <a:spcAft>
          <a:spcPct val="0"/>
        </a:spcAft>
        <a:defRPr sz="2600">
          <a:solidFill>
            <a:schemeClr val="tx1"/>
          </a:solidFill>
          <a:latin typeface="Arial" charset="0"/>
          <a:ea typeface="ＭＳ Ｐゴシック" charset="0"/>
        </a:defRPr>
      </a:lvl5pPr>
      <a:lvl6pPr marL="457200" algn="l" rtl="0" fontAlgn="base">
        <a:lnSpc>
          <a:spcPts val="2800"/>
        </a:lnSpc>
        <a:spcBef>
          <a:spcPct val="0"/>
        </a:spcBef>
        <a:spcAft>
          <a:spcPct val="0"/>
        </a:spcAft>
        <a:defRPr sz="2600">
          <a:solidFill>
            <a:schemeClr val="tx1"/>
          </a:solidFill>
          <a:latin typeface="Arial" charset="0"/>
        </a:defRPr>
      </a:lvl6pPr>
      <a:lvl7pPr marL="914400" algn="l" rtl="0" fontAlgn="base">
        <a:lnSpc>
          <a:spcPts val="2800"/>
        </a:lnSpc>
        <a:spcBef>
          <a:spcPct val="0"/>
        </a:spcBef>
        <a:spcAft>
          <a:spcPct val="0"/>
        </a:spcAft>
        <a:defRPr sz="2600">
          <a:solidFill>
            <a:schemeClr val="tx1"/>
          </a:solidFill>
          <a:latin typeface="Arial" charset="0"/>
        </a:defRPr>
      </a:lvl7pPr>
      <a:lvl8pPr marL="1371600" algn="l" rtl="0" fontAlgn="base">
        <a:lnSpc>
          <a:spcPts val="2800"/>
        </a:lnSpc>
        <a:spcBef>
          <a:spcPct val="0"/>
        </a:spcBef>
        <a:spcAft>
          <a:spcPct val="0"/>
        </a:spcAft>
        <a:defRPr sz="2600">
          <a:solidFill>
            <a:schemeClr val="tx1"/>
          </a:solidFill>
          <a:latin typeface="Arial" charset="0"/>
        </a:defRPr>
      </a:lvl8pPr>
      <a:lvl9pPr marL="1828800" algn="l" rtl="0" fontAlgn="base">
        <a:lnSpc>
          <a:spcPts val="2800"/>
        </a:lnSpc>
        <a:spcBef>
          <a:spcPct val="0"/>
        </a:spcBef>
        <a:spcAft>
          <a:spcPct val="0"/>
        </a:spcAft>
        <a:defRPr sz="2600">
          <a:solidFill>
            <a:schemeClr val="tx1"/>
          </a:solidFill>
          <a:latin typeface="Arial" charset="0"/>
        </a:defRPr>
      </a:lvl9pPr>
    </p:titleStyle>
    <p:bodyStyle>
      <a:lvl1pPr marL="234950" indent="-234950" algn="l" rtl="0" eaLnBrk="0" fontAlgn="base" hangingPunct="0">
        <a:spcBef>
          <a:spcPct val="20000"/>
        </a:spcBef>
        <a:spcAft>
          <a:spcPct val="0"/>
        </a:spcAft>
        <a:buChar char="•"/>
        <a:defRPr sz="2000">
          <a:solidFill>
            <a:schemeClr val="bg2"/>
          </a:solidFill>
          <a:latin typeface="+mn-lt"/>
          <a:ea typeface="ＭＳ Ｐゴシック" charset="0"/>
          <a:cs typeface="+mn-cs"/>
        </a:defRPr>
      </a:lvl1pPr>
      <a:lvl2pPr marL="576263" indent="-227013" algn="l" rtl="0" eaLnBrk="0" fontAlgn="base" hangingPunct="0">
        <a:spcBef>
          <a:spcPct val="20000"/>
        </a:spcBef>
        <a:spcAft>
          <a:spcPct val="0"/>
        </a:spcAft>
        <a:buClr>
          <a:schemeClr val="tx1"/>
        </a:buClr>
        <a:buFont typeface="Wingdings" pitchFamily="2" charset="2"/>
        <a:buChar char="§"/>
        <a:defRPr>
          <a:solidFill>
            <a:schemeClr val="bg2"/>
          </a:solidFill>
          <a:latin typeface="+mn-lt"/>
          <a:ea typeface="ＭＳ Ｐゴシック" charset="0"/>
        </a:defRPr>
      </a:lvl2pPr>
      <a:lvl3pPr marL="866775" indent="-176213" algn="l" rtl="0" eaLnBrk="0" fontAlgn="base" hangingPunct="0">
        <a:spcBef>
          <a:spcPct val="20000"/>
        </a:spcBef>
        <a:spcAft>
          <a:spcPct val="0"/>
        </a:spcAft>
        <a:buChar char="•"/>
        <a:defRPr>
          <a:solidFill>
            <a:schemeClr val="bg2"/>
          </a:solidFill>
          <a:latin typeface="+mn-lt"/>
          <a:ea typeface="ＭＳ Ｐゴシック" charset="0"/>
        </a:defRPr>
      </a:lvl3pPr>
      <a:lvl4pPr marL="1196975" indent="-163513" algn="l" rtl="0" eaLnBrk="0" fontAlgn="base" hangingPunct="0">
        <a:spcBef>
          <a:spcPct val="20000"/>
        </a:spcBef>
        <a:spcAft>
          <a:spcPct val="0"/>
        </a:spcAft>
        <a:buClr>
          <a:schemeClr val="tx1"/>
        </a:buClr>
        <a:buFont typeface="Wingdings" pitchFamily="2" charset="2"/>
        <a:buChar char="§"/>
        <a:defRPr>
          <a:solidFill>
            <a:schemeClr val="bg2"/>
          </a:solidFill>
          <a:latin typeface="+mn-lt"/>
          <a:ea typeface="ＭＳ Ｐゴシック" charset="0"/>
        </a:defRPr>
      </a:lvl4pPr>
      <a:lvl5pPr marL="1604963" indent="-176213" algn="l" rtl="0" eaLnBrk="0" fontAlgn="base" hangingPunct="0">
        <a:spcBef>
          <a:spcPct val="20000"/>
        </a:spcBef>
        <a:spcAft>
          <a:spcPct val="0"/>
        </a:spcAft>
        <a:buChar char="•"/>
        <a:defRPr>
          <a:solidFill>
            <a:schemeClr val="bg2"/>
          </a:solidFill>
          <a:latin typeface="+mn-lt"/>
          <a:ea typeface="ＭＳ Ｐゴシック" charset="0"/>
        </a:defRPr>
      </a:lvl5pPr>
      <a:lvl6pPr marL="2062163" indent="-176213" algn="l" rtl="0" fontAlgn="base">
        <a:spcBef>
          <a:spcPct val="20000"/>
        </a:spcBef>
        <a:spcAft>
          <a:spcPct val="0"/>
        </a:spcAft>
        <a:buChar char="•"/>
        <a:defRPr>
          <a:solidFill>
            <a:schemeClr val="bg2"/>
          </a:solidFill>
          <a:latin typeface="+mn-lt"/>
        </a:defRPr>
      </a:lvl6pPr>
      <a:lvl7pPr marL="2519363" indent="-176213" algn="l" rtl="0" fontAlgn="base">
        <a:spcBef>
          <a:spcPct val="20000"/>
        </a:spcBef>
        <a:spcAft>
          <a:spcPct val="0"/>
        </a:spcAft>
        <a:buChar char="•"/>
        <a:defRPr>
          <a:solidFill>
            <a:schemeClr val="bg2"/>
          </a:solidFill>
          <a:latin typeface="+mn-lt"/>
        </a:defRPr>
      </a:lvl7pPr>
      <a:lvl8pPr marL="2976563" indent="-176213" algn="l" rtl="0" fontAlgn="base">
        <a:spcBef>
          <a:spcPct val="20000"/>
        </a:spcBef>
        <a:spcAft>
          <a:spcPct val="0"/>
        </a:spcAft>
        <a:buChar char="•"/>
        <a:defRPr>
          <a:solidFill>
            <a:schemeClr val="bg2"/>
          </a:solidFill>
          <a:latin typeface="+mn-lt"/>
        </a:defRPr>
      </a:lvl8pPr>
      <a:lvl9pPr marL="3433763" indent="-176213" algn="l" rtl="0" fontAlgn="base">
        <a:spcBef>
          <a:spcPct val="20000"/>
        </a:spcBef>
        <a:spcAft>
          <a:spcPct val="0"/>
        </a:spcAft>
        <a:buChar char="•"/>
        <a:defRPr>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bwMode="auto">
          <a:xfrm>
            <a:off x="6400800" y="6324608"/>
            <a:ext cx="2743200" cy="365125"/>
          </a:xfrm>
          <a:prstGeom prst="rect">
            <a:avLst/>
          </a:prstGeom>
          <a:noFill/>
          <a:ln w="9525" algn="ctr">
            <a:noFill/>
            <a:miter lim="800000"/>
            <a:headEnd/>
            <a:tailEnd/>
          </a:ln>
          <a:effectLst/>
        </p:spPr>
        <p:txBody>
          <a:bodyPr vert="horz" wrap="square" lIns="146304" tIns="73152" rIns="146304" bIns="73152" numCol="1" anchor="ctr" anchorCtr="0" compatLnSpc="1">
            <a:prstTxWarp prst="textNoShape">
              <a:avLst/>
            </a:prstTxWarp>
          </a:bodyPr>
          <a:lstStyle>
            <a:lvl1pPr algn="r">
              <a:defRPr sz="478" b="0">
                <a:solidFill>
                  <a:srgbClr val="B2B2B2"/>
                </a:solidFill>
                <a:cs typeface="+mn-cs"/>
              </a:defRPr>
            </a:lvl1pPr>
          </a:lstStyle>
          <a:p>
            <a:pPr defTabSz="268914" fontAlgn="base">
              <a:spcBef>
                <a:spcPct val="0"/>
              </a:spcBef>
              <a:spcAft>
                <a:spcPct val="0"/>
              </a:spcAft>
              <a:defRPr/>
            </a:pPr>
            <a:fld id="{3D6EDCD8-B171-4E7C-B823-2B1A7255EFC5}" type="slidenum">
              <a:rPr lang="en-US" kern="1200" smtClean="0">
                <a:latin typeface="Arial" charset="0"/>
                <a:ea typeface="+mn-ea"/>
              </a:rPr>
              <a:pPr defTabSz="268914" fontAlgn="base">
                <a:spcBef>
                  <a:spcPct val="0"/>
                </a:spcBef>
                <a:spcAft>
                  <a:spcPct val="0"/>
                </a:spcAft>
                <a:defRPr/>
              </a:pPr>
              <a:t>‹#›</a:t>
            </a:fld>
            <a:endParaRPr lang="en-US" kern="1200" dirty="0">
              <a:latin typeface="Arial" charset="0"/>
              <a:ea typeface="+mn-ea"/>
            </a:endParaRPr>
          </a:p>
        </p:txBody>
      </p:sp>
      <p:sp>
        <p:nvSpPr>
          <p:cNvPr id="1028"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146304" tIns="73152" rIns="146304" bIns="73152" numCol="1" anchor="ctr" anchorCtr="0" compatLnSpc="1">
            <a:prstTxWarp prst="textNoShape">
              <a:avLst/>
            </a:prstTxWarp>
          </a:bodyPr>
          <a:lstStyle/>
          <a:p>
            <a:pPr lvl="0"/>
            <a:r>
              <a:rPr lang="en-US"/>
              <a:t>Page Header Arial Bold 24pts</a:t>
            </a:r>
          </a:p>
        </p:txBody>
      </p:sp>
      <p:sp>
        <p:nvSpPr>
          <p:cNvPr id="1029" name="Text Placeholder 2"/>
          <p:cNvSpPr>
            <a:spLocks noGrp="1"/>
          </p:cNvSpPr>
          <p:nvPr>
            <p:ph type="body" idx="1"/>
          </p:nvPr>
        </p:nvSpPr>
        <p:spPr bwMode="auto">
          <a:xfrm>
            <a:off x="457200" y="1219205"/>
            <a:ext cx="4114800" cy="4525963"/>
          </a:xfrm>
          <a:prstGeom prst="rect">
            <a:avLst/>
          </a:prstGeom>
          <a:noFill/>
          <a:ln w="9525">
            <a:noFill/>
            <a:miter lim="800000"/>
            <a:headEnd/>
            <a:tailEnd/>
          </a:ln>
        </p:spPr>
        <p:txBody>
          <a:bodyPr vert="horz" wrap="square" lIns="146304" tIns="73152" rIns="146304" bIns="73152" numCol="1" anchor="t" anchorCtr="0" compatLnSpc="1">
            <a:prstTxWarp prst="textNoShape">
              <a:avLst/>
            </a:prstTxWarp>
          </a:bodyPr>
          <a:lstStyle/>
          <a:p>
            <a:pPr lvl="0"/>
            <a:r>
              <a:rPr lang="en-US"/>
              <a:t>Level 1 Arial 20</a:t>
            </a:r>
          </a:p>
          <a:p>
            <a:pPr lvl="1"/>
            <a:r>
              <a:rPr lang="en-US"/>
              <a:t>Level 2 Arial 18</a:t>
            </a:r>
          </a:p>
          <a:p>
            <a:pPr lvl="2"/>
            <a:r>
              <a:rPr lang="en-US"/>
              <a:t>Level 3 Arial Light 16</a:t>
            </a:r>
          </a:p>
        </p:txBody>
      </p:sp>
    </p:spTree>
    <p:extLst>
      <p:ext uri="{BB962C8B-B14F-4D97-AF65-F5344CB8AC3E}">
        <p14:creationId xmlns:p14="http://schemas.microsoft.com/office/powerpoint/2010/main" val="558317655"/>
      </p:ext>
    </p:extLst>
  </p:cSld>
  <p:clrMap bg1="lt1" tx1="dk1" bg2="lt2" tx2="dk2" accent1="accent1" accent2="accent2" accent3="accent3" accent4="accent4" accent5="accent5" accent6="accent6" hlink="hlink" folHlink="folHlink"/>
  <p:sldLayoutIdLst>
    <p:sldLayoutId id="2147485154" r:id="rId1"/>
    <p:sldLayoutId id="2147485155" r:id="rId2"/>
    <p:sldLayoutId id="2147485156" r:id="rId3"/>
    <p:sldLayoutId id="2147485157" r:id="rId4"/>
    <p:sldLayoutId id="2147485158" r:id="rId5"/>
    <p:sldLayoutId id="2147485159" r:id="rId6"/>
    <p:sldLayoutId id="2147485160" r:id="rId7"/>
    <p:sldLayoutId id="2147485161" r:id="rId8"/>
    <p:sldLayoutId id="2147485162" r:id="rId9"/>
    <p:sldLayoutId id="2147485163" r:id="rId10"/>
    <p:sldLayoutId id="2147485164" r:id="rId11"/>
    <p:sldLayoutId id="2147485165" r:id="rId12"/>
  </p:sldLayoutIdLst>
  <p:hf hdr="0" ftr="0" dt="0"/>
  <p:txStyles>
    <p:titleStyle>
      <a:lvl1pPr algn="l" defTabSz="268914" rtl="0" eaLnBrk="1" fontAlgn="base" hangingPunct="1">
        <a:spcBef>
          <a:spcPct val="0"/>
        </a:spcBef>
        <a:spcAft>
          <a:spcPct val="0"/>
        </a:spcAft>
        <a:defRPr sz="1176" b="1">
          <a:solidFill>
            <a:srgbClr val="B51E34"/>
          </a:solidFill>
          <a:latin typeface="+mj-lt"/>
          <a:ea typeface="+mj-ea"/>
          <a:cs typeface="+mj-cs"/>
        </a:defRPr>
      </a:lvl1pPr>
      <a:lvl2pPr algn="l" defTabSz="268914" rtl="0" eaLnBrk="1" fontAlgn="base" hangingPunct="1">
        <a:spcBef>
          <a:spcPct val="0"/>
        </a:spcBef>
        <a:spcAft>
          <a:spcPct val="0"/>
        </a:spcAft>
        <a:defRPr sz="1397" b="1">
          <a:solidFill>
            <a:srgbClr val="C50017"/>
          </a:solidFill>
          <a:latin typeface="Arial" charset="0"/>
          <a:cs typeface="Arial" charset="0"/>
        </a:defRPr>
      </a:lvl2pPr>
      <a:lvl3pPr algn="l" defTabSz="268914" rtl="0" eaLnBrk="1" fontAlgn="base" hangingPunct="1">
        <a:spcBef>
          <a:spcPct val="0"/>
        </a:spcBef>
        <a:spcAft>
          <a:spcPct val="0"/>
        </a:spcAft>
        <a:defRPr sz="1397" b="1">
          <a:solidFill>
            <a:srgbClr val="C50017"/>
          </a:solidFill>
          <a:latin typeface="Arial" charset="0"/>
          <a:cs typeface="Arial" charset="0"/>
        </a:defRPr>
      </a:lvl3pPr>
      <a:lvl4pPr algn="l" defTabSz="268914" rtl="0" eaLnBrk="1" fontAlgn="base" hangingPunct="1">
        <a:spcBef>
          <a:spcPct val="0"/>
        </a:spcBef>
        <a:spcAft>
          <a:spcPct val="0"/>
        </a:spcAft>
        <a:defRPr sz="1397" b="1">
          <a:solidFill>
            <a:srgbClr val="C50017"/>
          </a:solidFill>
          <a:latin typeface="Arial" charset="0"/>
          <a:cs typeface="Arial" charset="0"/>
        </a:defRPr>
      </a:lvl4pPr>
      <a:lvl5pPr algn="l" defTabSz="268914" rtl="0" eaLnBrk="1" fontAlgn="base" hangingPunct="1">
        <a:spcBef>
          <a:spcPct val="0"/>
        </a:spcBef>
        <a:spcAft>
          <a:spcPct val="0"/>
        </a:spcAft>
        <a:defRPr sz="1397" b="1">
          <a:solidFill>
            <a:srgbClr val="C50017"/>
          </a:solidFill>
          <a:latin typeface="Arial" charset="0"/>
          <a:cs typeface="Arial" charset="0"/>
        </a:defRPr>
      </a:lvl5pPr>
      <a:lvl6pPr marL="268914" algn="l" defTabSz="268914" rtl="0" eaLnBrk="1" fontAlgn="base" hangingPunct="1">
        <a:spcBef>
          <a:spcPct val="0"/>
        </a:spcBef>
        <a:spcAft>
          <a:spcPct val="0"/>
        </a:spcAft>
        <a:defRPr sz="1397" b="1">
          <a:solidFill>
            <a:srgbClr val="C50017"/>
          </a:solidFill>
          <a:latin typeface="Arial" charset="0"/>
          <a:cs typeface="Arial" charset="0"/>
        </a:defRPr>
      </a:lvl6pPr>
      <a:lvl7pPr marL="537829" algn="l" defTabSz="268914" rtl="0" eaLnBrk="1" fontAlgn="base" hangingPunct="1">
        <a:spcBef>
          <a:spcPct val="0"/>
        </a:spcBef>
        <a:spcAft>
          <a:spcPct val="0"/>
        </a:spcAft>
        <a:defRPr sz="1397" b="1">
          <a:solidFill>
            <a:srgbClr val="C50017"/>
          </a:solidFill>
          <a:latin typeface="Arial" charset="0"/>
          <a:cs typeface="Arial" charset="0"/>
        </a:defRPr>
      </a:lvl7pPr>
      <a:lvl8pPr marL="806743" algn="l" defTabSz="268914" rtl="0" eaLnBrk="1" fontAlgn="base" hangingPunct="1">
        <a:spcBef>
          <a:spcPct val="0"/>
        </a:spcBef>
        <a:spcAft>
          <a:spcPct val="0"/>
        </a:spcAft>
        <a:defRPr sz="1397" b="1">
          <a:solidFill>
            <a:srgbClr val="C50017"/>
          </a:solidFill>
          <a:latin typeface="Arial" charset="0"/>
          <a:cs typeface="Arial" charset="0"/>
        </a:defRPr>
      </a:lvl8pPr>
      <a:lvl9pPr marL="1075657" algn="l" defTabSz="268914" rtl="0" eaLnBrk="1" fontAlgn="base" hangingPunct="1">
        <a:spcBef>
          <a:spcPct val="0"/>
        </a:spcBef>
        <a:spcAft>
          <a:spcPct val="0"/>
        </a:spcAft>
        <a:defRPr sz="1397" b="1">
          <a:solidFill>
            <a:srgbClr val="C50017"/>
          </a:solidFill>
          <a:latin typeface="Arial" charset="0"/>
          <a:cs typeface="Arial" charset="0"/>
        </a:defRPr>
      </a:lvl9pPr>
    </p:titleStyle>
    <p:bodyStyle>
      <a:lvl1pPr marL="134457" indent="-134457" algn="l" defTabSz="268914" rtl="0" eaLnBrk="1" fontAlgn="base" hangingPunct="1">
        <a:spcBef>
          <a:spcPct val="20000"/>
        </a:spcBef>
        <a:spcAft>
          <a:spcPts val="353"/>
        </a:spcAft>
        <a:buClr>
          <a:schemeClr val="tx1"/>
        </a:buClr>
        <a:buFont typeface="Arial" charset="0"/>
        <a:buChar char="•"/>
        <a:defRPr sz="956">
          <a:solidFill>
            <a:schemeClr val="tx1"/>
          </a:solidFill>
          <a:latin typeface="+mn-lt"/>
          <a:ea typeface="+mn-ea"/>
          <a:cs typeface="+mn-cs"/>
        </a:defRPr>
      </a:lvl1pPr>
      <a:lvl2pPr marL="403371" indent="-134457" algn="l" defTabSz="268914" rtl="0" eaLnBrk="1" fontAlgn="base" hangingPunct="1">
        <a:spcBef>
          <a:spcPct val="20000"/>
        </a:spcBef>
        <a:spcAft>
          <a:spcPts val="353"/>
        </a:spcAft>
        <a:buClr>
          <a:schemeClr val="tx1"/>
        </a:buClr>
        <a:buFont typeface="Arial" charset="0"/>
        <a:buChar char="–"/>
        <a:defRPr sz="809">
          <a:solidFill>
            <a:schemeClr val="tx1"/>
          </a:solidFill>
          <a:latin typeface="+mn-lt"/>
          <a:cs typeface="+mn-cs"/>
        </a:defRPr>
      </a:lvl2pPr>
      <a:lvl3pPr marL="639606" indent="-101777" algn="l" defTabSz="268914" rtl="0" eaLnBrk="1" fontAlgn="base" hangingPunct="1">
        <a:spcBef>
          <a:spcPct val="20000"/>
        </a:spcBef>
        <a:spcAft>
          <a:spcPts val="353"/>
        </a:spcAft>
        <a:buClr>
          <a:schemeClr val="tx1"/>
        </a:buClr>
        <a:buFont typeface="Arial" charset="0"/>
        <a:buChar char="•"/>
        <a:defRPr sz="588">
          <a:solidFill>
            <a:schemeClr val="tx1"/>
          </a:solidFill>
          <a:latin typeface="+mn-lt"/>
          <a:cs typeface="+mn-cs"/>
        </a:defRPr>
      </a:lvl3pPr>
      <a:lvl4pPr marL="941200" indent="-134457" algn="l" defTabSz="268914" rtl="0" eaLnBrk="1" fontAlgn="base" hangingPunct="1">
        <a:spcBef>
          <a:spcPct val="20000"/>
        </a:spcBef>
        <a:spcAft>
          <a:spcPct val="0"/>
        </a:spcAft>
        <a:buFont typeface="Arial" charset="0"/>
        <a:buChar char="–"/>
        <a:defRPr sz="1176">
          <a:solidFill>
            <a:srgbClr val="595959"/>
          </a:solidFill>
          <a:latin typeface="+mn-lt"/>
          <a:cs typeface="+mn-cs"/>
        </a:defRPr>
      </a:lvl4pPr>
      <a:lvl5pPr marL="1210114" indent="-134457" algn="l" defTabSz="268914" rtl="0" eaLnBrk="1" fontAlgn="base" hangingPunct="1">
        <a:spcBef>
          <a:spcPct val="20000"/>
        </a:spcBef>
        <a:spcAft>
          <a:spcPct val="0"/>
        </a:spcAft>
        <a:buFont typeface="Arial" charset="0"/>
        <a:buChar char="»"/>
        <a:defRPr sz="1176">
          <a:solidFill>
            <a:srgbClr val="595959"/>
          </a:solidFill>
          <a:latin typeface="+mn-lt"/>
          <a:cs typeface="+mn-cs"/>
        </a:defRPr>
      </a:lvl5pPr>
      <a:lvl6pPr marL="1479029" indent="-134457" algn="l" defTabSz="268914" rtl="0" eaLnBrk="1" fontAlgn="base" hangingPunct="1">
        <a:spcBef>
          <a:spcPct val="20000"/>
        </a:spcBef>
        <a:spcAft>
          <a:spcPct val="0"/>
        </a:spcAft>
        <a:buFont typeface="Arial" charset="0"/>
        <a:buChar char="»"/>
        <a:defRPr sz="1176">
          <a:solidFill>
            <a:srgbClr val="595959"/>
          </a:solidFill>
          <a:latin typeface="+mn-lt"/>
          <a:cs typeface="+mn-cs"/>
        </a:defRPr>
      </a:lvl6pPr>
      <a:lvl7pPr marL="1747943" indent="-134457" algn="l" defTabSz="268914" rtl="0" eaLnBrk="1" fontAlgn="base" hangingPunct="1">
        <a:spcBef>
          <a:spcPct val="20000"/>
        </a:spcBef>
        <a:spcAft>
          <a:spcPct val="0"/>
        </a:spcAft>
        <a:buFont typeface="Arial" charset="0"/>
        <a:buChar char="»"/>
        <a:defRPr sz="1176">
          <a:solidFill>
            <a:srgbClr val="595959"/>
          </a:solidFill>
          <a:latin typeface="+mn-lt"/>
          <a:cs typeface="+mn-cs"/>
        </a:defRPr>
      </a:lvl7pPr>
      <a:lvl8pPr marL="2016857" indent="-134457" algn="l" defTabSz="268914" rtl="0" eaLnBrk="1" fontAlgn="base" hangingPunct="1">
        <a:spcBef>
          <a:spcPct val="20000"/>
        </a:spcBef>
        <a:spcAft>
          <a:spcPct val="0"/>
        </a:spcAft>
        <a:buFont typeface="Arial" charset="0"/>
        <a:buChar char="»"/>
        <a:defRPr sz="1176">
          <a:solidFill>
            <a:srgbClr val="595959"/>
          </a:solidFill>
          <a:latin typeface="+mn-lt"/>
          <a:cs typeface="+mn-cs"/>
        </a:defRPr>
      </a:lvl8pPr>
      <a:lvl9pPr marL="2285772" indent="-134457" algn="l" defTabSz="268914" rtl="0" eaLnBrk="1" fontAlgn="base" hangingPunct="1">
        <a:spcBef>
          <a:spcPct val="20000"/>
        </a:spcBef>
        <a:spcAft>
          <a:spcPct val="0"/>
        </a:spcAft>
        <a:buFont typeface="Arial" charset="0"/>
        <a:buChar char="»"/>
        <a:defRPr sz="1176">
          <a:solidFill>
            <a:srgbClr val="595959"/>
          </a:solidFill>
          <a:latin typeface="+mn-lt"/>
          <a:cs typeface="+mn-cs"/>
        </a:defRPr>
      </a:lvl9pPr>
    </p:bodyStyle>
    <p:otherStyle>
      <a:defPPr>
        <a:defRPr lang="en-US"/>
      </a:defPPr>
      <a:lvl1pPr marL="0" algn="l" defTabSz="537829" rtl="0" eaLnBrk="1" latinLnBrk="0" hangingPunct="1">
        <a:defRPr sz="1067" kern="1200">
          <a:solidFill>
            <a:schemeClr val="tx1"/>
          </a:solidFill>
          <a:latin typeface="+mn-lt"/>
          <a:ea typeface="+mn-ea"/>
          <a:cs typeface="+mn-cs"/>
        </a:defRPr>
      </a:lvl1pPr>
      <a:lvl2pPr marL="268914" algn="l" defTabSz="537829" rtl="0" eaLnBrk="1" latinLnBrk="0" hangingPunct="1">
        <a:defRPr sz="1067" kern="1200">
          <a:solidFill>
            <a:schemeClr val="tx1"/>
          </a:solidFill>
          <a:latin typeface="+mn-lt"/>
          <a:ea typeface="+mn-ea"/>
          <a:cs typeface="+mn-cs"/>
        </a:defRPr>
      </a:lvl2pPr>
      <a:lvl3pPr marL="537829" algn="l" defTabSz="537829" rtl="0" eaLnBrk="1" latinLnBrk="0" hangingPunct="1">
        <a:defRPr sz="1067" kern="1200">
          <a:solidFill>
            <a:schemeClr val="tx1"/>
          </a:solidFill>
          <a:latin typeface="+mn-lt"/>
          <a:ea typeface="+mn-ea"/>
          <a:cs typeface="+mn-cs"/>
        </a:defRPr>
      </a:lvl3pPr>
      <a:lvl4pPr marL="806743" algn="l" defTabSz="537829" rtl="0" eaLnBrk="1" latinLnBrk="0" hangingPunct="1">
        <a:defRPr sz="1067" kern="1200">
          <a:solidFill>
            <a:schemeClr val="tx1"/>
          </a:solidFill>
          <a:latin typeface="+mn-lt"/>
          <a:ea typeface="+mn-ea"/>
          <a:cs typeface="+mn-cs"/>
        </a:defRPr>
      </a:lvl4pPr>
      <a:lvl5pPr marL="1075657" algn="l" defTabSz="537829" rtl="0" eaLnBrk="1" latinLnBrk="0" hangingPunct="1">
        <a:defRPr sz="1067" kern="1200">
          <a:solidFill>
            <a:schemeClr val="tx1"/>
          </a:solidFill>
          <a:latin typeface="+mn-lt"/>
          <a:ea typeface="+mn-ea"/>
          <a:cs typeface="+mn-cs"/>
        </a:defRPr>
      </a:lvl5pPr>
      <a:lvl6pPr marL="1344572" algn="l" defTabSz="537829" rtl="0" eaLnBrk="1" latinLnBrk="0" hangingPunct="1">
        <a:defRPr sz="1067" kern="1200">
          <a:solidFill>
            <a:schemeClr val="tx1"/>
          </a:solidFill>
          <a:latin typeface="+mn-lt"/>
          <a:ea typeface="+mn-ea"/>
          <a:cs typeface="+mn-cs"/>
        </a:defRPr>
      </a:lvl6pPr>
      <a:lvl7pPr marL="1613486" algn="l" defTabSz="537829" rtl="0" eaLnBrk="1" latinLnBrk="0" hangingPunct="1">
        <a:defRPr sz="1067" kern="1200">
          <a:solidFill>
            <a:schemeClr val="tx1"/>
          </a:solidFill>
          <a:latin typeface="+mn-lt"/>
          <a:ea typeface="+mn-ea"/>
          <a:cs typeface="+mn-cs"/>
        </a:defRPr>
      </a:lvl7pPr>
      <a:lvl8pPr marL="1882400" algn="l" defTabSz="537829" rtl="0" eaLnBrk="1" latinLnBrk="0" hangingPunct="1">
        <a:defRPr sz="1067" kern="1200">
          <a:solidFill>
            <a:schemeClr val="tx1"/>
          </a:solidFill>
          <a:latin typeface="+mn-lt"/>
          <a:ea typeface="+mn-ea"/>
          <a:cs typeface="+mn-cs"/>
        </a:defRPr>
      </a:lvl8pPr>
      <a:lvl9pPr marL="2151314" algn="l" defTabSz="537829" rtl="0" eaLnBrk="1" latinLnBrk="0" hangingPunct="1">
        <a:defRPr sz="1067"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bwMode="auto">
          <a:xfrm>
            <a:off x="514350" y="1266825"/>
            <a:ext cx="8423275" cy="4829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0" name="Text Box 4"/>
          <p:cNvSpPr txBox="1">
            <a:spLocks noChangeArrowheads="1"/>
          </p:cNvSpPr>
          <p:nvPr/>
        </p:nvSpPr>
        <p:spPr bwMode="auto">
          <a:xfrm>
            <a:off x="4413250" y="6599238"/>
            <a:ext cx="730250" cy="182562"/>
          </a:xfrm>
          <a:prstGeom prst="rect">
            <a:avLst/>
          </a:prstGeom>
          <a:noFill/>
          <a:ln w="9525">
            <a:noFill/>
            <a:miter lim="800000"/>
            <a:headEnd/>
            <a:tailEnd/>
          </a:ln>
          <a:effectLst/>
        </p:spPr>
        <p:txBody>
          <a:bodyPr lIns="0" tIns="0" rIns="0" bIns="0">
            <a:spAutoFit/>
          </a:bodyPr>
          <a:lstStyle/>
          <a:p>
            <a:pPr algn="l">
              <a:lnSpc>
                <a:spcPct val="120000"/>
              </a:lnSpc>
              <a:spcBef>
                <a:spcPct val="50000"/>
              </a:spcBef>
              <a:defRPr/>
            </a:pPr>
            <a:r>
              <a:rPr lang="en-US" sz="1000" b="1" dirty="0">
                <a:solidFill>
                  <a:schemeClr val="tx1"/>
                </a:solidFill>
              </a:rPr>
              <a:t>Page </a:t>
            </a:r>
            <a:fld id="{F7131025-F4F3-4C16-9288-EFCEF0B8527C}" type="slidenum">
              <a:rPr lang="en-US" sz="1000" b="1">
                <a:solidFill>
                  <a:schemeClr val="tx1"/>
                </a:solidFill>
              </a:rPr>
              <a:pPr algn="l">
                <a:lnSpc>
                  <a:spcPct val="120000"/>
                </a:lnSpc>
                <a:spcBef>
                  <a:spcPct val="50000"/>
                </a:spcBef>
                <a:defRPr/>
              </a:pPr>
              <a:t>‹#›</a:t>
            </a:fld>
            <a:endParaRPr lang="en-US" sz="1000" b="1" dirty="0">
              <a:solidFill>
                <a:schemeClr val="tx1"/>
              </a:solidFill>
            </a:endParaRPr>
          </a:p>
        </p:txBody>
      </p:sp>
      <p:sp>
        <p:nvSpPr>
          <p:cNvPr id="4101" name="Rectangle 5"/>
          <p:cNvSpPr>
            <a:spLocks noChangeArrowheads="1"/>
          </p:cNvSpPr>
          <p:nvPr/>
        </p:nvSpPr>
        <p:spPr bwMode="auto">
          <a:xfrm>
            <a:off x="38100" y="1101725"/>
            <a:ext cx="9113838" cy="73025"/>
          </a:xfrm>
          <a:prstGeom prst="rect">
            <a:avLst/>
          </a:prstGeom>
          <a:solidFill>
            <a:srgbClr val="333333"/>
          </a:solidFill>
          <a:ln w="9525">
            <a:noFill/>
            <a:miter lim="800000"/>
            <a:headEnd/>
            <a:tailEnd/>
          </a:ln>
          <a:effectLst/>
        </p:spPr>
        <p:txBody>
          <a:bodyPr wrap="none" anchor="ctr"/>
          <a:lstStyle/>
          <a:p>
            <a:pPr eaLnBrk="0" hangingPunct="0">
              <a:lnSpc>
                <a:spcPct val="100000"/>
              </a:lnSpc>
              <a:spcBef>
                <a:spcPct val="0"/>
              </a:spcBef>
              <a:defRPr/>
            </a:pPr>
            <a:endParaRPr lang="fr-FR" sz="2400" dirty="0">
              <a:solidFill>
                <a:schemeClr val="tx1"/>
              </a:solidFill>
              <a:latin typeface="Times New Roman" pitchFamily="18" charset="0"/>
            </a:endParaRPr>
          </a:p>
        </p:txBody>
      </p:sp>
      <p:grpSp>
        <p:nvGrpSpPr>
          <p:cNvPr id="4103" name="Group 7"/>
          <p:cNvGrpSpPr>
            <a:grpSpLocks/>
          </p:cNvGrpSpPr>
          <p:nvPr/>
        </p:nvGrpSpPr>
        <p:grpSpPr bwMode="auto">
          <a:xfrm>
            <a:off x="0" y="1106488"/>
            <a:ext cx="381000" cy="5751512"/>
            <a:chOff x="0" y="697"/>
            <a:chExt cx="240" cy="3623"/>
          </a:xfrm>
        </p:grpSpPr>
        <p:sp>
          <p:nvSpPr>
            <p:cNvPr id="4104" name="Rectangle 8"/>
            <p:cNvSpPr>
              <a:spLocks noChangeArrowheads="1"/>
            </p:cNvSpPr>
            <p:nvPr userDrawn="1"/>
          </p:nvSpPr>
          <p:spPr bwMode="auto">
            <a:xfrm>
              <a:off x="0" y="2448"/>
              <a:ext cx="240" cy="1872"/>
            </a:xfrm>
            <a:prstGeom prst="rect">
              <a:avLst/>
            </a:prstGeom>
            <a:solidFill>
              <a:srgbClr val="800000"/>
            </a:solidFill>
            <a:ln w="9525">
              <a:noFill/>
              <a:miter lim="800000"/>
              <a:headEnd/>
              <a:tailEnd/>
            </a:ln>
            <a:effectLst/>
          </p:spPr>
          <p:txBody>
            <a:bodyPr wrap="none" anchor="ctr"/>
            <a:lstStyle/>
            <a:p>
              <a:pPr>
                <a:defRPr/>
              </a:pPr>
              <a:endParaRPr lang="en-US" dirty="0"/>
            </a:p>
          </p:txBody>
        </p:sp>
        <p:sp>
          <p:nvSpPr>
            <p:cNvPr id="4105" name="Rectangle 9"/>
            <p:cNvSpPr>
              <a:spLocks noChangeArrowheads="1"/>
            </p:cNvSpPr>
            <p:nvPr userDrawn="1"/>
          </p:nvSpPr>
          <p:spPr bwMode="auto">
            <a:xfrm>
              <a:off x="0" y="697"/>
              <a:ext cx="240" cy="1751"/>
            </a:xfrm>
            <a:prstGeom prst="rect">
              <a:avLst/>
            </a:prstGeom>
            <a:solidFill>
              <a:srgbClr val="800000"/>
            </a:solidFill>
            <a:ln w="9525">
              <a:noFill/>
              <a:miter lim="800000"/>
              <a:headEnd/>
              <a:tailEnd/>
            </a:ln>
            <a:effectLst/>
          </p:spPr>
          <p:txBody>
            <a:bodyPr wrap="none" anchor="ctr"/>
            <a:lstStyle/>
            <a:p>
              <a:pPr>
                <a:defRPr/>
              </a:pPr>
              <a:endParaRPr lang="en-US" dirty="0"/>
            </a:p>
          </p:txBody>
        </p:sp>
      </p:grpSp>
      <p:pic>
        <p:nvPicPr>
          <p:cNvPr id="3074"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8100" y="0"/>
            <a:ext cx="1257300" cy="110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7600189"/>
      </p:ext>
    </p:extLst>
  </p:cSld>
  <p:clrMap bg1="lt1" tx1="dk1" bg2="lt2" tx2="dk2" accent1="accent1" accent2="accent2" accent3="accent3" accent4="accent4" accent5="accent5" accent6="accent6" hlink="hlink" folHlink="folHlink"/>
  <p:sldLayoutIdLst>
    <p:sldLayoutId id="2147485167" r:id="rId1"/>
    <p:sldLayoutId id="2147485168" r:id="rId2"/>
    <p:sldLayoutId id="2147485169" r:id="rId3"/>
    <p:sldLayoutId id="2147485170" r:id="rId4"/>
    <p:sldLayoutId id="2147485171" r:id="rId5"/>
    <p:sldLayoutId id="2147485172" r:id="rId6"/>
    <p:sldLayoutId id="2147485173" r:id="rId7"/>
    <p:sldLayoutId id="2147485174" r:id="rId8"/>
    <p:sldLayoutId id="2147485175" r:id="rId9"/>
    <p:sldLayoutId id="2147485176" r:id="rId10"/>
    <p:sldLayoutId id="2147485177" r:id="rId11"/>
    <p:sldLayoutId id="2147485178" r:id="rId12"/>
  </p:sldLayoutIdLst>
  <p:txStyles>
    <p:titleStyle>
      <a:lvl1pPr algn="l" rtl="0" eaLnBrk="0" fontAlgn="base" hangingPunct="0">
        <a:lnSpc>
          <a:spcPts val="2800"/>
        </a:lnSpc>
        <a:spcBef>
          <a:spcPct val="0"/>
        </a:spcBef>
        <a:spcAft>
          <a:spcPct val="0"/>
        </a:spcAft>
        <a:defRPr sz="2600">
          <a:solidFill>
            <a:schemeClr val="tx1"/>
          </a:solidFill>
          <a:latin typeface="+mj-lt"/>
          <a:ea typeface="+mj-ea"/>
          <a:cs typeface="+mj-cs"/>
        </a:defRPr>
      </a:lvl1pPr>
      <a:lvl2pPr algn="l" rtl="0" eaLnBrk="0" fontAlgn="base" hangingPunct="0">
        <a:lnSpc>
          <a:spcPts val="2800"/>
        </a:lnSpc>
        <a:spcBef>
          <a:spcPct val="0"/>
        </a:spcBef>
        <a:spcAft>
          <a:spcPct val="0"/>
        </a:spcAft>
        <a:defRPr sz="2600">
          <a:solidFill>
            <a:schemeClr val="tx1"/>
          </a:solidFill>
          <a:latin typeface="Arial" charset="0"/>
        </a:defRPr>
      </a:lvl2pPr>
      <a:lvl3pPr algn="l" rtl="0" eaLnBrk="0" fontAlgn="base" hangingPunct="0">
        <a:lnSpc>
          <a:spcPts val="2800"/>
        </a:lnSpc>
        <a:spcBef>
          <a:spcPct val="0"/>
        </a:spcBef>
        <a:spcAft>
          <a:spcPct val="0"/>
        </a:spcAft>
        <a:defRPr sz="2600">
          <a:solidFill>
            <a:schemeClr val="tx1"/>
          </a:solidFill>
          <a:latin typeface="Arial" charset="0"/>
        </a:defRPr>
      </a:lvl3pPr>
      <a:lvl4pPr algn="l" rtl="0" eaLnBrk="0" fontAlgn="base" hangingPunct="0">
        <a:lnSpc>
          <a:spcPts val="2800"/>
        </a:lnSpc>
        <a:spcBef>
          <a:spcPct val="0"/>
        </a:spcBef>
        <a:spcAft>
          <a:spcPct val="0"/>
        </a:spcAft>
        <a:defRPr sz="2600">
          <a:solidFill>
            <a:schemeClr val="tx1"/>
          </a:solidFill>
          <a:latin typeface="Arial" charset="0"/>
        </a:defRPr>
      </a:lvl4pPr>
      <a:lvl5pPr algn="l" rtl="0" eaLnBrk="0" fontAlgn="base" hangingPunct="0">
        <a:lnSpc>
          <a:spcPts val="2800"/>
        </a:lnSpc>
        <a:spcBef>
          <a:spcPct val="0"/>
        </a:spcBef>
        <a:spcAft>
          <a:spcPct val="0"/>
        </a:spcAft>
        <a:defRPr sz="2600">
          <a:solidFill>
            <a:schemeClr val="tx1"/>
          </a:solidFill>
          <a:latin typeface="Arial" charset="0"/>
        </a:defRPr>
      </a:lvl5pPr>
      <a:lvl6pPr marL="457200" algn="l" rtl="0" fontAlgn="base">
        <a:lnSpc>
          <a:spcPts val="2800"/>
        </a:lnSpc>
        <a:spcBef>
          <a:spcPct val="0"/>
        </a:spcBef>
        <a:spcAft>
          <a:spcPct val="0"/>
        </a:spcAft>
        <a:defRPr sz="2600">
          <a:solidFill>
            <a:schemeClr val="tx1"/>
          </a:solidFill>
          <a:latin typeface="Arial" charset="0"/>
        </a:defRPr>
      </a:lvl6pPr>
      <a:lvl7pPr marL="914400" algn="l" rtl="0" fontAlgn="base">
        <a:lnSpc>
          <a:spcPts val="2800"/>
        </a:lnSpc>
        <a:spcBef>
          <a:spcPct val="0"/>
        </a:spcBef>
        <a:spcAft>
          <a:spcPct val="0"/>
        </a:spcAft>
        <a:defRPr sz="2600">
          <a:solidFill>
            <a:schemeClr val="tx1"/>
          </a:solidFill>
          <a:latin typeface="Arial" charset="0"/>
        </a:defRPr>
      </a:lvl7pPr>
      <a:lvl8pPr marL="1371600" algn="l" rtl="0" fontAlgn="base">
        <a:lnSpc>
          <a:spcPts val="2800"/>
        </a:lnSpc>
        <a:spcBef>
          <a:spcPct val="0"/>
        </a:spcBef>
        <a:spcAft>
          <a:spcPct val="0"/>
        </a:spcAft>
        <a:defRPr sz="2600">
          <a:solidFill>
            <a:schemeClr val="tx1"/>
          </a:solidFill>
          <a:latin typeface="Arial" charset="0"/>
        </a:defRPr>
      </a:lvl8pPr>
      <a:lvl9pPr marL="1828800" algn="l" rtl="0" fontAlgn="base">
        <a:lnSpc>
          <a:spcPts val="2800"/>
        </a:lnSpc>
        <a:spcBef>
          <a:spcPct val="0"/>
        </a:spcBef>
        <a:spcAft>
          <a:spcPct val="0"/>
        </a:spcAft>
        <a:defRPr sz="2600">
          <a:solidFill>
            <a:schemeClr val="tx1"/>
          </a:solidFill>
          <a:latin typeface="Arial" charset="0"/>
        </a:defRPr>
      </a:lvl9pPr>
    </p:titleStyle>
    <p:bodyStyle>
      <a:lvl1pPr marL="234950" indent="-234950" algn="l" rtl="0" eaLnBrk="0" fontAlgn="base" hangingPunct="0">
        <a:spcBef>
          <a:spcPct val="20000"/>
        </a:spcBef>
        <a:spcAft>
          <a:spcPct val="0"/>
        </a:spcAft>
        <a:buChar char="•"/>
        <a:defRPr sz="2000">
          <a:solidFill>
            <a:schemeClr val="bg2"/>
          </a:solidFill>
          <a:latin typeface="+mn-lt"/>
          <a:ea typeface="+mn-ea"/>
          <a:cs typeface="+mn-cs"/>
        </a:defRPr>
      </a:lvl1pPr>
      <a:lvl2pPr marL="576263" indent="-227013" algn="l" rtl="0" eaLnBrk="0" fontAlgn="base" hangingPunct="0">
        <a:spcBef>
          <a:spcPct val="20000"/>
        </a:spcBef>
        <a:spcAft>
          <a:spcPct val="0"/>
        </a:spcAft>
        <a:buClr>
          <a:schemeClr val="tx1"/>
        </a:buClr>
        <a:buFont typeface="Wingdings" pitchFamily="2" charset="2"/>
        <a:buChar char="§"/>
        <a:defRPr>
          <a:solidFill>
            <a:schemeClr val="bg2"/>
          </a:solidFill>
          <a:latin typeface="+mn-lt"/>
        </a:defRPr>
      </a:lvl2pPr>
      <a:lvl3pPr marL="866775" indent="-176213" algn="l" rtl="0" eaLnBrk="0" fontAlgn="base" hangingPunct="0">
        <a:spcBef>
          <a:spcPct val="20000"/>
        </a:spcBef>
        <a:spcAft>
          <a:spcPct val="0"/>
        </a:spcAft>
        <a:buChar char="•"/>
        <a:defRPr>
          <a:solidFill>
            <a:schemeClr val="bg2"/>
          </a:solidFill>
          <a:latin typeface="+mn-lt"/>
        </a:defRPr>
      </a:lvl3pPr>
      <a:lvl4pPr marL="1196975" indent="-163513" algn="l" rtl="0" eaLnBrk="0" fontAlgn="base" hangingPunct="0">
        <a:spcBef>
          <a:spcPct val="20000"/>
        </a:spcBef>
        <a:spcAft>
          <a:spcPct val="0"/>
        </a:spcAft>
        <a:buClr>
          <a:schemeClr val="tx1"/>
        </a:buClr>
        <a:buFont typeface="Wingdings" pitchFamily="2" charset="2"/>
        <a:buChar char="§"/>
        <a:defRPr>
          <a:solidFill>
            <a:schemeClr val="bg2"/>
          </a:solidFill>
          <a:latin typeface="+mn-lt"/>
        </a:defRPr>
      </a:lvl4pPr>
      <a:lvl5pPr marL="1604963" indent="-176213" algn="l" rtl="0" eaLnBrk="0" fontAlgn="base" hangingPunct="0">
        <a:spcBef>
          <a:spcPct val="20000"/>
        </a:spcBef>
        <a:spcAft>
          <a:spcPct val="0"/>
        </a:spcAft>
        <a:buChar char="•"/>
        <a:defRPr>
          <a:solidFill>
            <a:schemeClr val="bg2"/>
          </a:solidFill>
          <a:latin typeface="+mn-lt"/>
        </a:defRPr>
      </a:lvl5pPr>
      <a:lvl6pPr marL="2062163" indent="-176213" algn="l" rtl="0" fontAlgn="base">
        <a:spcBef>
          <a:spcPct val="20000"/>
        </a:spcBef>
        <a:spcAft>
          <a:spcPct val="0"/>
        </a:spcAft>
        <a:buChar char="•"/>
        <a:defRPr>
          <a:solidFill>
            <a:schemeClr val="bg2"/>
          </a:solidFill>
          <a:latin typeface="+mn-lt"/>
        </a:defRPr>
      </a:lvl6pPr>
      <a:lvl7pPr marL="2519363" indent="-176213" algn="l" rtl="0" fontAlgn="base">
        <a:spcBef>
          <a:spcPct val="20000"/>
        </a:spcBef>
        <a:spcAft>
          <a:spcPct val="0"/>
        </a:spcAft>
        <a:buChar char="•"/>
        <a:defRPr>
          <a:solidFill>
            <a:schemeClr val="bg2"/>
          </a:solidFill>
          <a:latin typeface="+mn-lt"/>
        </a:defRPr>
      </a:lvl7pPr>
      <a:lvl8pPr marL="2976563" indent="-176213" algn="l" rtl="0" fontAlgn="base">
        <a:spcBef>
          <a:spcPct val="20000"/>
        </a:spcBef>
        <a:spcAft>
          <a:spcPct val="0"/>
        </a:spcAft>
        <a:buChar char="•"/>
        <a:defRPr>
          <a:solidFill>
            <a:schemeClr val="bg2"/>
          </a:solidFill>
          <a:latin typeface="+mn-lt"/>
        </a:defRPr>
      </a:lvl8pPr>
      <a:lvl9pPr marL="3433763" indent="-176213" algn="l" rtl="0" fontAlgn="base">
        <a:spcBef>
          <a:spcPct val="20000"/>
        </a:spcBef>
        <a:spcAft>
          <a:spcPct val="0"/>
        </a:spcAft>
        <a:buChar char="•"/>
        <a:defRPr>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bwMode="auto">
          <a:xfrm>
            <a:off x="6400800" y="6324600"/>
            <a:ext cx="27432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r">
              <a:defRPr sz="800" b="0">
                <a:solidFill>
                  <a:srgbClr val="B2B2B2"/>
                </a:solidFill>
                <a:cs typeface="+mn-cs"/>
              </a:defRPr>
            </a:lvl1pPr>
          </a:lstStyle>
          <a:p>
            <a:pPr>
              <a:defRPr/>
            </a:pPr>
            <a:fld id="{3D6EDCD8-B171-4E7C-B823-2B1A7255EFC5}" type="slidenum">
              <a:rPr lang="en-US" smtClean="0"/>
              <a:pPr>
                <a:defRPr/>
              </a:pPr>
              <a:t>‹#›</a:t>
            </a:fld>
            <a:endParaRPr lang="en-US" dirty="0"/>
          </a:p>
        </p:txBody>
      </p:sp>
      <p:sp>
        <p:nvSpPr>
          <p:cNvPr id="1028"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Page Header Arial Bold 24pts</a:t>
            </a:r>
          </a:p>
        </p:txBody>
      </p:sp>
      <p:sp>
        <p:nvSpPr>
          <p:cNvPr id="1029" name="Text Placeholder 2"/>
          <p:cNvSpPr>
            <a:spLocks noGrp="1"/>
          </p:cNvSpPr>
          <p:nvPr>
            <p:ph type="body" idx="1"/>
          </p:nvPr>
        </p:nvSpPr>
        <p:spPr bwMode="auto">
          <a:xfrm>
            <a:off x="457200" y="1219200"/>
            <a:ext cx="4114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Level 1 Arial 20</a:t>
            </a:r>
          </a:p>
          <a:p>
            <a:pPr lvl="1"/>
            <a:r>
              <a:rPr lang="en-US" dirty="0"/>
              <a:t>Level 2 Arial 18</a:t>
            </a:r>
          </a:p>
          <a:p>
            <a:pPr lvl="2"/>
            <a:r>
              <a:rPr lang="en-US" dirty="0"/>
              <a:t>Level 3 Arial Light 16</a:t>
            </a:r>
          </a:p>
        </p:txBody>
      </p:sp>
    </p:spTree>
    <p:extLst>
      <p:ext uri="{BB962C8B-B14F-4D97-AF65-F5344CB8AC3E}">
        <p14:creationId xmlns:p14="http://schemas.microsoft.com/office/powerpoint/2010/main" val="3247907780"/>
      </p:ext>
    </p:extLst>
  </p:cSld>
  <p:clrMap bg1="lt1" tx1="dk1" bg2="lt2" tx2="dk2" accent1="accent1" accent2="accent2" accent3="accent3" accent4="accent4" accent5="accent5" accent6="accent6" hlink="hlink" folHlink="folHlink"/>
  <p:sldLayoutIdLst>
    <p:sldLayoutId id="2147485180" r:id="rId1"/>
    <p:sldLayoutId id="2147485181" r:id="rId2"/>
    <p:sldLayoutId id="2147485182" r:id="rId3"/>
    <p:sldLayoutId id="2147485183" r:id="rId4"/>
    <p:sldLayoutId id="2147485184" r:id="rId5"/>
    <p:sldLayoutId id="2147485185" r:id="rId6"/>
    <p:sldLayoutId id="2147485186" r:id="rId7"/>
    <p:sldLayoutId id="2147485187" r:id="rId8"/>
    <p:sldLayoutId id="2147485188" r:id="rId9"/>
    <p:sldLayoutId id="2147485189" r:id="rId10"/>
    <p:sldLayoutId id="2147485190" r:id="rId11"/>
    <p:sldLayoutId id="2147485191" r:id="rId12"/>
    <p:sldLayoutId id="2147485194" r:id="rId13"/>
    <p:sldLayoutId id="2147485195" r:id="rId14"/>
  </p:sldLayoutIdLst>
  <p:hf hdr="0" ftr="0" dt="0"/>
  <p:txStyles>
    <p:titleStyle>
      <a:lvl1pPr algn="l" defTabSz="457200" rtl="0" eaLnBrk="1" fontAlgn="base" hangingPunct="1">
        <a:spcBef>
          <a:spcPct val="0"/>
        </a:spcBef>
        <a:spcAft>
          <a:spcPct val="0"/>
        </a:spcAft>
        <a:defRPr sz="2000" b="1">
          <a:solidFill>
            <a:srgbClr val="B51E34"/>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chemeClr val="tx1"/>
        </a:buClr>
        <a:buFont typeface="Arial" charset="0"/>
        <a:buChar char="•"/>
        <a:defRPr sz="1600">
          <a:solidFill>
            <a:schemeClr val="tx1"/>
          </a:solidFill>
          <a:latin typeface="+mn-lt"/>
          <a:ea typeface="+mn-ea"/>
          <a:cs typeface="+mn-cs"/>
        </a:defRPr>
      </a:lvl1pPr>
      <a:lvl2pPr marL="685800" indent="-228600" algn="l" defTabSz="457200" rtl="0" eaLnBrk="1" fontAlgn="base" hangingPunct="1">
        <a:spcBef>
          <a:spcPct val="20000"/>
        </a:spcBef>
        <a:spcAft>
          <a:spcPts val="600"/>
        </a:spcAft>
        <a:buClr>
          <a:schemeClr val="tx1"/>
        </a:buClr>
        <a:buFont typeface="Arial" charset="0"/>
        <a:buChar char="–"/>
        <a:defRPr sz="1400">
          <a:solidFill>
            <a:schemeClr val="tx1"/>
          </a:solidFill>
          <a:latin typeface="+mn-lt"/>
          <a:cs typeface="+mn-cs"/>
        </a:defRPr>
      </a:lvl2pPr>
      <a:lvl3pPr marL="1087438" indent="-173038" algn="l" defTabSz="457200" rtl="0" eaLnBrk="1" fontAlgn="base" hangingPunct="1">
        <a:spcBef>
          <a:spcPct val="20000"/>
        </a:spcBef>
        <a:spcAft>
          <a:spcPts val="600"/>
        </a:spcAft>
        <a:buClr>
          <a:schemeClr val="tx1"/>
        </a:buClr>
        <a:buFont typeface="Arial" charset="0"/>
        <a:buChar char="•"/>
        <a:defRPr sz="1000">
          <a:solidFill>
            <a:schemeClr val="tx1"/>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31A5D8-F045-45ED-A3A0-A3F213A66DD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5A82DC-7D1C-4493-91D4-01D76AB01FC7}"/>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4C9319-A1DD-455F-B851-AB479A7BDD9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02D5385-41F8-43AD-950F-FEFA1AE762DC}" type="datetimeFigureOut">
              <a:rPr lang="en-US" smtClean="0"/>
              <a:t>6/7/2022</a:t>
            </a:fld>
            <a:endParaRPr lang="en-US" dirty="0"/>
          </a:p>
        </p:txBody>
      </p:sp>
      <p:sp>
        <p:nvSpPr>
          <p:cNvPr id="5" name="Footer Placeholder 4">
            <a:extLst>
              <a:ext uri="{FF2B5EF4-FFF2-40B4-BE49-F238E27FC236}">
                <a16:creationId xmlns:a16="http://schemas.microsoft.com/office/drawing/2014/main" id="{61FAA68A-B185-403E-BD6F-ABD249383267}"/>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99B0676-D593-4896-8D95-DF585AC97D8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C59DD55-33B4-41F9-9D0E-BF35967B987D}" type="slidenum">
              <a:rPr lang="en-US" smtClean="0"/>
              <a:t>‹#›</a:t>
            </a:fld>
            <a:endParaRPr lang="en-US" dirty="0"/>
          </a:p>
        </p:txBody>
      </p:sp>
    </p:spTree>
    <p:extLst>
      <p:ext uri="{BB962C8B-B14F-4D97-AF65-F5344CB8AC3E}">
        <p14:creationId xmlns:p14="http://schemas.microsoft.com/office/powerpoint/2010/main" val="2759023818"/>
      </p:ext>
    </p:extLst>
  </p:cSld>
  <p:clrMap bg1="lt1" tx1="dk1" bg2="lt2" tx2="dk2" accent1="accent1" accent2="accent2" accent3="accent3" accent4="accent4" accent5="accent5" accent6="accent6" hlink="hlink" folHlink="folHlink"/>
  <p:sldLayoutIdLst>
    <p:sldLayoutId id="2147485209" r:id="rId1"/>
    <p:sldLayoutId id="2147485210" r:id="rId2"/>
    <p:sldLayoutId id="2147485211" r:id="rId3"/>
    <p:sldLayoutId id="2147485212" r:id="rId4"/>
    <p:sldLayoutId id="2147485213" r:id="rId5"/>
    <p:sldLayoutId id="2147485214" r:id="rId6"/>
    <p:sldLayoutId id="2147485215" r:id="rId7"/>
    <p:sldLayoutId id="2147485216" r:id="rId8"/>
    <p:sldLayoutId id="2147485217" r:id="rId9"/>
    <p:sldLayoutId id="2147485218" r:id="rId10"/>
    <p:sldLayoutId id="214748521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38163" y="0"/>
            <a:ext cx="8148637" cy="773113"/>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538163" y="1600200"/>
            <a:ext cx="8148637" cy="43211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328025" y="6400800"/>
            <a:ext cx="358775" cy="365125"/>
          </a:xfrm>
          <a:prstGeom prst="rect">
            <a:avLst/>
          </a:prstGeom>
        </p:spPr>
        <p:txBody>
          <a:bodyPr vert="horz" wrap="square" lIns="0" tIns="0" rIns="0" bIns="0" numCol="1" anchor="t" anchorCtr="0" compatLnSpc="1">
            <a:prstTxWarp prst="textNoShape">
              <a:avLst/>
            </a:prstTxWarp>
          </a:bodyPr>
          <a:lstStyle>
            <a:lvl1pPr algn="r">
              <a:defRPr sz="1100" b="1">
                <a:solidFill>
                  <a:schemeClr val="tx2"/>
                </a:solidFill>
              </a:defRPr>
            </a:lvl1pPr>
          </a:lstStyle>
          <a:p>
            <a:pPr defTabSz="457200" fontAlgn="base">
              <a:spcBef>
                <a:spcPct val="0"/>
              </a:spcBef>
              <a:spcAft>
                <a:spcPct val="0"/>
              </a:spcAft>
            </a:pPr>
            <a:fld id="{26888BCF-210D-44CA-B7F8-EC8406C5245F}" type="slidenum">
              <a:rPr lang="en-US" smtClean="0">
                <a:solidFill>
                  <a:srgbClr val="8A0028"/>
                </a:solidFill>
                <a:ea typeface="ＭＳ Ｐゴシック"/>
              </a:rPr>
              <a:pPr defTabSz="457200" fontAlgn="base">
                <a:spcBef>
                  <a:spcPct val="0"/>
                </a:spcBef>
                <a:spcAft>
                  <a:spcPct val="0"/>
                </a:spcAft>
              </a:pPr>
              <a:t>‹#›</a:t>
            </a:fld>
            <a:endParaRPr lang="en-US" dirty="0">
              <a:solidFill>
                <a:srgbClr val="8A0028"/>
              </a:solidFill>
              <a:ea typeface="ＭＳ Ｐゴシック"/>
            </a:endParaRPr>
          </a:p>
        </p:txBody>
      </p:sp>
    </p:spTree>
    <p:extLst>
      <p:ext uri="{BB962C8B-B14F-4D97-AF65-F5344CB8AC3E}">
        <p14:creationId xmlns:p14="http://schemas.microsoft.com/office/powerpoint/2010/main" val="210294795"/>
      </p:ext>
    </p:extLst>
  </p:cSld>
  <p:clrMap bg1="lt1" tx1="dk1" bg2="lt2" tx2="dk2" accent1="accent1" accent2="accent2" accent3="accent3" accent4="accent4" accent5="accent5" accent6="accent6" hlink="hlink" folHlink="folHlink"/>
  <p:sldLayoutIdLst>
    <p:sldLayoutId id="2147485221" r:id="rId1"/>
    <p:sldLayoutId id="2147485222" r:id="rId2"/>
    <p:sldLayoutId id="2147485223" r:id="rId3"/>
    <p:sldLayoutId id="2147485224" r:id="rId4"/>
    <p:sldLayoutId id="2147485225" r:id="rId5"/>
    <p:sldLayoutId id="2147485226" r:id="rId6"/>
    <p:sldLayoutId id="2147485227" r:id="rId7"/>
    <p:sldLayoutId id="2147485228" r:id="rId8"/>
    <p:sldLayoutId id="2147485229" r:id="rId9"/>
    <p:sldLayoutId id="2147485230" r:id="rId10"/>
    <p:sldLayoutId id="2147485231" r:id="rId11"/>
  </p:sldLayoutIdLst>
  <p:hf hdr="0" ftr="0" dt="0"/>
  <p:txStyles>
    <p:titleStyle>
      <a:lvl1pPr algn="l" defTabSz="457200" rtl="0" eaLnBrk="1" fontAlgn="base" hangingPunct="1">
        <a:lnSpc>
          <a:spcPts val="4200"/>
        </a:lnSpc>
        <a:spcBef>
          <a:spcPct val="0"/>
        </a:spcBef>
        <a:spcAft>
          <a:spcPct val="0"/>
        </a:spcAft>
        <a:defRPr sz="3600" b="1" kern="1200">
          <a:solidFill>
            <a:schemeClr val="bg1"/>
          </a:solidFill>
          <a:latin typeface="Arial"/>
          <a:ea typeface="Arial" charset="0"/>
          <a:cs typeface="Arial"/>
        </a:defRPr>
      </a:lvl1pPr>
      <a:lvl2pPr algn="l" defTabSz="457200" rtl="0" eaLnBrk="1" fontAlgn="base" hangingPunct="1">
        <a:lnSpc>
          <a:spcPts val="4200"/>
        </a:lnSpc>
        <a:spcBef>
          <a:spcPct val="0"/>
        </a:spcBef>
        <a:spcAft>
          <a:spcPct val="0"/>
        </a:spcAft>
        <a:defRPr sz="3600" b="1">
          <a:solidFill>
            <a:schemeClr val="bg1"/>
          </a:solidFill>
          <a:latin typeface="Arial" pitchFamily="34" charset="0"/>
          <a:ea typeface="Arial" charset="0"/>
          <a:cs typeface="Arial" pitchFamily="34" charset="0"/>
        </a:defRPr>
      </a:lvl2pPr>
      <a:lvl3pPr algn="l" defTabSz="457200" rtl="0" eaLnBrk="1" fontAlgn="base" hangingPunct="1">
        <a:lnSpc>
          <a:spcPts val="4200"/>
        </a:lnSpc>
        <a:spcBef>
          <a:spcPct val="0"/>
        </a:spcBef>
        <a:spcAft>
          <a:spcPct val="0"/>
        </a:spcAft>
        <a:defRPr sz="3600" b="1">
          <a:solidFill>
            <a:schemeClr val="bg1"/>
          </a:solidFill>
          <a:latin typeface="Arial" pitchFamily="34" charset="0"/>
          <a:ea typeface="Arial" charset="0"/>
          <a:cs typeface="Arial" pitchFamily="34" charset="0"/>
        </a:defRPr>
      </a:lvl3pPr>
      <a:lvl4pPr algn="l" defTabSz="457200" rtl="0" eaLnBrk="1" fontAlgn="base" hangingPunct="1">
        <a:lnSpc>
          <a:spcPts val="4200"/>
        </a:lnSpc>
        <a:spcBef>
          <a:spcPct val="0"/>
        </a:spcBef>
        <a:spcAft>
          <a:spcPct val="0"/>
        </a:spcAft>
        <a:defRPr sz="3600" b="1">
          <a:solidFill>
            <a:schemeClr val="bg1"/>
          </a:solidFill>
          <a:latin typeface="Arial" pitchFamily="34" charset="0"/>
          <a:ea typeface="Arial" charset="0"/>
          <a:cs typeface="Arial" pitchFamily="34" charset="0"/>
        </a:defRPr>
      </a:lvl4pPr>
      <a:lvl5pPr algn="l" defTabSz="457200" rtl="0" eaLnBrk="1" fontAlgn="base" hangingPunct="1">
        <a:lnSpc>
          <a:spcPts val="4200"/>
        </a:lnSpc>
        <a:spcBef>
          <a:spcPct val="0"/>
        </a:spcBef>
        <a:spcAft>
          <a:spcPct val="0"/>
        </a:spcAft>
        <a:defRPr sz="3600" b="1">
          <a:solidFill>
            <a:schemeClr val="bg1"/>
          </a:solidFill>
          <a:latin typeface="Arial" pitchFamily="34" charset="0"/>
          <a:ea typeface="Arial" charset="0"/>
          <a:cs typeface="Arial"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228600" indent="-228600" algn="l" defTabSz="457200" rtl="0" eaLnBrk="1" fontAlgn="base" hangingPunct="1">
        <a:lnSpc>
          <a:spcPts val="3800"/>
        </a:lnSpc>
        <a:spcBef>
          <a:spcPts val="600"/>
        </a:spcBef>
        <a:spcAft>
          <a:spcPts val="600"/>
        </a:spcAft>
        <a:buClr>
          <a:schemeClr val="tx2"/>
        </a:buClr>
        <a:buSzPct val="105000"/>
        <a:buFont typeface="Arial" charset="0"/>
        <a:buChar char="•"/>
        <a:defRPr sz="3000" b="1" kern="1200">
          <a:solidFill>
            <a:schemeClr val="tx1"/>
          </a:solidFill>
          <a:latin typeface="Arial"/>
          <a:ea typeface="+mn-ea"/>
          <a:cs typeface="+mn-cs"/>
        </a:defRPr>
      </a:lvl1pPr>
      <a:lvl2pPr marL="685800" indent="-228600" algn="l" defTabSz="457200" rtl="0" eaLnBrk="1" fontAlgn="base" hangingPunct="1">
        <a:lnSpc>
          <a:spcPts val="3000"/>
        </a:lnSpc>
        <a:spcBef>
          <a:spcPct val="0"/>
        </a:spcBef>
        <a:spcAft>
          <a:spcPts val="600"/>
        </a:spcAft>
        <a:buClr>
          <a:schemeClr val="tx2"/>
        </a:buClr>
        <a:buSzPct val="120000"/>
        <a:buFont typeface="Lucida Grande" charset="0"/>
        <a:buChar char="›"/>
        <a:defRPr sz="2500" kern="1200">
          <a:solidFill>
            <a:schemeClr val="tx1"/>
          </a:solidFill>
          <a:latin typeface="Arial"/>
          <a:ea typeface="Geneva" charset="-128"/>
          <a:cs typeface="+mn-cs"/>
        </a:defRPr>
      </a:lvl2pPr>
      <a:lvl3pPr marL="1143000" indent="-228600" algn="l" defTabSz="457200" rtl="0" eaLnBrk="1" fontAlgn="base" hangingPunct="1">
        <a:spcBef>
          <a:spcPct val="20000"/>
        </a:spcBef>
        <a:spcAft>
          <a:spcPct val="0"/>
        </a:spcAft>
        <a:buSzPct val="90000"/>
        <a:buFont typeface="Arial" charset="0"/>
        <a:buChar char="•"/>
        <a:defRPr sz="2400" kern="1200">
          <a:solidFill>
            <a:srgbClr val="010000"/>
          </a:solidFill>
          <a:latin typeface="+mn-lt"/>
          <a:ea typeface="Geneva" charset="-128"/>
          <a:cs typeface="+mn-cs"/>
        </a:defRPr>
      </a:lvl3pPr>
      <a:lvl4pPr marL="1600200" indent="-228600" algn="l" defTabSz="457200" rtl="0" eaLnBrk="1" fontAlgn="base" hangingPunct="1">
        <a:spcBef>
          <a:spcPct val="20000"/>
        </a:spcBef>
        <a:spcAft>
          <a:spcPct val="0"/>
        </a:spcAft>
        <a:buSzPct val="100000"/>
        <a:buFont typeface="Lucida Grande" charset="0"/>
        <a:buChar char="-"/>
        <a:defRPr sz="2000" kern="1200">
          <a:solidFill>
            <a:srgbClr val="010000"/>
          </a:solidFill>
          <a:latin typeface="+mn-lt"/>
          <a:ea typeface="Geneva" charset="-128"/>
          <a:cs typeface="+mn-cs"/>
        </a:defRPr>
      </a:lvl4pPr>
      <a:lvl5pPr marL="2057400" indent="-228600" algn="l" defTabSz="457200" rtl="0" eaLnBrk="1" fontAlgn="base" hangingPunct="1">
        <a:spcBef>
          <a:spcPct val="20000"/>
        </a:spcBef>
        <a:spcAft>
          <a:spcPct val="0"/>
        </a:spcAft>
        <a:buFont typeface="Lucida Grande" charset="0"/>
        <a:buChar char="-"/>
        <a:defRPr sz="2000" kern="1200">
          <a:solidFill>
            <a:srgbClr val="010000"/>
          </a:solidFill>
          <a:latin typeface="+mn-lt"/>
          <a:ea typeface="Geneva"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6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2.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2.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2.xml"/></Relationships>
</file>

<file path=ppt/slides/_rels/slide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xml"/><Relationship Id="rId1" Type="http://schemas.openxmlformats.org/officeDocument/2006/relationships/slideLayout" Target="../slideLayouts/slideLayout60.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72.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8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8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8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innovationfund.evp.harvard.edu/"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9.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3.xml"/></Relationships>
</file>

<file path=ppt/slides/_rels/slide35.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6.png"/><Relationship Id="rId1" Type="http://schemas.openxmlformats.org/officeDocument/2006/relationships/slideLayout" Target="../slideLayouts/slideLayout128.xml"/><Relationship Id="rId4" Type="http://schemas.openxmlformats.org/officeDocument/2006/relationships/image" Target="../media/image38.jpeg"/></Relationships>
</file>

<file path=ppt/slides/_rels/slide36.xml.rels><?xml version="1.0" encoding="UTF-8" standalone="yes"?>
<Relationships xmlns="http://schemas.openxmlformats.org/package/2006/relationships"><Relationship Id="rId3" Type="http://schemas.openxmlformats.org/officeDocument/2006/relationships/hyperlink" Target="http://accessibility.huit.harvard.edu/" TargetMode="External"/><Relationship Id="rId2" Type="http://schemas.openxmlformats.org/officeDocument/2006/relationships/notesSlide" Target="../notesSlides/notesSlide24.xml"/><Relationship Id="rId1" Type="http://schemas.openxmlformats.org/officeDocument/2006/relationships/slideLayout" Target="../slideLayouts/slideLayout153.xml"/><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5.xml"/><Relationship Id="rId1" Type="http://schemas.openxmlformats.org/officeDocument/2006/relationships/slideLayout" Target="../slideLayouts/slideLayout127.xml"/><Relationship Id="rId5" Type="http://schemas.openxmlformats.org/officeDocument/2006/relationships/image" Target="../media/image42.png"/><Relationship Id="rId4" Type="http://schemas.openxmlformats.org/officeDocument/2006/relationships/image" Target="../media/image41.jpeg"/></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54.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6.png"/><Relationship Id="rId1" Type="http://schemas.openxmlformats.org/officeDocument/2006/relationships/slideLayout" Target="../slideLayouts/slideLayout13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7.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127.xml"/><Relationship Id="rId5" Type="http://schemas.openxmlformats.org/officeDocument/2006/relationships/image" Target="../media/image42.png"/><Relationship Id="rId4" Type="http://schemas.openxmlformats.org/officeDocument/2006/relationships/image" Target="../media/image41.jpeg"/></Relationships>
</file>

<file path=ppt/slides/_rels/slide41.xml.rels><?xml version="1.0" encoding="UTF-8" standalone="yes"?>
<Relationships xmlns="http://schemas.openxmlformats.org/package/2006/relationships"><Relationship Id="rId3" Type="http://schemas.openxmlformats.org/officeDocument/2006/relationships/hyperlink" Target="https://accessibility.huit.harvard.edu/tools" TargetMode="External"/><Relationship Id="rId7" Type="http://schemas.openxmlformats.org/officeDocument/2006/relationships/image" Target="../media/image42.png"/><Relationship Id="rId2" Type="http://schemas.openxmlformats.org/officeDocument/2006/relationships/hyperlink" Target="https://accessibility.huit.harvard.edu/procurement-process" TargetMode="External"/><Relationship Id="rId1" Type="http://schemas.openxmlformats.org/officeDocument/2006/relationships/slideLayout" Target="../slideLayouts/slideLayout12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hyperlink" Target="https://accessibility.huit.harvard.edu/labs-services"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accessibility.huit.harvard.edu/" TargetMode="External"/><Relationship Id="rId2" Type="http://schemas.openxmlformats.org/officeDocument/2006/relationships/notesSlide" Target="../notesSlides/notesSlide27.xml"/><Relationship Id="rId1" Type="http://schemas.openxmlformats.org/officeDocument/2006/relationships/slideLayout" Target="../slideLayouts/slideLayout125.xml"/><Relationship Id="rId6" Type="http://schemas.openxmlformats.org/officeDocument/2006/relationships/image" Target="../media/image45.jpeg"/><Relationship Id="rId5" Type="http://schemas.openxmlformats.org/officeDocument/2006/relationships/hyperlink" Target="mailto:disabilityservices@harvard.edu?subject=digital%20accessibility%20inquiry" TargetMode="External"/><Relationship Id="rId4" Type="http://schemas.openxmlformats.org/officeDocument/2006/relationships/hyperlink" Target="mailto:huitvm@harvard.edu?subject=signed%20Harvard%20contract"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mailto:kyle_shachmut@harvard.edu" TargetMode="External"/><Relationship Id="rId2" Type="http://schemas.openxmlformats.org/officeDocument/2006/relationships/notesSlide" Target="../notesSlides/notesSlide28.xml"/><Relationship Id="rId1" Type="http://schemas.openxmlformats.org/officeDocument/2006/relationships/slideLayout" Target="../slideLayouts/slideLayout115.xml"/><Relationship Id="rId4" Type="http://schemas.openxmlformats.org/officeDocument/2006/relationships/image" Target="../media/image46.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6.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0.xml"/><Relationship Id="rId1" Type="http://schemas.openxmlformats.org/officeDocument/2006/relationships/slideLayout" Target="../slideLayouts/slideLayout17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17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176.xml"/><Relationship Id="rId4" Type="http://schemas.microsoft.com/office/2007/relationships/hdphoto" Target="../media/hdphoto2.wdp"/></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76.xml"/><Relationship Id="rId4" Type="http://schemas.openxmlformats.org/officeDocument/2006/relationships/image" Target="../media/image47.png"/></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3.xml"/><Relationship Id="rId1" Type="http://schemas.openxmlformats.org/officeDocument/2006/relationships/slideLayout" Target="../slideLayouts/slideLayout17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0.xml"/></Relationships>
</file>

<file path=ppt/slides/_rels/slide53.xml.rels><?xml version="1.0" encoding="UTF-8" standalone="yes"?>
<Relationships xmlns="http://schemas.openxmlformats.org/package/2006/relationships"><Relationship Id="rId8" Type="http://schemas.openxmlformats.org/officeDocument/2006/relationships/image" Target="../media/image59.emf"/><Relationship Id="rId3" Type="http://schemas.openxmlformats.org/officeDocument/2006/relationships/image" Target="../media/image54.png"/><Relationship Id="rId7" Type="http://schemas.openxmlformats.org/officeDocument/2006/relationships/image" Target="../media/image58.emf"/><Relationship Id="rId2" Type="http://schemas.openxmlformats.org/officeDocument/2006/relationships/notesSlide" Target="../notesSlides/notesSlide37.xml"/><Relationship Id="rId1" Type="http://schemas.openxmlformats.org/officeDocument/2006/relationships/slideLayout" Target="../slideLayouts/slideLayout171.xml"/><Relationship Id="rId6" Type="http://schemas.openxmlformats.org/officeDocument/2006/relationships/image" Target="../media/image57.emf"/><Relationship Id="rId11" Type="http://schemas.openxmlformats.org/officeDocument/2006/relationships/image" Target="../media/image62.emf"/><Relationship Id="rId5" Type="http://schemas.openxmlformats.org/officeDocument/2006/relationships/image" Target="../media/image56.emf"/><Relationship Id="rId10" Type="http://schemas.openxmlformats.org/officeDocument/2006/relationships/image" Target="../media/image61.emf"/><Relationship Id="rId4" Type="http://schemas.openxmlformats.org/officeDocument/2006/relationships/image" Target="../media/image55.emf"/><Relationship Id="rId9" Type="http://schemas.openxmlformats.org/officeDocument/2006/relationships/image" Target="../media/image60.emf"/></Relationships>
</file>

<file path=ppt/slides/_rels/slide5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8.xml"/><Relationship Id="rId1" Type="http://schemas.openxmlformats.org/officeDocument/2006/relationships/slideLayout" Target="../slideLayouts/slideLayout172.xml"/></Relationships>
</file>

<file path=ppt/slides/_rels/slide5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9.xml"/><Relationship Id="rId1" Type="http://schemas.openxmlformats.org/officeDocument/2006/relationships/slideLayout" Target="../slideLayouts/slideLayout172.xml"/></Relationships>
</file>

<file path=ppt/slides/_rels/slide56.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40.xml"/><Relationship Id="rId1" Type="http://schemas.openxmlformats.org/officeDocument/2006/relationships/slideLayout" Target="../slideLayouts/slideLayout173.xml"/></Relationships>
</file>

<file path=ppt/slides/_rels/slide57.xml.rels><?xml version="1.0" encoding="UTF-8" standalone="yes"?>
<Relationships xmlns="http://schemas.openxmlformats.org/package/2006/relationships"><Relationship Id="rId3" Type="http://schemas.openxmlformats.org/officeDocument/2006/relationships/hyperlink" Target="https://mytrips.travelsecurity.com/Login.aspx?ci=4xTwck/ugnM%3d" TargetMode="External"/><Relationship Id="rId2" Type="http://schemas.openxmlformats.org/officeDocument/2006/relationships/notesSlide" Target="../notesSlides/notesSlide41.xml"/><Relationship Id="rId1" Type="http://schemas.openxmlformats.org/officeDocument/2006/relationships/slideLayout" Target="../slideLayouts/slideLayout172.xml"/><Relationship Id="rId5" Type="http://schemas.openxmlformats.org/officeDocument/2006/relationships/image" Target="../media/image66.png"/><Relationship Id="rId4" Type="http://schemas.openxmlformats.org/officeDocument/2006/relationships/image" Target="../media/image58.emf"/></Relationships>
</file>

<file path=ppt/slides/_rels/slide58.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58.emf"/><Relationship Id="rId7" Type="http://schemas.openxmlformats.org/officeDocument/2006/relationships/image" Target="../media/image70.png"/><Relationship Id="rId2" Type="http://schemas.openxmlformats.org/officeDocument/2006/relationships/notesSlide" Target="../notesSlides/notesSlide42.xml"/><Relationship Id="rId1" Type="http://schemas.openxmlformats.org/officeDocument/2006/relationships/slideLayout" Target="../slideLayouts/slideLayout174.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 Id="rId9" Type="http://schemas.openxmlformats.org/officeDocument/2006/relationships/hyperlink" Target="https://www.internationalsos.com/assistance-app"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3.xml"/><Relationship Id="rId1" Type="http://schemas.openxmlformats.org/officeDocument/2006/relationships/slideLayout" Target="../slideLayouts/slideLayout172.xml"/><Relationship Id="rId4" Type="http://schemas.openxmlformats.org/officeDocument/2006/relationships/image" Target="../media/image58.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7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hyperlink" Target="adminops.fas.harvard.edu"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26195C2-D01F-4C73-8884-FC97B5FB3591}"/>
              </a:ext>
            </a:extLst>
          </p:cNvPr>
          <p:cNvSpPr>
            <a:spLocks noGrp="1"/>
          </p:cNvSpPr>
          <p:nvPr>
            <p:ph idx="1"/>
          </p:nvPr>
        </p:nvSpPr>
        <p:spPr/>
        <p:txBody>
          <a:bodyPr numCol="4" spcCol="274320"/>
          <a:lstStyle/>
          <a:p>
            <a:pPr marL="0" indent="0">
              <a:buNone/>
            </a:pPr>
            <a:r>
              <a:rPr lang="en-US" sz="1400" b="1" dirty="0">
                <a:solidFill>
                  <a:srgbClr val="C00000"/>
                </a:solidFill>
              </a:rPr>
              <a:t>Individual Recipients</a:t>
            </a:r>
          </a:p>
          <a:p>
            <a:pPr marL="0" indent="0">
              <a:buNone/>
            </a:pPr>
            <a:endParaRPr lang="en-US" sz="1200" dirty="0"/>
          </a:p>
          <a:p>
            <a:pPr marL="0" indent="0">
              <a:buNone/>
            </a:pPr>
            <a:r>
              <a:rPr lang="en-US" sz="1200" dirty="0"/>
              <a:t>Robert Bellantuoni</a:t>
            </a:r>
          </a:p>
          <a:p>
            <a:pPr marL="0" indent="0">
              <a:buNone/>
            </a:pPr>
            <a:r>
              <a:rPr lang="en-US" sz="1200" dirty="0"/>
              <a:t>Daniel Bertwell</a:t>
            </a:r>
          </a:p>
          <a:p>
            <a:pPr marL="0" indent="0">
              <a:buNone/>
            </a:pPr>
            <a:r>
              <a:rPr lang="en-US" sz="1200" dirty="0"/>
              <a:t>Allyson Bieryla</a:t>
            </a:r>
          </a:p>
          <a:p>
            <a:pPr marL="0" indent="0">
              <a:buNone/>
            </a:pPr>
            <a:r>
              <a:rPr lang="en-US" sz="1200" dirty="0"/>
              <a:t>Jillian Casey</a:t>
            </a:r>
          </a:p>
          <a:p>
            <a:pPr marL="0" indent="0">
              <a:buNone/>
            </a:pPr>
            <a:r>
              <a:rPr lang="en-US" sz="1200" dirty="0"/>
              <a:t>Emily Crowell</a:t>
            </a:r>
          </a:p>
          <a:p>
            <a:pPr marL="0" indent="0">
              <a:buNone/>
            </a:pPr>
            <a:r>
              <a:rPr lang="en-US" sz="1200" dirty="0"/>
              <a:t>Madeleine Currie</a:t>
            </a:r>
          </a:p>
          <a:p>
            <a:pPr marL="0" indent="0">
              <a:buNone/>
            </a:pPr>
            <a:r>
              <a:rPr lang="en-US" sz="1200" dirty="0"/>
              <a:t>Deborah De Laurell</a:t>
            </a:r>
          </a:p>
          <a:p>
            <a:pPr marL="0" indent="0">
              <a:buNone/>
            </a:pPr>
            <a:r>
              <a:rPr lang="en-US" sz="1200" dirty="0"/>
              <a:t>Danielle Doyle</a:t>
            </a:r>
          </a:p>
          <a:p>
            <a:pPr marL="0" indent="0">
              <a:buNone/>
            </a:pPr>
            <a:r>
              <a:rPr lang="en-US" sz="1200" dirty="0"/>
              <a:t>Irvin Dumay</a:t>
            </a:r>
          </a:p>
          <a:p>
            <a:pPr marL="0" indent="0">
              <a:buNone/>
            </a:pPr>
            <a:r>
              <a:rPr lang="en-US" sz="1200" dirty="0"/>
              <a:t>Jeannette Everritt</a:t>
            </a:r>
          </a:p>
          <a:p>
            <a:pPr marL="0" indent="0">
              <a:buNone/>
            </a:pPr>
            <a:r>
              <a:rPr lang="en-US" sz="1200" dirty="0"/>
              <a:t>Silke Exner</a:t>
            </a:r>
          </a:p>
          <a:p>
            <a:pPr marL="0" indent="0">
              <a:buNone/>
            </a:pPr>
            <a:r>
              <a:rPr lang="en-US" sz="1200" dirty="0"/>
              <a:t>Jason Fleming</a:t>
            </a:r>
          </a:p>
          <a:p>
            <a:pPr marL="0" indent="0">
              <a:buNone/>
            </a:pPr>
            <a:r>
              <a:rPr lang="en-US" sz="1200" dirty="0"/>
              <a:t>Feven Girmay</a:t>
            </a:r>
          </a:p>
          <a:p>
            <a:pPr marL="0" indent="0">
              <a:buNone/>
            </a:pPr>
            <a:r>
              <a:rPr lang="en-US" sz="1200" dirty="0"/>
              <a:t>Erin Holder</a:t>
            </a:r>
          </a:p>
          <a:p>
            <a:pPr marL="0" indent="0">
              <a:buNone/>
            </a:pPr>
            <a:r>
              <a:rPr lang="en-US" sz="1200" dirty="0"/>
              <a:t>Nikki Hughes</a:t>
            </a:r>
          </a:p>
          <a:p>
            <a:pPr marL="0" indent="0">
              <a:buNone/>
            </a:pPr>
            <a:r>
              <a:rPr lang="en-US" sz="1200" dirty="0"/>
              <a:t>Lesley Hunter</a:t>
            </a:r>
          </a:p>
          <a:p>
            <a:pPr marL="0" indent="0">
              <a:buNone/>
            </a:pPr>
            <a:r>
              <a:rPr lang="en-US" sz="1200" dirty="0"/>
              <a:t>Reema Khan</a:t>
            </a:r>
          </a:p>
          <a:p>
            <a:pPr marL="0" indent="0">
              <a:buNone/>
            </a:pPr>
            <a:r>
              <a:rPr lang="en-US" sz="1200" dirty="0"/>
              <a:t>Susan Kinsella</a:t>
            </a:r>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r>
              <a:rPr lang="en-US" sz="1200" dirty="0"/>
              <a:t>Thomas Lane</a:t>
            </a:r>
          </a:p>
          <a:p>
            <a:pPr marL="0" indent="0">
              <a:buNone/>
            </a:pPr>
            <a:r>
              <a:rPr lang="en-US" sz="1200" dirty="0"/>
              <a:t>Rhea Lesage</a:t>
            </a:r>
          </a:p>
          <a:p>
            <a:pPr marL="0" indent="0">
              <a:buNone/>
            </a:pPr>
            <a:r>
              <a:rPr lang="en-US" sz="1200" dirty="0"/>
              <a:t>Nicholas Majocha</a:t>
            </a:r>
          </a:p>
          <a:p>
            <a:pPr marL="0" indent="0">
              <a:buNone/>
            </a:pPr>
            <a:r>
              <a:rPr lang="en-US" sz="1200" dirty="0"/>
              <a:t>Clayton Mattos</a:t>
            </a:r>
          </a:p>
          <a:p>
            <a:pPr marL="0" indent="0">
              <a:buNone/>
            </a:pPr>
            <a:r>
              <a:rPr lang="en-US" sz="1200" dirty="0"/>
              <a:t>Fanuel Muindi</a:t>
            </a:r>
          </a:p>
          <a:p>
            <a:pPr marL="0" indent="0">
              <a:buNone/>
            </a:pPr>
            <a:r>
              <a:rPr lang="en-US" sz="1200" dirty="0"/>
              <a:t>Mark Palmer</a:t>
            </a:r>
          </a:p>
          <a:p>
            <a:pPr marL="0" indent="0">
              <a:buNone/>
            </a:pPr>
            <a:r>
              <a:rPr lang="en-US" sz="1200" dirty="0"/>
              <a:t>Johannah Park</a:t>
            </a:r>
          </a:p>
          <a:p>
            <a:pPr marL="0" indent="0">
              <a:buNone/>
            </a:pPr>
            <a:r>
              <a:rPr lang="en-US" sz="1200" dirty="0"/>
              <a:t>Alba Perez</a:t>
            </a:r>
          </a:p>
          <a:p>
            <a:pPr marL="0" indent="0">
              <a:buNone/>
            </a:pPr>
            <a:r>
              <a:rPr lang="en-US" sz="1200" dirty="0"/>
              <a:t>Audrey Barker Plotkin</a:t>
            </a:r>
          </a:p>
          <a:p>
            <a:pPr marL="0" indent="0">
              <a:buNone/>
            </a:pPr>
            <a:r>
              <a:rPr lang="en-US" sz="1200" dirty="0"/>
              <a:t>Gertrude Regan</a:t>
            </a:r>
          </a:p>
          <a:p>
            <a:pPr marL="0" indent="0">
              <a:buNone/>
            </a:pPr>
            <a:r>
              <a:rPr lang="en-US" sz="1200" dirty="0"/>
              <a:t>Faith Sutter</a:t>
            </a:r>
          </a:p>
          <a:p>
            <a:pPr marL="0" indent="0">
              <a:buNone/>
            </a:pPr>
            <a:r>
              <a:rPr lang="en-US" sz="1200" dirty="0"/>
              <a:t>Kara-Sue Sweeney</a:t>
            </a:r>
          </a:p>
          <a:p>
            <a:pPr marL="0" indent="0">
              <a:buNone/>
            </a:pPr>
            <a:r>
              <a:rPr lang="en-US" sz="1200" dirty="0"/>
              <a:t>Jane Unrue</a:t>
            </a:r>
          </a:p>
          <a:p>
            <a:pPr marL="0" indent="0">
              <a:buNone/>
            </a:pPr>
            <a:r>
              <a:rPr lang="en-US" sz="1200" dirty="0"/>
              <a:t>Emily Warshaw</a:t>
            </a:r>
          </a:p>
          <a:p>
            <a:pPr marL="0" indent="0">
              <a:buNone/>
            </a:pPr>
            <a:r>
              <a:rPr lang="en-US" sz="1200" dirty="0"/>
              <a:t>David Weimer</a:t>
            </a:r>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r>
              <a:rPr lang="en-US" sz="1400" b="1" dirty="0">
                <a:solidFill>
                  <a:srgbClr val="C00000"/>
                </a:solidFill>
              </a:rPr>
              <a:t>Team Recipients</a:t>
            </a:r>
          </a:p>
          <a:p>
            <a:pPr marL="0" indent="0">
              <a:buNone/>
            </a:pPr>
            <a:endParaRPr lang="en-US" sz="1200" dirty="0"/>
          </a:p>
          <a:p>
            <a:pPr marL="0" indent="0">
              <a:buNone/>
            </a:pPr>
            <a:r>
              <a:rPr lang="en-US" sz="1200" b="1" i="1" dirty="0">
                <a:solidFill>
                  <a:srgbClr val="C00000"/>
                </a:solidFill>
              </a:rPr>
              <a:t>Hutchins Center Events Team</a:t>
            </a:r>
          </a:p>
          <a:p>
            <a:pPr marL="0" indent="0">
              <a:buNone/>
            </a:pPr>
            <a:r>
              <a:rPr lang="en-US" sz="1200" dirty="0"/>
              <a:t>Justin Sneyd</a:t>
            </a:r>
          </a:p>
          <a:p>
            <a:pPr marL="0" indent="0">
              <a:buNone/>
            </a:pPr>
            <a:r>
              <a:rPr lang="en-US" sz="1200" dirty="0"/>
              <a:t>Matthew Weinberg</a:t>
            </a:r>
          </a:p>
          <a:p>
            <a:pPr marL="0" indent="0">
              <a:buNone/>
            </a:pPr>
            <a:endParaRPr lang="en-US" sz="1200" dirty="0"/>
          </a:p>
          <a:p>
            <a:pPr marL="0" indent="0">
              <a:buNone/>
            </a:pPr>
            <a:r>
              <a:rPr lang="en-US" sz="1200" b="1" i="1" dirty="0">
                <a:solidFill>
                  <a:srgbClr val="C00000"/>
                </a:solidFill>
              </a:rPr>
              <a:t>University Area Indirect Cost Proposal Preparation Team</a:t>
            </a:r>
          </a:p>
          <a:p>
            <a:pPr marL="0" indent="0">
              <a:buNone/>
            </a:pPr>
            <a:r>
              <a:rPr lang="en-US" sz="1200" dirty="0"/>
              <a:t>Charlotte Gallant</a:t>
            </a:r>
          </a:p>
          <a:p>
            <a:pPr marL="0" indent="0">
              <a:buNone/>
            </a:pPr>
            <a:r>
              <a:rPr lang="en-US" sz="1200" dirty="0"/>
              <a:t>Marina Magid</a:t>
            </a:r>
          </a:p>
          <a:p>
            <a:pPr marL="0" indent="0">
              <a:buNone/>
            </a:pPr>
            <a:r>
              <a:rPr lang="en-US" sz="1200" dirty="0"/>
              <a:t>Cara Noferi</a:t>
            </a:r>
          </a:p>
          <a:p>
            <a:pPr marL="0" indent="0">
              <a:buNone/>
            </a:pPr>
            <a:r>
              <a:rPr lang="en-US" sz="1200" dirty="0"/>
              <a:t>Andres Orco-Zerpa</a:t>
            </a:r>
          </a:p>
          <a:p>
            <a:pPr marL="0" indent="0">
              <a:buNone/>
            </a:pPr>
            <a:r>
              <a:rPr lang="en-US" sz="1200" dirty="0"/>
              <a:t>Monica Patel</a:t>
            </a:r>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r>
              <a:rPr lang="en-US" sz="1200" b="1" i="1" dirty="0">
                <a:solidFill>
                  <a:srgbClr val="C00000"/>
                </a:solidFill>
              </a:rPr>
              <a:t>Undergraduate Advising &amp; Employer Relations Team (Office of Career Services</a:t>
            </a:r>
            <a:r>
              <a:rPr lang="en-US" sz="1200" i="1" dirty="0">
                <a:solidFill>
                  <a:srgbClr val="C00000"/>
                </a:solidFill>
              </a:rPr>
              <a:t>)</a:t>
            </a:r>
          </a:p>
          <a:p>
            <a:pPr marL="0" indent="0">
              <a:buNone/>
            </a:pPr>
            <a:r>
              <a:rPr lang="en-US" sz="1200" dirty="0"/>
              <a:t>Linda Chin</a:t>
            </a:r>
          </a:p>
          <a:p>
            <a:pPr marL="0" indent="0">
              <a:buNone/>
            </a:pPr>
            <a:r>
              <a:rPr lang="en-US" sz="1200" dirty="0"/>
              <a:t>Christiana Cough</a:t>
            </a:r>
          </a:p>
          <a:p>
            <a:pPr marL="0" indent="0">
              <a:buNone/>
            </a:pPr>
            <a:r>
              <a:rPr lang="en-US" sz="1200" dirty="0"/>
              <a:t>Amy DiGiovine</a:t>
            </a:r>
          </a:p>
          <a:p>
            <a:pPr marL="0" indent="0">
              <a:buNone/>
            </a:pPr>
            <a:r>
              <a:rPr lang="en-US" sz="1200" dirty="0"/>
              <a:t>Leanne Gaffney</a:t>
            </a:r>
          </a:p>
          <a:p>
            <a:pPr marL="0" indent="0">
              <a:buNone/>
            </a:pPr>
            <a:r>
              <a:rPr lang="en-US" sz="1200" dirty="0"/>
              <a:t>Loredana George</a:t>
            </a:r>
          </a:p>
          <a:p>
            <a:pPr marL="0" indent="0">
              <a:buNone/>
            </a:pPr>
            <a:r>
              <a:rPr lang="en-US" sz="1200" dirty="0"/>
              <a:t>Tyrene Jones</a:t>
            </a:r>
          </a:p>
          <a:p>
            <a:pPr marL="0" indent="0">
              <a:buNone/>
            </a:pPr>
            <a:r>
              <a:rPr lang="en-US" sz="1200" dirty="0"/>
              <a:t>Daniel Lobo</a:t>
            </a:r>
          </a:p>
          <a:p>
            <a:pPr marL="0" indent="0">
              <a:buNone/>
            </a:pPr>
            <a:r>
              <a:rPr lang="en-US" sz="1200" dirty="0"/>
              <a:t>Marissa Long</a:t>
            </a:r>
          </a:p>
          <a:p>
            <a:pPr marL="0" indent="0">
              <a:buNone/>
            </a:pPr>
            <a:r>
              <a:rPr lang="en-US" sz="1200" dirty="0"/>
              <a:t>Emiko Morimoto</a:t>
            </a:r>
          </a:p>
          <a:p>
            <a:pPr marL="0" indent="0">
              <a:buNone/>
            </a:pPr>
            <a:r>
              <a:rPr lang="en-US" sz="1200" dirty="0"/>
              <a:t>Nicole Satyanarayan</a:t>
            </a:r>
          </a:p>
          <a:p>
            <a:pPr marL="0" indent="0">
              <a:buNone/>
            </a:pPr>
            <a:r>
              <a:rPr lang="en-US" sz="1200" dirty="0"/>
              <a:t>Nancy Saunders</a:t>
            </a:r>
          </a:p>
          <a:p>
            <a:pPr marL="0" indent="0">
              <a:buNone/>
            </a:pPr>
            <a:r>
              <a:rPr lang="en-US" sz="1200" dirty="0"/>
              <a:t>Danielle Zelaya</a:t>
            </a:r>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sz="1200" dirty="0"/>
          </a:p>
          <a:p>
            <a:pPr marL="0" indent="0">
              <a:buNone/>
            </a:pPr>
            <a:endParaRPr lang="en-US" dirty="0"/>
          </a:p>
        </p:txBody>
      </p:sp>
      <p:pic>
        <p:nvPicPr>
          <p:cNvPr id="6" name="Picture 5">
            <a:extLst>
              <a:ext uri="{FF2B5EF4-FFF2-40B4-BE49-F238E27FC236}">
                <a16:creationId xmlns:a16="http://schemas.microsoft.com/office/drawing/2014/main" id="{CE1F4CB3-EB4D-4522-AC8D-350736A2DD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06787" y="0"/>
            <a:ext cx="2438400" cy="1065416"/>
          </a:xfrm>
          <a:prstGeom prst="rect">
            <a:avLst/>
          </a:prstGeom>
        </p:spPr>
      </p:pic>
    </p:spTree>
    <p:extLst>
      <p:ext uri="{BB962C8B-B14F-4D97-AF65-F5344CB8AC3E}">
        <p14:creationId xmlns:p14="http://schemas.microsoft.com/office/powerpoint/2010/main" val="1423721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 your calendars! </a:t>
            </a:r>
          </a:p>
        </p:txBody>
      </p:sp>
      <p:sp>
        <p:nvSpPr>
          <p:cNvPr id="6" name="TextBox 5">
            <a:extLst>
              <a:ext uri="{FF2B5EF4-FFF2-40B4-BE49-F238E27FC236}">
                <a16:creationId xmlns:a16="http://schemas.microsoft.com/office/drawing/2014/main" id="{BC0BF686-DA18-4A93-BDA1-C04478AAFDC6}"/>
              </a:ext>
            </a:extLst>
          </p:cNvPr>
          <p:cNvSpPr txBox="1"/>
          <p:nvPr/>
        </p:nvSpPr>
        <p:spPr>
          <a:xfrm>
            <a:off x="609600" y="1323925"/>
            <a:ext cx="8332788" cy="5404556"/>
          </a:xfrm>
          <a:prstGeom prst="rect">
            <a:avLst/>
          </a:prstGeom>
          <a:noFill/>
        </p:spPr>
        <p:txBody>
          <a:bodyPr wrap="square" rtlCol="0">
            <a:spAutoFit/>
          </a:bodyPr>
          <a:lstStyle/>
          <a:p>
            <a:pPr marL="457200" marR="0" lvl="0"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charset="0"/>
                <a:ea typeface="+mn-ea"/>
                <a:cs typeface="+mn-cs"/>
              </a:rPr>
              <a:t>Independent Contractors</a:t>
            </a:r>
          </a:p>
          <a:p>
            <a:pPr marL="0" marR="0" lvl="0" indent="0" algn="l" defTabSz="914400" rtl="0" eaLnBrk="1" fontAlgn="base" latinLnBrk="0" hangingPunct="1">
              <a:lnSpc>
                <a:spcPct val="90000"/>
              </a:lnSpc>
              <a:spcBef>
                <a:spcPct val="20000"/>
              </a:spcBef>
              <a:spcAft>
                <a:spcPct val="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Arial" charset="0"/>
              <a:ea typeface="+mn-ea"/>
              <a:cs typeface="+mn-cs"/>
            </a:endParaRP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charset="0"/>
                <a:ea typeface="+mn-ea"/>
                <a:cs typeface="+mn-cs"/>
              </a:rPr>
              <a:t>Offered by the University Financial Policy Office </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charset="0"/>
                <a:ea typeface="+mn-ea"/>
                <a:cs typeface="+mn-cs"/>
              </a:rPr>
              <a:t>The Independent Contractor (IC) Policy has been revised with an effective date of 7/1/19 (with early adoption encouraged). </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charset="0"/>
                <a:ea typeface="+mn-ea"/>
                <a:cs typeface="+mn-cs"/>
              </a:rPr>
              <a:t>Expanded training materials have been created to help hiring department properly classify and pay these individuals.</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charset="0"/>
                <a:ea typeface="+mn-ea"/>
                <a:cs typeface="+mn-cs"/>
              </a:rPr>
              <a:t>April 2</a:t>
            </a:r>
            <a:r>
              <a:rPr kumimoji="0" lang="en-US" sz="2000" b="1" i="0" u="none" strike="noStrike" kern="1200" cap="none" spc="0" normalizeH="0" baseline="30000" noProof="0" dirty="0">
                <a:ln>
                  <a:noFill/>
                </a:ln>
                <a:solidFill>
                  <a:srgbClr val="000000"/>
                </a:solidFill>
                <a:effectLst/>
                <a:uLnTx/>
                <a:uFillTx/>
                <a:latin typeface="Arial" charset="0"/>
                <a:ea typeface="+mn-ea"/>
                <a:cs typeface="+mn-cs"/>
              </a:rPr>
              <a:t>nd</a:t>
            </a:r>
            <a:r>
              <a:rPr kumimoji="0" lang="en-US" sz="2000" b="1" i="0" u="none" strike="noStrike" kern="1200" cap="none" spc="0" normalizeH="0" baseline="0" noProof="0" dirty="0">
                <a:ln>
                  <a:noFill/>
                </a:ln>
                <a:solidFill>
                  <a:srgbClr val="000000"/>
                </a:solidFill>
                <a:effectLst/>
                <a:uLnTx/>
                <a:uFillTx/>
                <a:latin typeface="Arial" charset="0"/>
                <a:ea typeface="+mn-ea"/>
                <a:cs typeface="+mn-cs"/>
              </a:rPr>
              <a:t> </a:t>
            </a:r>
            <a:r>
              <a:rPr kumimoji="0" lang="en-US" sz="2000" b="0" i="0" u="none" strike="noStrike" kern="1200" cap="none" spc="0" normalizeH="0" baseline="0" noProof="0" dirty="0">
                <a:ln>
                  <a:noFill/>
                </a:ln>
                <a:solidFill>
                  <a:srgbClr val="000000"/>
                </a:solidFill>
                <a:effectLst/>
                <a:uLnTx/>
                <a:uFillTx/>
                <a:latin typeface="Arial" charset="0"/>
                <a:ea typeface="+mn-ea"/>
                <a:cs typeface="+mn-cs"/>
              </a:rPr>
              <a:t>from </a:t>
            </a:r>
            <a:r>
              <a:rPr kumimoji="0" lang="en-US" sz="2000" b="1" i="0" u="none" strike="noStrike" kern="1200" cap="none" spc="0" normalizeH="0" baseline="0" noProof="0" dirty="0">
                <a:ln>
                  <a:noFill/>
                </a:ln>
                <a:solidFill>
                  <a:srgbClr val="000000"/>
                </a:solidFill>
                <a:effectLst/>
                <a:uLnTx/>
                <a:uFillTx/>
                <a:latin typeface="Arial" charset="0"/>
                <a:ea typeface="+mn-ea"/>
                <a:cs typeface="+mn-cs"/>
              </a:rPr>
              <a:t>1:00 – 2:30 p.m</a:t>
            </a:r>
            <a:r>
              <a:rPr kumimoji="0" lang="en-US" sz="2000" b="0" i="0" u="none" strike="noStrike" kern="1200" cap="none" spc="0" normalizeH="0" baseline="0" noProof="0" dirty="0">
                <a:ln>
                  <a:noFill/>
                </a:ln>
                <a:solidFill>
                  <a:srgbClr val="000000"/>
                </a:solidFill>
                <a:effectLst/>
                <a:uLnTx/>
                <a:uFillTx/>
                <a:latin typeface="Arial" charset="0"/>
                <a:ea typeface="+mn-ea"/>
                <a:cs typeface="+mn-cs"/>
              </a:rPr>
              <a:t>. / April 16</a:t>
            </a:r>
            <a:r>
              <a:rPr kumimoji="0" lang="en-US" sz="2000" b="0" i="0" u="none" strike="noStrike" kern="1200" cap="none" spc="0" normalizeH="0" baseline="30000" noProof="0" dirty="0">
                <a:ln>
                  <a:noFill/>
                </a:ln>
                <a:solidFill>
                  <a:srgbClr val="000000"/>
                </a:solidFill>
                <a:effectLst/>
                <a:uLnTx/>
                <a:uFillTx/>
                <a:latin typeface="Arial" charset="0"/>
                <a:ea typeface="+mn-ea"/>
                <a:cs typeface="+mn-cs"/>
              </a:rPr>
              <a:t>th</a:t>
            </a:r>
            <a:r>
              <a:rPr kumimoji="0" lang="en-US" sz="2000" b="0" i="0" u="none" strike="noStrike" kern="1200" cap="none" spc="0" normalizeH="0" baseline="0" noProof="0" dirty="0">
                <a:ln>
                  <a:noFill/>
                </a:ln>
                <a:solidFill>
                  <a:srgbClr val="000000"/>
                </a:solidFill>
                <a:effectLst/>
                <a:uLnTx/>
                <a:uFillTx/>
                <a:latin typeface="Arial" charset="0"/>
                <a:ea typeface="+mn-ea"/>
                <a:cs typeface="+mn-cs"/>
              </a:rPr>
              <a:t> from </a:t>
            </a:r>
            <a:r>
              <a:rPr kumimoji="0" lang="en-US" sz="2000" b="1" i="0" u="none" strike="noStrike" kern="1200" cap="none" spc="0" normalizeH="0" baseline="0" noProof="0" dirty="0">
                <a:ln>
                  <a:noFill/>
                </a:ln>
                <a:solidFill>
                  <a:srgbClr val="000000"/>
                </a:solidFill>
                <a:effectLst/>
                <a:uLnTx/>
                <a:uFillTx/>
                <a:latin typeface="Arial" charset="0"/>
                <a:ea typeface="+mn-ea"/>
                <a:cs typeface="+mn-cs"/>
              </a:rPr>
              <a:t>9:30 – 11:00 a.m. </a:t>
            </a:r>
            <a:r>
              <a:rPr kumimoji="0" lang="en-US" sz="2000" b="0" i="0" u="none" strike="noStrike" kern="1200" cap="none" spc="0" normalizeH="0" baseline="0" noProof="0" dirty="0">
                <a:ln>
                  <a:noFill/>
                </a:ln>
                <a:solidFill>
                  <a:srgbClr val="000000"/>
                </a:solidFill>
                <a:effectLst/>
                <a:uLnTx/>
                <a:uFillTx/>
                <a:latin typeface="Arial" charset="0"/>
                <a:ea typeface="+mn-ea"/>
                <a:cs typeface="+mn-cs"/>
              </a:rPr>
              <a:t>@ CWD</a:t>
            </a:r>
          </a:p>
          <a:p>
            <a:pPr marL="800100" marR="0" lvl="1" indent="-3429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charset="0"/>
                <a:ea typeface="+mn-ea"/>
                <a:cs typeface="+mn-cs"/>
              </a:rPr>
              <a:t>Additional dates available on the Longwood campus</a:t>
            </a:r>
          </a:p>
          <a:p>
            <a:pPr marL="457200" marR="0" lvl="1" indent="0" algn="l" defTabSz="914400" rtl="0" eaLnBrk="1" fontAlgn="base" latinLnBrk="0" hangingPunct="1">
              <a:lnSpc>
                <a:spcPct val="90000"/>
              </a:lnSpc>
              <a:spcBef>
                <a:spcPct val="20000"/>
              </a:spcBef>
              <a:spcAft>
                <a:spcPct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charset="0"/>
              <a:ea typeface="+mn-ea"/>
              <a:cs typeface="+mn-cs"/>
            </a:endParaRPr>
          </a:p>
          <a:p>
            <a:pPr marL="457200" marR="0" lvl="0"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charset="0"/>
                <a:ea typeface="+mn-ea"/>
                <a:cs typeface="+mn-cs"/>
              </a:rPr>
              <a:t>Please register via the Harvard Training Portal, selecting </a:t>
            </a:r>
            <a:r>
              <a:rPr kumimoji="0" lang="en-US" sz="2000" b="0" i="1" u="none" strike="noStrike" kern="1200" cap="none" spc="0" normalizeH="0" baseline="0" noProof="0" dirty="0">
                <a:ln>
                  <a:noFill/>
                </a:ln>
                <a:solidFill>
                  <a:srgbClr val="000000"/>
                </a:solidFill>
                <a:effectLst/>
                <a:uLnTx/>
                <a:uFillTx/>
                <a:latin typeface="Arial" charset="0"/>
                <a:ea typeface="+mn-ea"/>
                <a:cs typeface="+mn-cs"/>
              </a:rPr>
              <a:t>“Training on the Revised Independent Contractor Policy</a:t>
            </a:r>
            <a:r>
              <a:rPr kumimoji="0" lang="en-US" sz="2000" b="0" i="0" u="none" strike="noStrike" kern="1200" cap="none" spc="0" normalizeH="0" baseline="0" noProof="0" dirty="0">
                <a:ln>
                  <a:noFill/>
                </a:ln>
                <a:solidFill>
                  <a:srgbClr val="000000"/>
                </a:solidFill>
                <a:effectLst/>
                <a:uLnTx/>
                <a:uFillTx/>
                <a:latin typeface="Arial" charset="0"/>
                <a:ea typeface="+mn-ea"/>
                <a:cs typeface="+mn-cs"/>
              </a:rPr>
              <a:t>”</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charset="0"/>
              <a:ea typeface="+mn-ea"/>
              <a:cs typeface="+mn-cs"/>
            </a:endParaRPr>
          </a:p>
          <a:p>
            <a:pPr marL="457200" marR="0" lvl="0"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charset="0"/>
              <a:ea typeface="+mn-ea"/>
              <a:cs typeface="+mn-cs"/>
            </a:endParaRP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263081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
          <p:cNvSpPr>
            <a:spLocks noGrp="1" noChangeArrowheads="1"/>
          </p:cNvSpPr>
          <p:nvPr>
            <p:ph type="ctrTitle"/>
          </p:nvPr>
        </p:nvSpPr>
        <p:spPr/>
        <p:txBody>
          <a:bodyPr/>
          <a:lstStyle/>
          <a:p>
            <a:pPr algn="ctr" eaLnBrk="1" hangingPunct="1">
              <a:defRPr/>
            </a:pPr>
            <a:r>
              <a:rPr lang="en-US" sz="3200" dirty="0"/>
              <a:t>PeopleSoft Time &amp; Labor Changes</a:t>
            </a:r>
          </a:p>
        </p:txBody>
      </p:sp>
      <p:sp>
        <p:nvSpPr>
          <p:cNvPr id="4099" name="Rectangle 7"/>
          <p:cNvSpPr>
            <a:spLocks noGrp="1" noChangeArrowheads="1"/>
          </p:cNvSpPr>
          <p:nvPr>
            <p:ph type="subTitle" idx="1"/>
          </p:nvPr>
        </p:nvSpPr>
        <p:spPr>
          <a:xfrm>
            <a:off x="3429000" y="4152900"/>
            <a:ext cx="5051425" cy="1752600"/>
          </a:xfrm>
        </p:spPr>
        <p:txBody>
          <a:bodyPr/>
          <a:lstStyle/>
          <a:p>
            <a:pPr eaLnBrk="1" hangingPunct="1">
              <a:defRPr/>
            </a:pPr>
            <a:r>
              <a:rPr lang="en-US" sz="2400" b="1" dirty="0"/>
              <a:t>Isabelle Modiano</a:t>
            </a:r>
          </a:p>
          <a:p>
            <a:pPr eaLnBrk="1" hangingPunct="1">
              <a:defRPr/>
            </a:pPr>
            <a:r>
              <a:rPr lang="en-US" sz="2000" i="1" dirty="0"/>
              <a:t>Director, HR Systems</a:t>
            </a:r>
          </a:p>
          <a:p>
            <a:pPr eaLnBrk="1" hangingPunct="1">
              <a:defRPr/>
            </a:pPr>
            <a:r>
              <a:rPr lang="en-US" sz="2400" b="1" dirty="0"/>
              <a:t>Lisa Lavoie</a:t>
            </a:r>
          </a:p>
          <a:p>
            <a:pPr eaLnBrk="1" hangingPunct="1">
              <a:defRPr/>
            </a:pPr>
            <a:r>
              <a:rPr lang="en-US" sz="2000" i="1" dirty="0"/>
              <a:t>Associate Director, HR Systems</a:t>
            </a:r>
          </a:p>
          <a:p>
            <a:pPr eaLnBrk="1" hangingPunct="1">
              <a:defRPr/>
            </a:pPr>
            <a:r>
              <a:rPr lang="en-US" sz="2000" i="1" dirty="0"/>
              <a:t> HUIT, Academic Technology Services</a:t>
            </a:r>
            <a:endParaRPr lang="en-US" sz="2000" b="1" dirty="0"/>
          </a:p>
        </p:txBody>
      </p:sp>
      <p:sp>
        <p:nvSpPr>
          <p:cNvPr id="4100" name="Rectangle 5"/>
          <p:cNvSpPr>
            <a:spLocks noChangeArrowheads="1"/>
          </p:cNvSpPr>
          <p:nvPr/>
        </p:nvSpPr>
        <p:spPr bwMode="auto">
          <a:xfrm>
            <a:off x="533400" y="4343400"/>
            <a:ext cx="31242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3213125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9176" y="1198914"/>
            <a:ext cx="8377239" cy="5137759"/>
          </a:xfrm>
        </p:spPr>
        <p:txBody>
          <a:bodyPr/>
          <a:lstStyle/>
          <a:p>
            <a:pPr marL="0" indent="0">
              <a:buNone/>
            </a:pPr>
            <a:r>
              <a:rPr lang="en-US" sz="1800" b="1" dirty="0"/>
              <a:t>Mobile Strategy </a:t>
            </a:r>
            <a:r>
              <a:rPr lang="en-US" sz="1800" dirty="0"/>
              <a:t>- “working anytime, anywhere”</a:t>
            </a:r>
          </a:p>
          <a:p>
            <a:r>
              <a:rPr lang="en-US" sz="1600" dirty="0"/>
              <a:t>Based on our multi-year plans, we are looking at rolling out more mobile (“fluid”) functionality to employees and managers.</a:t>
            </a:r>
          </a:p>
          <a:p>
            <a:pPr marL="0" indent="0">
              <a:buNone/>
            </a:pPr>
            <a:r>
              <a:rPr lang="en-US" sz="1800" b="1" dirty="0"/>
              <a:t>Manager Self-Service</a:t>
            </a:r>
          </a:p>
          <a:p>
            <a:r>
              <a:rPr lang="en-US" sz="1600" dirty="0"/>
              <a:t>Most HR systems are centered around the manager, and modern HR systems rely on the manager for approvals, and enable managers to initiate transactions directly in the application. We are starting to explore moving in that direction.</a:t>
            </a:r>
            <a:endParaRPr lang="en-US" sz="1800" b="1" dirty="0"/>
          </a:p>
          <a:p>
            <a:pPr marL="0" indent="0">
              <a:buNone/>
            </a:pPr>
            <a:r>
              <a:rPr lang="en-US" sz="1800" b="1" dirty="0"/>
              <a:t>Less Customization</a:t>
            </a:r>
            <a:endParaRPr lang="en-US" sz="1800" dirty="0"/>
          </a:p>
          <a:p>
            <a:r>
              <a:rPr lang="en-US" sz="1600" dirty="0"/>
              <a:t>In order to be able to adopt new functionality more rapidly, we need to customize less. This is an industry trend as cloud vendors are offering more configuration and deploying changes more rapidly.</a:t>
            </a:r>
          </a:p>
          <a:p>
            <a:pPr marL="0" indent="0">
              <a:buNone/>
            </a:pPr>
            <a:r>
              <a:rPr lang="en-US" sz="1800" b="1" dirty="0"/>
              <a:t>More frequent and more incremental changes</a:t>
            </a:r>
          </a:p>
          <a:p>
            <a:r>
              <a:rPr lang="en-US" sz="1600" dirty="0"/>
              <a:t>Harvard’s and PeopleSoft’s strategy is to introduce enhancements and new functionality more frequently and incrementally. In order to continue to improve our user experience, we need to consider how we now approach change, training and communication.</a:t>
            </a:r>
          </a:p>
          <a:p>
            <a:endParaRPr lang="en-US" sz="1800"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3D2599DD-B877-44AD-922E-7F6DF9540662}" type="slidenum">
              <a:rPr kumimoji="0" lang="en-US" sz="800" b="0" i="0" u="none" strike="noStrike" kern="1200" cap="none" spc="0" normalizeH="0" baseline="0" noProof="0" smtClean="0">
                <a:ln>
                  <a:noFill/>
                </a:ln>
                <a:solidFill>
                  <a:srgbClr val="B2B2B2"/>
                </a:solidFill>
                <a:effectLst/>
                <a:uLnTx/>
                <a:uFillTx/>
                <a:latin typeface="Arial" charset="0"/>
                <a:ea typeface="+mn-ea"/>
                <a:cs typeface="Arial"/>
              </a:rPr>
              <a:pPr marL="0" marR="0" lvl="0" indent="0" algn="r" defTabSz="457200" rtl="0" eaLnBrk="1" fontAlgn="base" latinLnBrk="0" hangingPunct="1">
                <a:lnSpc>
                  <a:spcPct val="100000"/>
                </a:lnSpc>
                <a:spcBef>
                  <a:spcPct val="0"/>
                </a:spcBef>
                <a:spcAft>
                  <a:spcPct val="0"/>
                </a:spcAft>
                <a:buClrTx/>
                <a:buSzTx/>
                <a:buFontTx/>
                <a:buNone/>
                <a:tabLst/>
                <a:defRPr/>
              </a:pPr>
              <a:t>12</a:t>
            </a:fld>
            <a:endParaRPr kumimoji="0" lang="en-US" sz="800" b="0" i="0" u="none" strike="noStrike" kern="1200" cap="none" spc="0" normalizeH="0" baseline="0" noProof="0" dirty="0">
              <a:ln>
                <a:noFill/>
              </a:ln>
              <a:solidFill>
                <a:srgbClr val="4E84C4"/>
              </a:solidFill>
              <a:effectLst/>
              <a:uLnTx/>
              <a:uFillTx/>
              <a:latin typeface="Arial" charset="0"/>
              <a:ea typeface="+mn-ea"/>
              <a:cs typeface="Arial"/>
            </a:endParaRPr>
          </a:p>
        </p:txBody>
      </p:sp>
      <p:sp>
        <p:nvSpPr>
          <p:cNvPr id="5" name="Title 4"/>
          <p:cNvSpPr>
            <a:spLocks noGrp="1"/>
          </p:cNvSpPr>
          <p:nvPr>
            <p:ph type="title"/>
          </p:nvPr>
        </p:nvSpPr>
        <p:spPr>
          <a:xfrm>
            <a:off x="590550" y="317500"/>
            <a:ext cx="8377238" cy="684823"/>
          </a:xfrm>
        </p:spPr>
        <p:txBody>
          <a:bodyPr/>
          <a:lstStyle/>
          <a:p>
            <a:r>
              <a:rPr lang="en-US" dirty="0"/>
              <a:t>Harvard HR Systems – What’s Next?</a:t>
            </a:r>
          </a:p>
        </p:txBody>
      </p:sp>
    </p:spTree>
    <p:extLst>
      <p:ext uri="{BB962C8B-B14F-4D97-AF65-F5344CB8AC3E}">
        <p14:creationId xmlns:p14="http://schemas.microsoft.com/office/powerpoint/2010/main" val="1611043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A575F716-0474-4BD1-A842-E700C5BCDABA}"/>
              </a:ext>
            </a:extLst>
          </p:cNvPr>
          <p:cNvSpPr/>
          <p:nvPr/>
        </p:nvSpPr>
        <p:spPr>
          <a:xfrm>
            <a:off x="1785668" y="4191000"/>
            <a:ext cx="6952890" cy="195244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Arial"/>
              <a:ea typeface="+mn-ea"/>
              <a:cs typeface="Arial"/>
            </a:endParaRP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3D2599DD-B877-44AD-922E-7F6DF9540662}" type="slidenum">
              <a:rPr kumimoji="0" lang="en-US" sz="800" b="0" i="0" u="none" strike="noStrike" kern="1200" cap="none" spc="0" normalizeH="0" baseline="0" noProof="0" smtClean="0">
                <a:ln>
                  <a:noFill/>
                </a:ln>
                <a:solidFill>
                  <a:srgbClr val="B2B2B2"/>
                </a:solidFill>
                <a:effectLst/>
                <a:uLnTx/>
                <a:uFillTx/>
                <a:latin typeface="Arial" charset="0"/>
                <a:ea typeface="+mn-ea"/>
                <a:cs typeface="Arial"/>
              </a:rPr>
              <a:pPr marL="0" marR="0" lvl="0" indent="0" algn="r" defTabSz="457200" rtl="0" eaLnBrk="1" fontAlgn="base" latinLnBrk="0" hangingPunct="1">
                <a:lnSpc>
                  <a:spcPct val="100000"/>
                </a:lnSpc>
                <a:spcBef>
                  <a:spcPct val="0"/>
                </a:spcBef>
                <a:spcAft>
                  <a:spcPct val="0"/>
                </a:spcAft>
                <a:buClrTx/>
                <a:buSzTx/>
                <a:buFontTx/>
                <a:buNone/>
                <a:tabLst/>
                <a:defRPr/>
              </a:pPr>
              <a:t>13</a:t>
            </a:fld>
            <a:endParaRPr kumimoji="0" lang="en-US" sz="800" b="0" i="0" u="none" strike="noStrike" kern="1200" cap="none" spc="0" normalizeH="0" baseline="0" noProof="0" dirty="0">
              <a:ln>
                <a:noFill/>
              </a:ln>
              <a:solidFill>
                <a:srgbClr val="4E84C4"/>
              </a:solidFill>
              <a:effectLst/>
              <a:uLnTx/>
              <a:uFillTx/>
              <a:latin typeface="Arial" charset="0"/>
              <a:ea typeface="+mn-ea"/>
              <a:cs typeface="Arial"/>
            </a:endParaRPr>
          </a:p>
        </p:txBody>
      </p:sp>
      <p:sp>
        <p:nvSpPr>
          <p:cNvPr id="5" name="Title 4"/>
          <p:cNvSpPr>
            <a:spLocks noGrp="1"/>
          </p:cNvSpPr>
          <p:nvPr>
            <p:ph type="title"/>
          </p:nvPr>
        </p:nvSpPr>
        <p:spPr>
          <a:xfrm>
            <a:off x="590550" y="317500"/>
            <a:ext cx="8377238" cy="684823"/>
          </a:xfrm>
        </p:spPr>
        <p:txBody>
          <a:bodyPr/>
          <a:lstStyle/>
          <a:p>
            <a:r>
              <a:rPr lang="en-US" dirty="0"/>
              <a:t>HR Systems – Upcoming changes</a:t>
            </a:r>
          </a:p>
        </p:txBody>
      </p:sp>
      <p:sp>
        <p:nvSpPr>
          <p:cNvPr id="6" name="Content Placeholder 5">
            <a:extLst>
              <a:ext uri="{FF2B5EF4-FFF2-40B4-BE49-F238E27FC236}">
                <a16:creationId xmlns:a16="http://schemas.microsoft.com/office/drawing/2014/main" id="{5BD99B5B-494B-4F23-8D84-3C994C39FA79}"/>
              </a:ext>
            </a:extLst>
          </p:cNvPr>
          <p:cNvSpPr>
            <a:spLocks noGrp="1"/>
          </p:cNvSpPr>
          <p:nvPr>
            <p:ph idx="1"/>
          </p:nvPr>
        </p:nvSpPr>
        <p:spPr>
          <a:xfrm>
            <a:off x="457200" y="1002323"/>
            <a:ext cx="8229600" cy="4525963"/>
          </a:xfrm>
        </p:spPr>
        <p:txBody>
          <a:bodyPr/>
          <a:lstStyle/>
          <a:p>
            <a:pPr marL="0" indent="0">
              <a:buNone/>
            </a:pPr>
            <a:r>
              <a:rPr lang="en-US" b="1" dirty="0"/>
              <a:t>PeopleSoft Major Release</a:t>
            </a:r>
          </a:p>
          <a:p>
            <a:r>
              <a:rPr lang="en-US" dirty="0"/>
              <a:t>PeopleSoft Spring Release: May 13</a:t>
            </a:r>
            <a:r>
              <a:rPr lang="en-US" baseline="30000" dirty="0"/>
              <a:t>th</a:t>
            </a:r>
            <a:r>
              <a:rPr lang="en-US" dirty="0"/>
              <a:t>, 2019</a:t>
            </a:r>
            <a:endParaRPr lang="en-US" baseline="30000" dirty="0"/>
          </a:p>
          <a:p>
            <a:pPr marL="1087120" lvl="2" indent="-172720"/>
            <a:r>
              <a:rPr lang="en-US" dirty="0"/>
              <a:t>PeopleSoft will be down Friday, May 10th at 5pm</a:t>
            </a:r>
          </a:p>
          <a:p>
            <a:r>
              <a:rPr lang="en-US" dirty="0"/>
              <a:t>Release Scope </a:t>
            </a:r>
          </a:p>
          <a:p>
            <a:pPr marL="1087120" lvl="2" indent="-172720"/>
            <a:r>
              <a:rPr lang="en-US" dirty="0"/>
              <a:t>Technical Upgrade</a:t>
            </a:r>
          </a:p>
          <a:p>
            <a:pPr marL="1087120" lvl="2" indent="-172720"/>
            <a:r>
              <a:rPr lang="en-US" dirty="0"/>
              <a:t>Changes to support the Position Tracking and Reporting project</a:t>
            </a:r>
          </a:p>
          <a:p>
            <a:pPr marL="1087120" lvl="2" indent="-172720"/>
            <a:r>
              <a:rPr lang="en-US" dirty="0"/>
              <a:t>New PeopleSoft functionality</a:t>
            </a:r>
          </a:p>
          <a:p>
            <a:pPr lvl="3"/>
            <a:r>
              <a:rPr lang="en-US" sz="1400" b="1" dirty="0"/>
              <a:t>Day One onboarding</a:t>
            </a:r>
          </a:p>
          <a:p>
            <a:pPr lvl="3"/>
            <a:endParaRPr lang="en-US" sz="1400" dirty="0"/>
          </a:p>
          <a:p>
            <a:pPr lvl="3"/>
            <a:r>
              <a:rPr lang="en-US" sz="1400" b="1" dirty="0"/>
              <a:t>New Mobile Time and Labor pages:</a:t>
            </a:r>
          </a:p>
          <a:p>
            <a:pPr lvl="4"/>
            <a:r>
              <a:rPr lang="en-US" sz="1400" dirty="0"/>
              <a:t>Timesheet page is </a:t>
            </a:r>
            <a:r>
              <a:rPr lang="en-US" sz="1400" b="1" dirty="0"/>
              <a:t>replaced </a:t>
            </a:r>
            <a:r>
              <a:rPr lang="en-US" sz="1400" dirty="0"/>
              <a:t>by new Mobile Time Entry pages - impacts EMPLOYEES</a:t>
            </a:r>
          </a:p>
          <a:p>
            <a:pPr lvl="4"/>
            <a:r>
              <a:rPr lang="en-US" sz="1400" dirty="0"/>
              <a:t>Time Approvals are being </a:t>
            </a:r>
            <a:r>
              <a:rPr lang="en-US" sz="1400" b="1" dirty="0"/>
              <a:t>added </a:t>
            </a:r>
            <a:r>
              <a:rPr lang="en-US" sz="1400" dirty="0"/>
              <a:t>to the Approvals Tile, existing page remains unchanged – impacts MANAGERS</a:t>
            </a:r>
          </a:p>
          <a:p>
            <a:pPr lvl="4"/>
            <a:r>
              <a:rPr lang="en-US" sz="1400" dirty="0"/>
              <a:t>Harvard Exception page is being replaced by a Mobile Exceptions page – impacts ADMINISTRATORS</a:t>
            </a:r>
          </a:p>
          <a:p>
            <a:pPr lvl="4"/>
            <a:endParaRPr lang="en-US" sz="1400" dirty="0"/>
          </a:p>
          <a:p>
            <a:pPr lvl="3"/>
            <a:r>
              <a:rPr lang="en-US" sz="1400" dirty="0"/>
              <a:t>New Mobile Direct Deposit page – impacts EMPLOYEES</a:t>
            </a:r>
          </a:p>
          <a:p>
            <a:pPr lvl="3"/>
            <a:r>
              <a:rPr lang="en-US" sz="1400" dirty="0"/>
              <a:t>New “look and feel” for administrative pages</a:t>
            </a:r>
          </a:p>
          <a:p>
            <a:pPr lvl="3"/>
            <a:endParaRPr lang="en-US" dirty="0"/>
          </a:p>
          <a:p>
            <a:pPr marL="1087120" lvl="2" indent="-172720"/>
            <a:endParaRPr lang="en-US" sz="1400" dirty="0"/>
          </a:p>
        </p:txBody>
      </p:sp>
    </p:spTree>
    <p:extLst>
      <p:ext uri="{BB962C8B-B14F-4D97-AF65-F5344CB8AC3E}">
        <p14:creationId xmlns:p14="http://schemas.microsoft.com/office/powerpoint/2010/main" val="1754497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for Time and Labor pages </a:t>
            </a:r>
            <a:br>
              <a:rPr lang="en-US" dirty="0"/>
            </a:br>
            <a:r>
              <a:rPr lang="en-US" dirty="0"/>
              <a:t>– Employees</a:t>
            </a:r>
          </a:p>
        </p:txBody>
      </p:sp>
      <p:sp>
        <p:nvSpPr>
          <p:cNvPr id="3" name="Content Placeholder 2"/>
          <p:cNvSpPr>
            <a:spLocks noGrp="1"/>
          </p:cNvSpPr>
          <p:nvPr>
            <p:ph idx="1"/>
          </p:nvPr>
        </p:nvSpPr>
        <p:spPr/>
        <p:txBody>
          <a:bodyPr/>
          <a:lstStyle/>
          <a:p>
            <a:pPr marL="0" indent="0">
              <a:buNone/>
            </a:pPr>
            <a:r>
              <a:rPr lang="en-US" b="1" dirty="0"/>
              <a:t> </a:t>
            </a:r>
            <a:endParaRPr lang="en-US" dirty="0"/>
          </a:p>
          <a:p>
            <a:pPr lvl="1"/>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3C7DC2BC-9C26-42ED-9786-2E2FE499DF6C}" type="slidenum">
              <a:rPr kumimoji="0" lang="en-US" sz="800" b="0" i="0" u="none" strike="noStrike" kern="1200" cap="none" spc="0" normalizeH="0" baseline="0" noProof="0" smtClean="0">
                <a:ln>
                  <a:noFill/>
                </a:ln>
                <a:solidFill>
                  <a:srgbClr val="B2B2B2"/>
                </a:solidFill>
                <a:effectLst/>
                <a:uLnTx/>
                <a:uFillTx/>
                <a:latin typeface="Arial" charset="0"/>
                <a:ea typeface="+mn-ea"/>
                <a:cs typeface="Arial"/>
              </a:rPr>
              <a:pPr marL="0" marR="0" lvl="0" indent="0" algn="r" defTabSz="457200" rtl="0" eaLnBrk="1" fontAlgn="base" latinLnBrk="0" hangingPunct="1">
                <a:lnSpc>
                  <a:spcPct val="100000"/>
                </a:lnSpc>
                <a:spcBef>
                  <a:spcPct val="0"/>
                </a:spcBef>
                <a:spcAft>
                  <a:spcPct val="0"/>
                </a:spcAft>
                <a:buClrTx/>
                <a:buSzTx/>
                <a:buFontTx/>
                <a:buNone/>
                <a:tabLst/>
                <a:defRPr/>
              </a:pPr>
              <a:t>14</a:t>
            </a:fld>
            <a:endParaRPr kumimoji="0" lang="en-US" sz="800" b="0" i="0" u="none" strike="noStrike" kern="1200" cap="none" spc="0" normalizeH="0" baseline="0" noProof="0" dirty="0">
              <a:ln>
                <a:noFill/>
              </a:ln>
              <a:solidFill>
                <a:srgbClr val="B2B2B2"/>
              </a:solidFill>
              <a:effectLst/>
              <a:uLnTx/>
              <a:uFillTx/>
              <a:latin typeface="Arial" charset="0"/>
              <a:ea typeface="+mn-ea"/>
              <a:cs typeface="Arial"/>
            </a:endParaRPr>
          </a:p>
        </p:txBody>
      </p:sp>
      <p:sp>
        <p:nvSpPr>
          <p:cNvPr id="6" name="TextBox 5">
            <a:extLst>
              <a:ext uri="{FF2B5EF4-FFF2-40B4-BE49-F238E27FC236}">
                <a16:creationId xmlns:a16="http://schemas.microsoft.com/office/drawing/2014/main" id="{818EB9C4-920B-4A00-A91D-F37576CB5438}"/>
              </a:ext>
            </a:extLst>
          </p:cNvPr>
          <p:cNvSpPr txBox="1"/>
          <p:nvPr/>
        </p:nvSpPr>
        <p:spPr>
          <a:xfrm>
            <a:off x="2743200" y="2057400"/>
            <a:ext cx="3249608" cy="369332"/>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charset="0"/>
                <a:ea typeface="+mn-ea"/>
                <a:cs typeface="Arial" charset="0"/>
              </a:rPr>
              <a:t>Add print screen of tile here</a:t>
            </a:r>
          </a:p>
        </p:txBody>
      </p:sp>
      <p:pic>
        <p:nvPicPr>
          <p:cNvPr id="5" name="Picture 4">
            <a:extLst>
              <a:ext uri="{FF2B5EF4-FFF2-40B4-BE49-F238E27FC236}">
                <a16:creationId xmlns:a16="http://schemas.microsoft.com/office/drawing/2014/main" id="{8D557576-B45A-40A4-AF94-B6C2C93C95A4}"/>
              </a:ext>
            </a:extLst>
          </p:cNvPr>
          <p:cNvPicPr>
            <a:picLocks noChangeAspect="1"/>
          </p:cNvPicPr>
          <p:nvPr/>
        </p:nvPicPr>
        <p:blipFill>
          <a:blip r:embed="rId2"/>
          <a:stretch>
            <a:fillRect/>
          </a:stretch>
        </p:blipFill>
        <p:spPr>
          <a:xfrm>
            <a:off x="0" y="1150507"/>
            <a:ext cx="9144000" cy="4556985"/>
          </a:xfrm>
          <a:prstGeom prst="rect">
            <a:avLst/>
          </a:prstGeom>
        </p:spPr>
      </p:pic>
      <p:sp>
        <p:nvSpPr>
          <p:cNvPr id="7" name="TextBox 6">
            <a:extLst>
              <a:ext uri="{FF2B5EF4-FFF2-40B4-BE49-F238E27FC236}">
                <a16:creationId xmlns:a16="http://schemas.microsoft.com/office/drawing/2014/main" id="{24A37E1C-D82E-4AA9-AD5B-DB2791B8B10E}"/>
              </a:ext>
            </a:extLst>
          </p:cNvPr>
          <p:cNvSpPr txBox="1"/>
          <p:nvPr/>
        </p:nvSpPr>
        <p:spPr>
          <a:xfrm>
            <a:off x="7909148" y="556887"/>
            <a:ext cx="925253" cy="338554"/>
          </a:xfrm>
          <a:prstGeom prst="rect">
            <a:avLst/>
          </a:prstGeom>
          <a:solidFill>
            <a:schemeClr val="accent3">
              <a:lumMod val="65000"/>
            </a:schemeClr>
          </a:solidFill>
          <a:ln>
            <a:solidFill>
              <a:srgbClr val="0070C0"/>
            </a:solidFill>
            <a:prstDash val="solid"/>
          </a:ln>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charset="0"/>
                <a:ea typeface="+mn-ea"/>
                <a:cs typeface="Arial" charset="0"/>
              </a:rPr>
              <a:t>Current</a:t>
            </a:r>
          </a:p>
        </p:txBody>
      </p:sp>
    </p:spTree>
    <p:extLst>
      <p:ext uri="{BB962C8B-B14F-4D97-AF65-F5344CB8AC3E}">
        <p14:creationId xmlns:p14="http://schemas.microsoft.com/office/powerpoint/2010/main" val="1960413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546" y="152400"/>
            <a:ext cx="8305800" cy="914400"/>
          </a:xfrm>
        </p:spPr>
        <p:txBody>
          <a:bodyPr/>
          <a:lstStyle/>
          <a:p>
            <a:r>
              <a:rPr lang="en-US" dirty="0"/>
              <a:t>Enter Time (Fluid) – from laptop</a:t>
            </a:r>
            <a:br>
              <a:rPr lang="en-US" dirty="0"/>
            </a:b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CC7191-16DC-43F3-A258-11E9D513384A}" type="slidenum">
              <a:rPr kumimoji="0" lang="en-US" sz="800" b="0" i="0" u="none" strike="noStrike" kern="1200" cap="none" spc="0" normalizeH="0" baseline="0" noProof="0" smtClean="0">
                <a:ln>
                  <a:noFill/>
                </a:ln>
                <a:solidFill>
                  <a:srgbClr val="B2B2B2"/>
                </a:solidFill>
                <a:effectLst/>
                <a:uLnTx/>
                <a:uFillTx/>
                <a:latin typeface="Arial" charset="0"/>
                <a:ea typeface="+mn-ea"/>
                <a:cs typeface="Arial"/>
              </a:rPr>
              <a:pPr marL="0" marR="0" lvl="0" indent="0" algn="r" defTabSz="457200" rtl="0" eaLnBrk="1" fontAlgn="base" latinLnBrk="0" hangingPunct="1">
                <a:lnSpc>
                  <a:spcPct val="100000"/>
                </a:lnSpc>
                <a:spcBef>
                  <a:spcPct val="0"/>
                </a:spcBef>
                <a:spcAft>
                  <a:spcPct val="0"/>
                </a:spcAft>
                <a:buClrTx/>
                <a:buSzTx/>
                <a:buFontTx/>
                <a:buNone/>
                <a:tabLst/>
                <a:defRPr/>
              </a:pPr>
              <a:t>15</a:t>
            </a:fld>
            <a:endParaRPr kumimoji="0" lang="en-US" sz="800" b="0" i="0" u="none" strike="noStrike" kern="1200" cap="none" spc="0" normalizeH="0" baseline="0" noProof="0" dirty="0">
              <a:ln>
                <a:noFill/>
              </a:ln>
              <a:solidFill>
                <a:srgbClr val="B2B2B2"/>
              </a:solidFill>
              <a:effectLst/>
              <a:uLnTx/>
              <a:uFillTx/>
              <a:latin typeface="Arial" charset="0"/>
              <a:ea typeface="+mn-ea"/>
              <a:cs typeface="Arial"/>
            </a:endParaRPr>
          </a:p>
        </p:txBody>
      </p:sp>
      <p:sp>
        <p:nvSpPr>
          <p:cNvPr id="6" name="TextBox 5">
            <a:extLst>
              <a:ext uri="{FF2B5EF4-FFF2-40B4-BE49-F238E27FC236}">
                <a16:creationId xmlns:a16="http://schemas.microsoft.com/office/drawing/2014/main" id="{8E95278F-118E-4F5F-8187-ECCC67CB6C61}"/>
              </a:ext>
            </a:extLst>
          </p:cNvPr>
          <p:cNvSpPr txBox="1"/>
          <p:nvPr/>
        </p:nvSpPr>
        <p:spPr>
          <a:xfrm>
            <a:off x="8279379" y="675518"/>
            <a:ext cx="606256" cy="338554"/>
          </a:xfrm>
          <a:prstGeom prst="rect">
            <a:avLst/>
          </a:prstGeom>
          <a:solidFill>
            <a:srgbClr val="0070C0"/>
          </a:solidFill>
          <a:ln>
            <a:solidFill>
              <a:srgbClr val="0070C0"/>
            </a:solidFill>
          </a:ln>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charset="0"/>
                <a:ea typeface="+mn-ea"/>
                <a:cs typeface="Arial" charset="0"/>
              </a:rPr>
              <a:t>New</a:t>
            </a:r>
          </a:p>
        </p:txBody>
      </p:sp>
      <p:pic>
        <p:nvPicPr>
          <p:cNvPr id="8" name="Picture 7">
            <a:extLst>
              <a:ext uri="{FF2B5EF4-FFF2-40B4-BE49-F238E27FC236}">
                <a16:creationId xmlns:a16="http://schemas.microsoft.com/office/drawing/2014/main" id="{6A0175B7-CB6B-4EF5-A5C6-40EFC870EB5A}"/>
              </a:ext>
            </a:extLst>
          </p:cNvPr>
          <p:cNvPicPr>
            <a:picLocks noChangeAspect="1"/>
          </p:cNvPicPr>
          <p:nvPr/>
        </p:nvPicPr>
        <p:blipFill>
          <a:blip r:embed="rId2"/>
          <a:stretch>
            <a:fillRect/>
          </a:stretch>
        </p:blipFill>
        <p:spPr>
          <a:xfrm>
            <a:off x="625335" y="1094984"/>
            <a:ext cx="8039100" cy="3477016"/>
          </a:xfrm>
          <a:prstGeom prst="rect">
            <a:avLst/>
          </a:prstGeom>
        </p:spPr>
      </p:pic>
    </p:spTree>
    <p:extLst>
      <p:ext uri="{BB962C8B-B14F-4D97-AF65-F5344CB8AC3E}">
        <p14:creationId xmlns:p14="http://schemas.microsoft.com/office/powerpoint/2010/main" val="3437934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099" y="168275"/>
            <a:ext cx="8305800" cy="914400"/>
          </a:xfrm>
        </p:spPr>
        <p:txBody>
          <a:bodyPr/>
          <a:lstStyle/>
          <a:p>
            <a:r>
              <a:rPr lang="en-US" dirty="0"/>
              <a:t>Weekly Time Entry (small form) – from a Smartphone</a:t>
            </a:r>
            <a:br>
              <a:rPr lang="en-US" dirty="0"/>
            </a:b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CC7191-16DC-43F3-A258-11E9D513384A}" type="slidenum">
              <a:rPr kumimoji="0" lang="en-US" sz="800" b="0" i="0" u="none" strike="noStrike" kern="1200" cap="none" spc="0" normalizeH="0" baseline="0" noProof="0" smtClean="0">
                <a:ln>
                  <a:noFill/>
                </a:ln>
                <a:solidFill>
                  <a:srgbClr val="B2B2B2"/>
                </a:solidFill>
                <a:effectLst/>
                <a:uLnTx/>
                <a:uFillTx/>
                <a:latin typeface="Arial" charset="0"/>
                <a:ea typeface="+mn-ea"/>
                <a:cs typeface="Arial"/>
              </a:rPr>
              <a:pPr marL="0" marR="0" lvl="0" indent="0" algn="r" defTabSz="457200" rtl="0" eaLnBrk="1" fontAlgn="base" latinLnBrk="0" hangingPunct="1">
                <a:lnSpc>
                  <a:spcPct val="100000"/>
                </a:lnSpc>
                <a:spcBef>
                  <a:spcPct val="0"/>
                </a:spcBef>
                <a:spcAft>
                  <a:spcPct val="0"/>
                </a:spcAft>
                <a:buClrTx/>
                <a:buSzTx/>
                <a:buFontTx/>
                <a:buNone/>
                <a:tabLst/>
                <a:defRPr/>
              </a:pPr>
              <a:t>16</a:t>
            </a:fld>
            <a:endParaRPr kumimoji="0" lang="en-US" sz="800" b="0" i="0" u="none" strike="noStrike" kern="1200" cap="none" spc="0" normalizeH="0" baseline="0" noProof="0" dirty="0">
              <a:ln>
                <a:noFill/>
              </a:ln>
              <a:solidFill>
                <a:srgbClr val="B2B2B2"/>
              </a:solidFill>
              <a:effectLst/>
              <a:uLnTx/>
              <a:uFillTx/>
              <a:latin typeface="Arial" charset="0"/>
              <a:ea typeface="+mn-ea"/>
              <a:cs typeface="Arial"/>
            </a:endParaRPr>
          </a:p>
        </p:txBody>
      </p:sp>
      <p:sp>
        <p:nvSpPr>
          <p:cNvPr id="6" name="TextBox 5">
            <a:extLst>
              <a:ext uri="{FF2B5EF4-FFF2-40B4-BE49-F238E27FC236}">
                <a16:creationId xmlns:a16="http://schemas.microsoft.com/office/drawing/2014/main" id="{227B0D69-0150-419C-BB13-B5BBFCC15270}"/>
              </a:ext>
            </a:extLst>
          </p:cNvPr>
          <p:cNvSpPr txBox="1"/>
          <p:nvPr/>
        </p:nvSpPr>
        <p:spPr>
          <a:xfrm>
            <a:off x="8229600" y="524890"/>
            <a:ext cx="606256" cy="338554"/>
          </a:xfrm>
          <a:prstGeom prst="rect">
            <a:avLst/>
          </a:prstGeom>
          <a:solidFill>
            <a:srgbClr val="0070C0"/>
          </a:solidFill>
          <a:ln>
            <a:solidFill>
              <a:srgbClr val="0070C0"/>
            </a:solidFill>
          </a:ln>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charset="0"/>
                <a:ea typeface="+mn-ea"/>
                <a:cs typeface="Arial" charset="0"/>
              </a:rPr>
              <a:t>New</a:t>
            </a:r>
          </a:p>
        </p:txBody>
      </p:sp>
      <p:pic>
        <p:nvPicPr>
          <p:cNvPr id="7" name="Picture 6">
            <a:extLst>
              <a:ext uri="{FF2B5EF4-FFF2-40B4-BE49-F238E27FC236}">
                <a16:creationId xmlns:a16="http://schemas.microsoft.com/office/drawing/2014/main" id="{0FB1BE47-9DC7-427A-AEB2-875E2C7E88B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1382" b="13665"/>
          <a:stretch/>
        </p:blipFill>
        <p:spPr>
          <a:xfrm>
            <a:off x="2819400" y="889570"/>
            <a:ext cx="3324492" cy="5395631"/>
          </a:xfrm>
          <a:prstGeom prst="rect">
            <a:avLst/>
          </a:prstGeom>
        </p:spPr>
      </p:pic>
    </p:spTree>
    <p:extLst>
      <p:ext uri="{BB962C8B-B14F-4D97-AF65-F5344CB8AC3E}">
        <p14:creationId xmlns:p14="http://schemas.microsoft.com/office/powerpoint/2010/main" val="14122904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384"/>
            <a:ext cx="8762999" cy="838201"/>
          </a:xfrm>
        </p:spPr>
        <p:txBody>
          <a:bodyPr>
            <a:noAutofit/>
          </a:bodyPr>
          <a:lstStyle/>
          <a:p>
            <a:pPr lvl="2"/>
            <a:r>
              <a:rPr lang="en-US" dirty="0">
                <a:solidFill>
                  <a:srgbClr val="C00000"/>
                </a:solidFill>
              </a:rPr>
              <a:t>Mobile Time Entry – Key Changes</a:t>
            </a:r>
          </a:p>
        </p:txBody>
      </p:sp>
      <p:sp>
        <p:nvSpPr>
          <p:cNvPr id="4" name="Content Placeholder 3"/>
          <p:cNvSpPr>
            <a:spLocks noGrp="1"/>
          </p:cNvSpPr>
          <p:nvPr>
            <p:ph idx="1"/>
          </p:nvPr>
        </p:nvSpPr>
        <p:spPr/>
        <p:txBody>
          <a:bodyPr/>
          <a:lstStyle/>
          <a:p>
            <a:pPr marL="0" indent="0">
              <a:buNone/>
            </a:pPr>
            <a:r>
              <a:rPr lang="en-US" dirty="0"/>
              <a:t> </a:t>
            </a:r>
          </a:p>
        </p:txBody>
      </p:sp>
      <p:sp>
        <p:nvSpPr>
          <p:cNvPr id="3" name="Slide Number Placeholder 2"/>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3C7DC2BC-9C26-42ED-9786-2E2FE499DF6C}" type="slidenum">
              <a:rPr kumimoji="0" lang="en-US" sz="800" b="0" i="0" u="none" strike="noStrike" kern="1200" cap="none" spc="0" normalizeH="0" baseline="0" noProof="0" smtClean="0">
                <a:ln>
                  <a:noFill/>
                </a:ln>
                <a:solidFill>
                  <a:srgbClr val="B2B2B2"/>
                </a:solidFill>
                <a:effectLst/>
                <a:uLnTx/>
                <a:uFillTx/>
                <a:latin typeface="Arial" charset="0"/>
                <a:ea typeface="+mn-ea"/>
                <a:cs typeface="Arial"/>
              </a:rPr>
              <a:pPr marL="0" marR="0" lvl="0" indent="0" algn="r" defTabSz="457200" rtl="0" eaLnBrk="1" fontAlgn="base" latinLnBrk="0" hangingPunct="1">
                <a:lnSpc>
                  <a:spcPct val="100000"/>
                </a:lnSpc>
                <a:spcBef>
                  <a:spcPct val="0"/>
                </a:spcBef>
                <a:spcAft>
                  <a:spcPct val="0"/>
                </a:spcAft>
                <a:buClrTx/>
                <a:buSzTx/>
                <a:buFontTx/>
                <a:buNone/>
                <a:tabLst/>
                <a:defRPr/>
              </a:pPr>
              <a:t>17</a:t>
            </a:fld>
            <a:endParaRPr kumimoji="0" lang="en-US" sz="800" b="0" i="0" u="none" strike="noStrike" kern="1200" cap="none" spc="0" normalizeH="0" baseline="0" noProof="0" dirty="0">
              <a:ln>
                <a:noFill/>
              </a:ln>
              <a:solidFill>
                <a:srgbClr val="B2B2B2"/>
              </a:solidFill>
              <a:effectLst/>
              <a:uLnTx/>
              <a:uFillTx/>
              <a:latin typeface="Arial" charset="0"/>
              <a:ea typeface="+mn-ea"/>
              <a:cs typeface="Arial"/>
            </a:endParaRPr>
          </a:p>
        </p:txBody>
      </p:sp>
      <p:sp>
        <p:nvSpPr>
          <p:cNvPr id="8" name="Content Placeholder 2">
            <a:extLst>
              <a:ext uri="{FF2B5EF4-FFF2-40B4-BE49-F238E27FC236}">
                <a16:creationId xmlns:a16="http://schemas.microsoft.com/office/drawing/2014/main" id="{C904A200-AD42-4B0E-9506-7F5CC91E8925}"/>
              </a:ext>
            </a:extLst>
          </p:cNvPr>
          <p:cNvSpPr txBox="1">
            <a:spLocks/>
          </p:cNvSpPr>
          <p:nvPr/>
        </p:nvSpPr>
        <p:spPr bwMode="auto">
          <a:xfrm>
            <a:off x="538160" y="1231351"/>
            <a:ext cx="8377239" cy="51377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defTabSz="457200" rtl="0" eaLnBrk="1" fontAlgn="base" hangingPunct="1">
              <a:spcBef>
                <a:spcPct val="20000"/>
              </a:spcBef>
              <a:spcAft>
                <a:spcPts val="600"/>
              </a:spcAft>
              <a:buClr>
                <a:schemeClr val="tx1"/>
              </a:buClr>
              <a:buFont typeface="Arial" charset="0"/>
              <a:buChar char="•"/>
              <a:defRPr sz="2000">
                <a:solidFill>
                  <a:schemeClr val="tx1"/>
                </a:solidFill>
                <a:latin typeface="+mn-lt"/>
                <a:ea typeface="+mn-ea"/>
                <a:cs typeface="+mn-cs"/>
              </a:defRPr>
            </a:lvl1pPr>
            <a:lvl2pPr marL="685800" indent="-228600" algn="l" defTabSz="457200" rtl="0" eaLnBrk="1" fontAlgn="base" hangingPunct="1">
              <a:spcBef>
                <a:spcPct val="20000"/>
              </a:spcBef>
              <a:spcAft>
                <a:spcPts val="600"/>
              </a:spcAft>
              <a:buClr>
                <a:schemeClr val="tx1"/>
              </a:buClr>
              <a:buFont typeface="Arial" charset="0"/>
              <a:buChar char="–"/>
              <a:defRPr sz="1800">
                <a:solidFill>
                  <a:schemeClr val="tx1"/>
                </a:solidFill>
                <a:latin typeface="+mn-lt"/>
                <a:cs typeface="+mn-cs"/>
              </a:defRPr>
            </a:lvl2pPr>
            <a:lvl3pPr marL="1087438" indent="-173038" algn="l" defTabSz="457200" rtl="0" eaLnBrk="1" fontAlgn="base" hangingPunct="1">
              <a:spcBef>
                <a:spcPct val="20000"/>
              </a:spcBef>
              <a:spcAft>
                <a:spcPts val="600"/>
              </a:spcAft>
              <a:buClr>
                <a:schemeClr val="tx1"/>
              </a:buClr>
              <a:buFont typeface="Arial" charset="0"/>
              <a:buChar char="•"/>
              <a:defRPr sz="1600">
                <a:solidFill>
                  <a:schemeClr val="tx1"/>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a:lstStyle>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r>
              <a:rPr kumimoji="0" lang="en-US" sz="1800" b="1" i="0" u="none" strike="noStrike" kern="1200" cap="none" spc="0" normalizeH="0" baseline="0" noProof="0" dirty="0">
                <a:ln>
                  <a:noFill/>
                </a:ln>
                <a:solidFill>
                  <a:srgbClr val="000000"/>
                </a:solidFill>
                <a:effectLst/>
                <a:uLnTx/>
                <a:uFillTx/>
                <a:latin typeface="Arial"/>
                <a:ea typeface="+mn-ea"/>
                <a:cs typeface="Arial"/>
              </a:rPr>
              <a:t>Replaces</a:t>
            </a:r>
            <a:r>
              <a:rPr kumimoji="0" lang="en-US" sz="1800" b="0" i="0" u="none" strike="noStrike" kern="1200" cap="none" spc="0" normalizeH="0" baseline="0" noProof="0" dirty="0">
                <a:ln>
                  <a:noFill/>
                </a:ln>
                <a:solidFill>
                  <a:srgbClr val="000000"/>
                </a:solidFill>
                <a:effectLst/>
                <a:uLnTx/>
                <a:uFillTx/>
                <a:latin typeface="Arial"/>
                <a:ea typeface="+mn-ea"/>
                <a:cs typeface="Arial"/>
              </a:rPr>
              <a:t> our current timesheet pages available to employees and managers</a:t>
            </a:r>
          </a:p>
          <a:p>
            <a:pPr marL="685800" marR="0" lvl="1"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Enter Time page will make it easier to report time on laptops and tablets</a:t>
            </a:r>
          </a:p>
          <a:p>
            <a:pPr marL="685800" marR="0" lvl="1"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Weekly Time Entry page specifically for small devices</a:t>
            </a:r>
          </a:p>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Arial"/>
              </a:rPr>
              <a:t>Employees will be able to request absences directly from the Time Entry page</a:t>
            </a:r>
          </a:p>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Smaller changes may be noticeable to employees:</a:t>
            </a:r>
          </a:p>
          <a:p>
            <a:pPr marL="742950" marR="0" lvl="1" indent="-285750" algn="l" defTabSz="457200" rtl="0" eaLnBrk="1" fontAlgn="base" latinLnBrk="0" hangingPunct="1">
              <a:lnSpc>
                <a:spcPct val="100000"/>
              </a:lnSpc>
              <a:spcBef>
                <a:spcPct val="20000"/>
              </a:spcBef>
              <a:spcAft>
                <a:spcPts val="600"/>
              </a:spcAft>
              <a:buClr>
                <a:srgbClr val="000000"/>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Information currently displayed in different tabs will now be icons</a:t>
            </a:r>
          </a:p>
          <a:p>
            <a:pPr marL="742950" marR="0" lvl="1" indent="-285750" algn="l" defTabSz="457200" rtl="0" eaLnBrk="1" fontAlgn="base" latinLnBrk="0" hangingPunct="1">
              <a:lnSpc>
                <a:spcPct val="100000"/>
              </a:lnSpc>
              <a:spcBef>
                <a:spcPct val="20000"/>
              </a:spcBef>
              <a:spcAft>
                <a:spcPts val="600"/>
              </a:spcAft>
              <a:buClr>
                <a:srgbClr val="000000"/>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Comp Time is no longer a tab but is accessible on another page</a:t>
            </a:r>
          </a:p>
          <a:p>
            <a:pPr marL="742950" marR="0" lvl="1" indent="-285750" algn="l" defTabSz="457200" rtl="0" eaLnBrk="1" fontAlgn="base" latinLnBrk="0" hangingPunct="1">
              <a:lnSpc>
                <a:spcPct val="100000"/>
              </a:lnSpc>
              <a:spcBef>
                <a:spcPct val="20000"/>
              </a:spcBef>
              <a:spcAft>
                <a:spcPts val="600"/>
              </a:spcAft>
              <a:buClr>
                <a:srgbClr val="000000"/>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Comments are by day, not by day and week</a:t>
            </a:r>
          </a:p>
          <a:p>
            <a:pPr marL="742950" marR="0" lvl="1" indent="-285750" algn="l" defTabSz="457200" rtl="0" eaLnBrk="1" fontAlgn="base" latinLnBrk="0" hangingPunct="1">
              <a:lnSpc>
                <a:spcPct val="100000"/>
              </a:lnSpc>
              <a:spcBef>
                <a:spcPct val="20000"/>
              </a:spcBef>
              <a:spcAft>
                <a:spcPts val="600"/>
              </a:spcAft>
              <a:buClr>
                <a:srgbClr val="000000"/>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No restrictions to enter time in .25 increments</a:t>
            </a:r>
          </a:p>
          <a:p>
            <a:pPr marL="742950" marR="0" lvl="1" indent="-285750" algn="l" defTabSz="457200" rtl="0" eaLnBrk="1" fontAlgn="base" latinLnBrk="0" hangingPunct="1">
              <a:lnSpc>
                <a:spcPct val="100000"/>
              </a:lnSpc>
              <a:spcBef>
                <a:spcPct val="20000"/>
              </a:spcBef>
              <a:spcAft>
                <a:spcPts val="600"/>
              </a:spcAft>
              <a:buClr>
                <a:srgbClr val="000000"/>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No validation on the number of hours reported but manager will see a flag</a:t>
            </a:r>
            <a:endParaRPr kumimoji="0" lang="en-US" sz="1800" b="0" i="0" u="none" strike="noStrike" kern="1200" cap="none" spc="0" normalizeH="0" baseline="0" noProof="0" dirty="0">
              <a:ln>
                <a:noFill/>
              </a:ln>
              <a:solidFill>
                <a:srgbClr val="000000"/>
              </a:solidFill>
              <a:effectLst/>
              <a:uLnTx/>
              <a:uFillTx/>
              <a:latin typeface="Arial"/>
              <a:ea typeface="+mn-ea"/>
              <a:cs typeface="Arial"/>
            </a:endParaRPr>
          </a:p>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endParaRPr kumimoji="0" lang="en-US" sz="1800" b="0" i="0" u="none" strike="noStrike" kern="0" cap="none" spc="0" normalizeH="0" baseline="0" noProof="0" dirty="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2812396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for Time and Labor pages </a:t>
            </a:r>
            <a:br>
              <a:rPr lang="en-US" dirty="0"/>
            </a:br>
            <a:r>
              <a:rPr lang="en-US" dirty="0"/>
              <a:t>– Managers and Administrators</a:t>
            </a:r>
          </a:p>
        </p:txBody>
      </p:sp>
      <p:sp>
        <p:nvSpPr>
          <p:cNvPr id="3" name="Content Placeholder 2"/>
          <p:cNvSpPr>
            <a:spLocks noGrp="1"/>
          </p:cNvSpPr>
          <p:nvPr>
            <p:ph idx="1"/>
          </p:nvPr>
        </p:nvSpPr>
        <p:spPr/>
        <p:txBody>
          <a:bodyPr/>
          <a:lstStyle/>
          <a:p>
            <a:pPr marL="0" indent="0">
              <a:buNone/>
            </a:pPr>
            <a:r>
              <a:rPr lang="en-US" b="1" dirty="0"/>
              <a:t> </a:t>
            </a:r>
            <a:endParaRPr lang="en-US" dirty="0"/>
          </a:p>
          <a:p>
            <a:pPr lvl="1"/>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3C7DC2BC-9C26-42ED-9786-2E2FE499DF6C}" type="slidenum">
              <a:rPr kumimoji="0" lang="en-US" sz="800" b="0" i="0" u="none" strike="noStrike" kern="1200" cap="none" spc="0" normalizeH="0" baseline="0" noProof="0" smtClean="0">
                <a:ln>
                  <a:noFill/>
                </a:ln>
                <a:solidFill>
                  <a:srgbClr val="B2B2B2"/>
                </a:solidFill>
                <a:effectLst/>
                <a:uLnTx/>
                <a:uFillTx/>
                <a:latin typeface="Arial" charset="0"/>
                <a:ea typeface="+mn-ea"/>
                <a:cs typeface="Arial"/>
              </a:rPr>
              <a:pPr marL="0" marR="0" lvl="0" indent="0" algn="r" defTabSz="457200" rtl="0" eaLnBrk="1" fontAlgn="base" latinLnBrk="0" hangingPunct="1">
                <a:lnSpc>
                  <a:spcPct val="100000"/>
                </a:lnSpc>
                <a:spcBef>
                  <a:spcPct val="0"/>
                </a:spcBef>
                <a:spcAft>
                  <a:spcPct val="0"/>
                </a:spcAft>
                <a:buClrTx/>
                <a:buSzTx/>
                <a:buFontTx/>
                <a:buNone/>
                <a:tabLst/>
                <a:defRPr/>
              </a:pPr>
              <a:t>18</a:t>
            </a:fld>
            <a:endParaRPr kumimoji="0" lang="en-US" sz="800" b="0" i="0" u="none" strike="noStrike" kern="1200" cap="none" spc="0" normalizeH="0" baseline="0" noProof="0" dirty="0">
              <a:ln>
                <a:noFill/>
              </a:ln>
              <a:solidFill>
                <a:srgbClr val="B2B2B2"/>
              </a:solidFill>
              <a:effectLst/>
              <a:uLnTx/>
              <a:uFillTx/>
              <a:latin typeface="Arial" charset="0"/>
              <a:ea typeface="+mn-ea"/>
              <a:cs typeface="Arial"/>
            </a:endParaRPr>
          </a:p>
        </p:txBody>
      </p:sp>
      <p:pic>
        <p:nvPicPr>
          <p:cNvPr id="5" name="Picture 4">
            <a:extLst>
              <a:ext uri="{FF2B5EF4-FFF2-40B4-BE49-F238E27FC236}">
                <a16:creationId xmlns:a16="http://schemas.microsoft.com/office/drawing/2014/main" id="{13FA90C2-A493-4815-8334-5A832ACA554E}"/>
              </a:ext>
            </a:extLst>
          </p:cNvPr>
          <p:cNvPicPr>
            <a:picLocks noChangeAspect="1"/>
          </p:cNvPicPr>
          <p:nvPr/>
        </p:nvPicPr>
        <p:blipFill>
          <a:blip r:embed="rId2"/>
          <a:stretch>
            <a:fillRect/>
          </a:stretch>
        </p:blipFill>
        <p:spPr>
          <a:xfrm>
            <a:off x="0" y="978308"/>
            <a:ext cx="9144000" cy="5711417"/>
          </a:xfrm>
          <a:prstGeom prst="rect">
            <a:avLst/>
          </a:prstGeom>
        </p:spPr>
      </p:pic>
    </p:spTree>
    <p:extLst>
      <p:ext uri="{BB962C8B-B14F-4D97-AF65-F5344CB8AC3E}">
        <p14:creationId xmlns:p14="http://schemas.microsoft.com/office/powerpoint/2010/main" val="1979389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2861"/>
            <a:ext cx="8762999" cy="777875"/>
          </a:xfrm>
        </p:spPr>
        <p:txBody>
          <a:bodyPr>
            <a:noAutofit/>
          </a:bodyPr>
          <a:lstStyle/>
          <a:p>
            <a:pPr lvl="2"/>
            <a:r>
              <a:rPr lang="en-US" dirty="0">
                <a:solidFill>
                  <a:srgbClr val="C00000"/>
                </a:solidFill>
              </a:rPr>
              <a:t>Mobile Time Approval</a:t>
            </a:r>
          </a:p>
        </p:txBody>
      </p:sp>
      <p:sp>
        <p:nvSpPr>
          <p:cNvPr id="4" name="Content Placeholder 3"/>
          <p:cNvSpPr>
            <a:spLocks noGrp="1"/>
          </p:cNvSpPr>
          <p:nvPr>
            <p:ph idx="1"/>
          </p:nvPr>
        </p:nvSpPr>
        <p:spPr/>
        <p:txBody>
          <a:bodyPr/>
          <a:lstStyle/>
          <a:p>
            <a:pPr marL="0" indent="0">
              <a:buNone/>
            </a:pPr>
            <a:r>
              <a:rPr lang="en-US" dirty="0"/>
              <a:t> </a:t>
            </a:r>
          </a:p>
        </p:txBody>
      </p:sp>
      <p:sp>
        <p:nvSpPr>
          <p:cNvPr id="3" name="Slide Number Placeholder 2"/>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3C7DC2BC-9C26-42ED-9786-2E2FE499DF6C}" type="slidenum">
              <a:rPr kumimoji="0" lang="en-US" sz="800" b="0" i="0" u="none" strike="noStrike" kern="1200" cap="none" spc="0" normalizeH="0" baseline="0" noProof="0" smtClean="0">
                <a:ln>
                  <a:noFill/>
                </a:ln>
                <a:solidFill>
                  <a:srgbClr val="B2B2B2"/>
                </a:solidFill>
                <a:effectLst/>
                <a:uLnTx/>
                <a:uFillTx/>
                <a:latin typeface="Arial" charset="0"/>
                <a:ea typeface="+mn-ea"/>
                <a:cs typeface="Arial"/>
              </a:rPr>
              <a:pPr marL="0" marR="0" lvl="0" indent="0" algn="r" defTabSz="457200" rtl="0" eaLnBrk="1" fontAlgn="base" latinLnBrk="0" hangingPunct="1">
                <a:lnSpc>
                  <a:spcPct val="100000"/>
                </a:lnSpc>
                <a:spcBef>
                  <a:spcPct val="0"/>
                </a:spcBef>
                <a:spcAft>
                  <a:spcPct val="0"/>
                </a:spcAft>
                <a:buClrTx/>
                <a:buSzTx/>
                <a:buFontTx/>
                <a:buNone/>
                <a:tabLst/>
                <a:defRPr/>
              </a:pPr>
              <a:t>19</a:t>
            </a:fld>
            <a:endParaRPr kumimoji="0" lang="en-US" sz="800" b="0" i="0" u="none" strike="noStrike" kern="1200" cap="none" spc="0" normalizeH="0" baseline="0" noProof="0" dirty="0">
              <a:ln>
                <a:noFill/>
              </a:ln>
              <a:solidFill>
                <a:srgbClr val="B2B2B2"/>
              </a:solidFill>
              <a:effectLst/>
              <a:uLnTx/>
              <a:uFillTx/>
              <a:latin typeface="Arial" charset="0"/>
              <a:ea typeface="+mn-ea"/>
              <a:cs typeface="Arial"/>
            </a:endParaRPr>
          </a:p>
        </p:txBody>
      </p:sp>
      <p:pic>
        <p:nvPicPr>
          <p:cNvPr id="7" name="Picture 6">
            <a:extLst>
              <a:ext uri="{FF2B5EF4-FFF2-40B4-BE49-F238E27FC236}">
                <a16:creationId xmlns:a16="http://schemas.microsoft.com/office/drawing/2014/main" id="{5CC6E60F-A9A8-4F7F-83B8-70C515404B93}"/>
              </a:ext>
            </a:extLst>
          </p:cNvPr>
          <p:cNvPicPr>
            <a:picLocks noChangeAspect="1"/>
          </p:cNvPicPr>
          <p:nvPr/>
        </p:nvPicPr>
        <p:blipFill>
          <a:blip r:embed="rId3"/>
          <a:stretch>
            <a:fillRect/>
          </a:stretch>
        </p:blipFill>
        <p:spPr>
          <a:xfrm>
            <a:off x="192882" y="1272332"/>
            <a:ext cx="8686800" cy="3455629"/>
          </a:xfrm>
          <a:prstGeom prst="rect">
            <a:avLst/>
          </a:prstGeom>
        </p:spPr>
      </p:pic>
      <p:sp>
        <p:nvSpPr>
          <p:cNvPr id="8" name="Content Placeholder 2">
            <a:extLst>
              <a:ext uri="{FF2B5EF4-FFF2-40B4-BE49-F238E27FC236}">
                <a16:creationId xmlns:a16="http://schemas.microsoft.com/office/drawing/2014/main" id="{C904A200-AD42-4B0E-9506-7F5CC91E8925}"/>
              </a:ext>
            </a:extLst>
          </p:cNvPr>
          <p:cNvSpPr txBox="1">
            <a:spLocks/>
          </p:cNvSpPr>
          <p:nvPr/>
        </p:nvSpPr>
        <p:spPr bwMode="auto">
          <a:xfrm>
            <a:off x="573879" y="-496463"/>
            <a:ext cx="8377239" cy="51377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defTabSz="457200" rtl="0" eaLnBrk="1" fontAlgn="base" hangingPunct="1">
              <a:spcBef>
                <a:spcPct val="20000"/>
              </a:spcBef>
              <a:spcAft>
                <a:spcPts val="600"/>
              </a:spcAft>
              <a:buClr>
                <a:schemeClr val="tx1"/>
              </a:buClr>
              <a:buFont typeface="Arial" charset="0"/>
              <a:buChar char="•"/>
              <a:defRPr sz="2000">
                <a:solidFill>
                  <a:schemeClr val="tx1"/>
                </a:solidFill>
                <a:latin typeface="+mn-lt"/>
                <a:ea typeface="+mn-ea"/>
                <a:cs typeface="+mn-cs"/>
              </a:defRPr>
            </a:lvl1pPr>
            <a:lvl2pPr marL="685800" indent="-228600" algn="l" defTabSz="457200" rtl="0" eaLnBrk="1" fontAlgn="base" hangingPunct="1">
              <a:spcBef>
                <a:spcPct val="20000"/>
              </a:spcBef>
              <a:spcAft>
                <a:spcPts val="600"/>
              </a:spcAft>
              <a:buClr>
                <a:schemeClr val="tx1"/>
              </a:buClr>
              <a:buFont typeface="Arial" charset="0"/>
              <a:buChar char="–"/>
              <a:defRPr sz="1800">
                <a:solidFill>
                  <a:schemeClr val="tx1"/>
                </a:solidFill>
                <a:latin typeface="+mn-lt"/>
                <a:cs typeface="+mn-cs"/>
              </a:defRPr>
            </a:lvl2pPr>
            <a:lvl3pPr marL="1087438" indent="-173038" algn="l" defTabSz="457200" rtl="0" eaLnBrk="1" fontAlgn="base" hangingPunct="1">
              <a:spcBef>
                <a:spcPct val="20000"/>
              </a:spcBef>
              <a:spcAft>
                <a:spcPts val="600"/>
              </a:spcAft>
              <a:buClr>
                <a:schemeClr val="tx1"/>
              </a:buClr>
              <a:buFont typeface="Arial" charset="0"/>
              <a:buChar char="•"/>
              <a:defRPr sz="1600">
                <a:solidFill>
                  <a:schemeClr val="tx1"/>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a:lstStyle>
          <a:p>
            <a:pPr marL="0" marR="0" lvl="0" indent="0" algn="l" defTabSz="457200" rtl="0" eaLnBrk="1" fontAlgn="base" latinLnBrk="0" hangingPunct="1">
              <a:lnSpc>
                <a:spcPct val="100000"/>
              </a:lnSpc>
              <a:spcBef>
                <a:spcPct val="20000"/>
              </a:spcBef>
              <a:spcAft>
                <a:spcPts val="600"/>
              </a:spcAft>
              <a:buClr>
                <a:srgbClr val="000000"/>
              </a:buClr>
              <a:buSzTx/>
              <a:buFont typeface="Arial" charset="0"/>
              <a:buNone/>
              <a:tabLst/>
              <a:defRPr/>
            </a:pPr>
            <a:endParaRPr kumimoji="0" lang="en-US" sz="1600" b="0" i="0" u="none" strike="noStrike" kern="0" cap="none" spc="0" normalizeH="0" baseline="0" noProof="0" dirty="0">
              <a:ln>
                <a:noFill/>
              </a:ln>
              <a:solidFill>
                <a:srgbClr val="000000"/>
              </a:solidFill>
              <a:effectLst/>
              <a:uLnTx/>
              <a:uFillTx/>
              <a:latin typeface="Arial"/>
              <a:ea typeface="+mn-ea"/>
              <a:cs typeface="Arial"/>
            </a:endParaRPr>
          </a:p>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endParaRPr kumimoji="0" lang="en-US" sz="1800" b="0" i="0" u="none" strike="noStrike" kern="0" cap="none" spc="0" normalizeH="0" baseline="0" noProof="0" dirty="0">
              <a:ln>
                <a:noFill/>
              </a:ln>
              <a:solidFill>
                <a:srgbClr val="000000"/>
              </a:solidFill>
              <a:effectLst/>
              <a:uLnTx/>
              <a:uFillTx/>
              <a:latin typeface="Arial"/>
              <a:ea typeface="+mn-ea"/>
              <a:cs typeface="Arial"/>
            </a:endParaRPr>
          </a:p>
        </p:txBody>
      </p:sp>
      <p:sp>
        <p:nvSpPr>
          <p:cNvPr id="9" name="Arrow: Right 8">
            <a:extLst>
              <a:ext uri="{FF2B5EF4-FFF2-40B4-BE49-F238E27FC236}">
                <a16:creationId xmlns:a16="http://schemas.microsoft.com/office/drawing/2014/main" id="{3A90B905-1BAC-4309-ACFA-26EA1DBBDF67}"/>
              </a:ext>
            </a:extLst>
          </p:cNvPr>
          <p:cNvSpPr/>
          <p:nvPr/>
        </p:nvSpPr>
        <p:spPr>
          <a:xfrm>
            <a:off x="1239976" y="1894847"/>
            <a:ext cx="914401" cy="3551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1686981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bwMode="auto">
          <a:xfrm>
            <a:off x="514350" y="3429000"/>
            <a:ext cx="7791450" cy="31242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90000"/>
              </a:lnSpc>
              <a:spcBef>
                <a:spcPct val="20000"/>
              </a:spcBef>
              <a:spcAft>
                <a:spcPct val="0"/>
              </a:spcAft>
              <a:buClrTx/>
              <a:buSzTx/>
              <a:buFontTx/>
              <a:buNone/>
              <a:tabLst/>
              <a:defRPr/>
            </a:pPr>
            <a:endParaRPr kumimoji="0" lang="en-US"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 name="Rounded Rectangle 4"/>
          <p:cNvSpPr/>
          <p:nvPr/>
        </p:nvSpPr>
        <p:spPr bwMode="auto">
          <a:xfrm>
            <a:off x="514350" y="3429000"/>
            <a:ext cx="7715250" cy="28194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90000"/>
              </a:lnSpc>
              <a:spcBef>
                <a:spcPct val="20000"/>
              </a:spcBef>
              <a:spcAft>
                <a:spcPct val="0"/>
              </a:spcAft>
              <a:buClrTx/>
              <a:buSzTx/>
              <a:buFontTx/>
              <a:buNone/>
              <a:tabLst/>
              <a:defRPr/>
            </a:pPr>
            <a:endParaRPr kumimoji="0" lang="en-US"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6" name="Rounded Rectangle 5"/>
          <p:cNvSpPr/>
          <p:nvPr/>
        </p:nvSpPr>
        <p:spPr bwMode="auto">
          <a:xfrm>
            <a:off x="514350" y="3276600"/>
            <a:ext cx="7791450" cy="32766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90000"/>
              </a:lnSpc>
              <a:spcBef>
                <a:spcPct val="20000"/>
              </a:spcBef>
              <a:spcAft>
                <a:spcPct val="0"/>
              </a:spcAft>
              <a:buClrTx/>
              <a:buSzTx/>
              <a:buFontTx/>
              <a:buNone/>
              <a:tabLst/>
              <a:defRPr/>
            </a:pPr>
            <a:endParaRPr kumimoji="0" lang="en-US"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 name="Content Placeholder 8">
            <a:extLst>
              <a:ext uri="{FF2B5EF4-FFF2-40B4-BE49-F238E27FC236}">
                <a16:creationId xmlns:a16="http://schemas.microsoft.com/office/drawing/2014/main" id="{ED53C797-665E-438A-9CF5-EA32DD204178}"/>
              </a:ext>
            </a:extLst>
          </p:cNvPr>
          <p:cNvSpPr>
            <a:spLocks noGrp="1"/>
          </p:cNvSpPr>
          <p:nvPr>
            <p:ph idx="1"/>
          </p:nvPr>
        </p:nvSpPr>
        <p:spPr>
          <a:xfrm>
            <a:off x="489966" y="1430274"/>
            <a:ext cx="8423275" cy="4829175"/>
          </a:xfrm>
        </p:spPr>
        <p:txBody>
          <a:bodyPr/>
          <a:lstStyle/>
          <a:p>
            <a:r>
              <a:rPr lang="en-US" dirty="0"/>
              <a:t>University-wide recognition program</a:t>
            </a:r>
          </a:p>
          <a:p>
            <a:endParaRPr lang="en-US" sz="800" dirty="0"/>
          </a:p>
          <a:p>
            <a:r>
              <a:rPr lang="en-US" dirty="0"/>
              <a:t>Celebrates the accomplishments of Harvard staff whose work supports the mission of the university at the highest levels of contribution, impact and excellence</a:t>
            </a:r>
          </a:p>
          <a:p>
            <a:endParaRPr lang="en-US" sz="800" dirty="0"/>
          </a:p>
          <a:p>
            <a:r>
              <a:rPr lang="en-US" dirty="0"/>
              <a:t>Honorees will be announced in mid-April (nomination window was Feb. 19 to March 8)</a:t>
            </a:r>
          </a:p>
          <a:p>
            <a:endParaRPr lang="en-US" sz="800" dirty="0"/>
          </a:p>
          <a:p>
            <a:r>
              <a:rPr lang="en-US" dirty="0"/>
              <a:t>Awards ceremony with President Lawrence S. Bacow will be held on June 13 at 3:30 p.m. in Memorial Hall</a:t>
            </a:r>
          </a:p>
          <a:p>
            <a:endParaRPr lang="en-US" sz="800" dirty="0"/>
          </a:p>
          <a:p>
            <a:r>
              <a:rPr lang="en-US" dirty="0"/>
              <a:t>We welcome you to attend and celebrate Harvard Heroes, especially those FAS recipients</a:t>
            </a:r>
          </a:p>
          <a:p>
            <a:pPr marL="0" indent="0">
              <a:buNone/>
            </a:pPr>
            <a:endParaRPr lang="en-US" dirty="0"/>
          </a:p>
        </p:txBody>
      </p:sp>
      <p:pic>
        <p:nvPicPr>
          <p:cNvPr id="7" name="Picture 6">
            <a:extLst>
              <a:ext uri="{FF2B5EF4-FFF2-40B4-BE49-F238E27FC236}">
                <a16:creationId xmlns:a16="http://schemas.microsoft.com/office/drawing/2014/main" id="{E24A9F0E-6A93-42DB-B24E-104AAE0DA4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1081" y="60783"/>
            <a:ext cx="2233919" cy="1206042"/>
          </a:xfrm>
          <a:prstGeom prst="rect">
            <a:avLst/>
          </a:prstGeom>
        </p:spPr>
      </p:pic>
    </p:spTree>
    <p:extLst>
      <p:ext uri="{BB962C8B-B14F-4D97-AF65-F5344CB8AC3E}">
        <p14:creationId xmlns:p14="http://schemas.microsoft.com/office/powerpoint/2010/main" val="25262305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920" y="132861"/>
            <a:ext cx="9015079" cy="1143000"/>
          </a:xfrm>
        </p:spPr>
        <p:txBody>
          <a:bodyPr>
            <a:noAutofit/>
          </a:bodyPr>
          <a:lstStyle/>
          <a:p>
            <a:pPr lvl="2"/>
            <a:r>
              <a:rPr lang="en-US" dirty="0"/>
              <a:t>Mobile Time Approval</a:t>
            </a:r>
          </a:p>
        </p:txBody>
      </p:sp>
      <p:sp>
        <p:nvSpPr>
          <p:cNvPr id="4" name="Content Placeholder 3"/>
          <p:cNvSpPr>
            <a:spLocks noGrp="1"/>
          </p:cNvSpPr>
          <p:nvPr>
            <p:ph idx="1"/>
          </p:nvPr>
        </p:nvSpPr>
        <p:spPr/>
        <p:txBody>
          <a:bodyPr/>
          <a:lstStyle/>
          <a:p>
            <a:pPr marL="0" indent="0">
              <a:buNone/>
            </a:pPr>
            <a:r>
              <a:rPr lang="en-US" dirty="0"/>
              <a:t> </a:t>
            </a:r>
          </a:p>
        </p:txBody>
      </p:sp>
      <p:sp>
        <p:nvSpPr>
          <p:cNvPr id="3" name="Slide Number Placeholder 2"/>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3C7DC2BC-9C26-42ED-9786-2E2FE499DF6C}" type="slidenum">
              <a:rPr kumimoji="0" lang="en-US" sz="800" b="0" i="0" u="none" strike="noStrike" kern="1200" cap="none" spc="0" normalizeH="0" baseline="0" noProof="0" smtClean="0">
                <a:ln>
                  <a:noFill/>
                </a:ln>
                <a:solidFill>
                  <a:srgbClr val="B2B2B2"/>
                </a:solidFill>
                <a:effectLst/>
                <a:uLnTx/>
                <a:uFillTx/>
                <a:latin typeface="Arial" charset="0"/>
                <a:ea typeface="+mn-ea"/>
                <a:cs typeface="Arial"/>
              </a:rPr>
              <a:pPr marL="0" marR="0" lvl="0" indent="0" algn="r" defTabSz="457200" rtl="0" eaLnBrk="1" fontAlgn="base" latinLnBrk="0" hangingPunct="1">
                <a:lnSpc>
                  <a:spcPct val="100000"/>
                </a:lnSpc>
                <a:spcBef>
                  <a:spcPct val="0"/>
                </a:spcBef>
                <a:spcAft>
                  <a:spcPct val="0"/>
                </a:spcAft>
                <a:buClrTx/>
                <a:buSzTx/>
                <a:buFontTx/>
                <a:buNone/>
                <a:tabLst/>
                <a:defRPr/>
              </a:pPr>
              <a:t>20</a:t>
            </a:fld>
            <a:endParaRPr kumimoji="0" lang="en-US" sz="800" b="0" i="0" u="none" strike="noStrike" kern="1200" cap="none" spc="0" normalizeH="0" baseline="0" noProof="0" dirty="0">
              <a:ln>
                <a:noFill/>
              </a:ln>
              <a:solidFill>
                <a:srgbClr val="B2B2B2"/>
              </a:solidFill>
              <a:effectLst/>
              <a:uLnTx/>
              <a:uFillTx/>
              <a:latin typeface="Arial" charset="0"/>
              <a:ea typeface="+mn-ea"/>
              <a:cs typeface="Arial"/>
            </a:endParaRPr>
          </a:p>
        </p:txBody>
      </p:sp>
      <p:sp>
        <p:nvSpPr>
          <p:cNvPr id="10" name="TextBox 9">
            <a:extLst>
              <a:ext uri="{FF2B5EF4-FFF2-40B4-BE49-F238E27FC236}">
                <a16:creationId xmlns:a16="http://schemas.microsoft.com/office/drawing/2014/main" id="{C3559E6F-F428-4500-AD3C-0CD388248650}"/>
              </a:ext>
            </a:extLst>
          </p:cNvPr>
          <p:cNvSpPr txBox="1"/>
          <p:nvPr/>
        </p:nvSpPr>
        <p:spPr>
          <a:xfrm>
            <a:off x="8290303" y="880646"/>
            <a:ext cx="606256" cy="338554"/>
          </a:xfrm>
          <a:prstGeom prst="rect">
            <a:avLst/>
          </a:prstGeom>
          <a:solidFill>
            <a:srgbClr val="0070C0"/>
          </a:solidFill>
          <a:ln>
            <a:solidFill>
              <a:srgbClr val="0070C0"/>
            </a:solidFill>
          </a:ln>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charset="0"/>
                <a:ea typeface="+mn-ea"/>
                <a:cs typeface="Arial" charset="0"/>
              </a:rPr>
              <a:t>New</a:t>
            </a:r>
          </a:p>
        </p:txBody>
      </p:sp>
      <p:pic>
        <p:nvPicPr>
          <p:cNvPr id="1027" name="Picture 2" descr="image002">
            <a:extLst>
              <a:ext uri="{FF2B5EF4-FFF2-40B4-BE49-F238E27FC236}">
                <a16:creationId xmlns:a16="http://schemas.microsoft.com/office/drawing/2014/main" id="{6EFBB39A-78E4-4673-A3D0-B88DF1DA74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855" y="924240"/>
            <a:ext cx="7143750" cy="3148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C:\Users\itm717\AppData\Local\Temp\SNAGHTML1fe548.PNG">
            <a:extLst>
              <a:ext uri="{FF2B5EF4-FFF2-40B4-BE49-F238E27FC236}">
                <a16:creationId xmlns:a16="http://schemas.microsoft.com/office/drawing/2014/main" id="{34F9769B-031A-4DEE-84A0-05C311892B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4444019"/>
            <a:ext cx="5257800" cy="2281119"/>
          </a:xfrm>
          <a:prstGeom prst="rect">
            <a:avLst/>
          </a:prstGeom>
          <a:noFill/>
          <a:ln w="3175">
            <a:solidFill>
              <a:srgbClr val="0070C0"/>
            </a:solidFill>
          </a:ln>
          <a:extLst>
            <a:ext uri="{909E8E84-426E-40DD-AFC4-6F175D3DCCD1}">
              <a14:hiddenFill xmlns:a14="http://schemas.microsoft.com/office/drawing/2010/main">
                <a:solidFill>
                  <a:srgbClr val="FFFFFF"/>
                </a:solidFill>
              </a14:hiddenFill>
            </a:ext>
          </a:extLst>
        </p:spPr>
      </p:pic>
      <p:sp>
        <p:nvSpPr>
          <p:cNvPr id="5" name="Arrow: Curved Down 4">
            <a:extLst>
              <a:ext uri="{FF2B5EF4-FFF2-40B4-BE49-F238E27FC236}">
                <a16:creationId xmlns:a16="http://schemas.microsoft.com/office/drawing/2014/main" id="{961DF97B-53EB-4761-967D-12476010C3FA}"/>
              </a:ext>
            </a:extLst>
          </p:cNvPr>
          <p:cNvSpPr/>
          <p:nvPr/>
        </p:nvSpPr>
        <p:spPr>
          <a:xfrm rot="4635184">
            <a:off x="6923503" y="3653733"/>
            <a:ext cx="2438400" cy="83676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31300682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2861"/>
            <a:ext cx="8762999" cy="777875"/>
          </a:xfrm>
        </p:spPr>
        <p:txBody>
          <a:bodyPr>
            <a:noAutofit/>
          </a:bodyPr>
          <a:lstStyle/>
          <a:p>
            <a:pPr lvl="2"/>
            <a:r>
              <a:rPr lang="en-US" dirty="0">
                <a:solidFill>
                  <a:srgbClr val="C00000"/>
                </a:solidFill>
              </a:rPr>
              <a:t>Mobile Time Approval – Key Changes</a:t>
            </a:r>
          </a:p>
        </p:txBody>
      </p:sp>
      <p:sp>
        <p:nvSpPr>
          <p:cNvPr id="4" name="Content Placeholder 3"/>
          <p:cNvSpPr>
            <a:spLocks noGrp="1"/>
          </p:cNvSpPr>
          <p:nvPr>
            <p:ph idx="1"/>
          </p:nvPr>
        </p:nvSpPr>
        <p:spPr/>
        <p:txBody>
          <a:bodyPr/>
          <a:lstStyle/>
          <a:p>
            <a:pPr marL="0" indent="0">
              <a:buNone/>
            </a:pPr>
            <a:r>
              <a:rPr lang="en-US" dirty="0"/>
              <a:t> </a:t>
            </a:r>
          </a:p>
        </p:txBody>
      </p:sp>
      <p:sp>
        <p:nvSpPr>
          <p:cNvPr id="3" name="Slide Number Placeholder 2"/>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3C7DC2BC-9C26-42ED-9786-2E2FE499DF6C}" type="slidenum">
              <a:rPr kumimoji="0" lang="en-US" sz="800" b="0" i="0" u="none" strike="noStrike" kern="1200" cap="none" spc="0" normalizeH="0" baseline="0" noProof="0" smtClean="0">
                <a:ln>
                  <a:noFill/>
                </a:ln>
                <a:solidFill>
                  <a:srgbClr val="B2B2B2"/>
                </a:solidFill>
                <a:effectLst/>
                <a:uLnTx/>
                <a:uFillTx/>
                <a:latin typeface="Arial" charset="0"/>
                <a:ea typeface="+mn-ea"/>
                <a:cs typeface="Arial"/>
              </a:rPr>
              <a:pPr marL="0" marR="0" lvl="0" indent="0" algn="r" defTabSz="457200" rtl="0" eaLnBrk="1" fontAlgn="base" latinLnBrk="0" hangingPunct="1">
                <a:lnSpc>
                  <a:spcPct val="100000"/>
                </a:lnSpc>
                <a:spcBef>
                  <a:spcPct val="0"/>
                </a:spcBef>
                <a:spcAft>
                  <a:spcPct val="0"/>
                </a:spcAft>
                <a:buClrTx/>
                <a:buSzTx/>
                <a:buFontTx/>
                <a:buNone/>
                <a:tabLst/>
                <a:defRPr/>
              </a:pPr>
              <a:t>21</a:t>
            </a:fld>
            <a:endParaRPr kumimoji="0" lang="en-US" sz="800" b="0" i="0" u="none" strike="noStrike" kern="1200" cap="none" spc="0" normalizeH="0" baseline="0" noProof="0" dirty="0">
              <a:ln>
                <a:noFill/>
              </a:ln>
              <a:solidFill>
                <a:srgbClr val="B2B2B2"/>
              </a:solidFill>
              <a:effectLst/>
              <a:uLnTx/>
              <a:uFillTx/>
              <a:latin typeface="Arial" charset="0"/>
              <a:ea typeface="+mn-ea"/>
              <a:cs typeface="Arial"/>
            </a:endParaRPr>
          </a:p>
        </p:txBody>
      </p:sp>
      <p:sp>
        <p:nvSpPr>
          <p:cNvPr id="8" name="Content Placeholder 2">
            <a:extLst>
              <a:ext uri="{FF2B5EF4-FFF2-40B4-BE49-F238E27FC236}">
                <a16:creationId xmlns:a16="http://schemas.microsoft.com/office/drawing/2014/main" id="{C904A200-AD42-4B0E-9506-7F5CC91E8925}"/>
              </a:ext>
            </a:extLst>
          </p:cNvPr>
          <p:cNvSpPr txBox="1">
            <a:spLocks/>
          </p:cNvSpPr>
          <p:nvPr/>
        </p:nvSpPr>
        <p:spPr bwMode="auto">
          <a:xfrm>
            <a:off x="538160" y="1231351"/>
            <a:ext cx="8377239" cy="51377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defTabSz="457200" rtl="0" eaLnBrk="1" fontAlgn="base" hangingPunct="1">
              <a:spcBef>
                <a:spcPct val="20000"/>
              </a:spcBef>
              <a:spcAft>
                <a:spcPts val="600"/>
              </a:spcAft>
              <a:buClr>
                <a:schemeClr val="tx1"/>
              </a:buClr>
              <a:buFont typeface="Arial" charset="0"/>
              <a:buChar char="•"/>
              <a:defRPr sz="2000">
                <a:solidFill>
                  <a:schemeClr val="tx1"/>
                </a:solidFill>
                <a:latin typeface="+mn-lt"/>
                <a:ea typeface="+mn-ea"/>
                <a:cs typeface="+mn-cs"/>
              </a:defRPr>
            </a:lvl1pPr>
            <a:lvl2pPr marL="685800" indent="-228600" algn="l" defTabSz="457200" rtl="0" eaLnBrk="1" fontAlgn="base" hangingPunct="1">
              <a:spcBef>
                <a:spcPct val="20000"/>
              </a:spcBef>
              <a:spcAft>
                <a:spcPts val="600"/>
              </a:spcAft>
              <a:buClr>
                <a:schemeClr val="tx1"/>
              </a:buClr>
              <a:buFont typeface="Arial" charset="0"/>
              <a:buChar char="–"/>
              <a:defRPr sz="1800">
                <a:solidFill>
                  <a:schemeClr val="tx1"/>
                </a:solidFill>
                <a:latin typeface="+mn-lt"/>
                <a:cs typeface="+mn-cs"/>
              </a:defRPr>
            </a:lvl2pPr>
            <a:lvl3pPr marL="1087438" indent="-173038" algn="l" defTabSz="457200" rtl="0" eaLnBrk="1" fontAlgn="base" hangingPunct="1">
              <a:spcBef>
                <a:spcPct val="20000"/>
              </a:spcBef>
              <a:spcAft>
                <a:spcPts val="600"/>
              </a:spcAft>
              <a:buClr>
                <a:schemeClr val="tx1"/>
              </a:buClr>
              <a:buFont typeface="Arial" charset="0"/>
              <a:buChar char="•"/>
              <a:defRPr sz="1600">
                <a:solidFill>
                  <a:schemeClr val="tx1"/>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a:lstStyle>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rPr>
              <a:t>Time Approvals will be on the same “Approvals Tile” as Absence Approvals</a:t>
            </a:r>
          </a:p>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rPr>
              <a:t>Easier to use, with same access to details as before</a:t>
            </a:r>
          </a:p>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rPr>
              <a:t>Ability to select multiple rows and approve with a single click</a:t>
            </a:r>
          </a:p>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rPr>
              <a:t>Important: we are keeping the Approved Reported Page for now (primarily for admins)</a:t>
            </a:r>
          </a:p>
          <a:p>
            <a:pPr marL="0" marR="0" lvl="0" indent="0" algn="l" defTabSz="457200" rtl="0" eaLnBrk="1" fontAlgn="base" latinLnBrk="0" hangingPunct="1">
              <a:lnSpc>
                <a:spcPct val="100000"/>
              </a:lnSpc>
              <a:spcBef>
                <a:spcPct val="20000"/>
              </a:spcBef>
              <a:spcAft>
                <a:spcPts val="600"/>
              </a:spcAft>
              <a:buClr>
                <a:srgbClr val="000000"/>
              </a:buClr>
              <a:buSzTx/>
              <a:buFont typeface="Arial" charset="0"/>
              <a:buNone/>
              <a:tabLst/>
              <a:defRPr/>
            </a:pPr>
            <a:endParaRPr kumimoji="0" lang="en-US" sz="1600" b="0" i="0" u="none" strike="noStrike" kern="0" cap="none" spc="0" normalizeH="0" baseline="0" noProof="0" dirty="0">
              <a:ln>
                <a:noFill/>
              </a:ln>
              <a:solidFill>
                <a:srgbClr val="000000"/>
              </a:solidFill>
              <a:effectLst/>
              <a:uLnTx/>
              <a:uFillTx/>
              <a:latin typeface="Arial"/>
              <a:ea typeface="+mn-ea"/>
              <a:cs typeface="Arial"/>
            </a:endParaRPr>
          </a:p>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endParaRPr kumimoji="0" lang="en-US" sz="1800" b="0" i="0" u="none" strike="noStrike" kern="0" cap="none" spc="0" normalizeH="0" baseline="0" noProof="0" dirty="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5015283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32861"/>
            <a:ext cx="8762999" cy="777875"/>
          </a:xfrm>
        </p:spPr>
        <p:txBody>
          <a:bodyPr>
            <a:noAutofit/>
          </a:bodyPr>
          <a:lstStyle/>
          <a:p>
            <a:pPr lvl="2"/>
            <a:r>
              <a:rPr lang="en-US" dirty="0">
                <a:solidFill>
                  <a:srgbClr val="C00000"/>
                </a:solidFill>
                <a:latin typeface="Arial"/>
                <a:cs typeface="Arial"/>
              </a:rPr>
              <a:t>Communication Plan</a:t>
            </a:r>
            <a:endParaRPr lang="en-US" dirty="0"/>
          </a:p>
        </p:txBody>
      </p:sp>
      <p:sp>
        <p:nvSpPr>
          <p:cNvPr id="4" name="Content Placeholder 3"/>
          <p:cNvSpPr>
            <a:spLocks noGrp="1"/>
          </p:cNvSpPr>
          <p:nvPr>
            <p:ph idx="1"/>
          </p:nvPr>
        </p:nvSpPr>
        <p:spPr/>
        <p:txBody>
          <a:bodyPr/>
          <a:lstStyle/>
          <a:p>
            <a:pPr marL="0" indent="0">
              <a:buNone/>
            </a:pPr>
            <a:r>
              <a:rPr lang="en-US" dirty="0"/>
              <a:t> </a:t>
            </a:r>
          </a:p>
        </p:txBody>
      </p:sp>
      <p:sp>
        <p:nvSpPr>
          <p:cNvPr id="3" name="Slide Number Placeholder 2"/>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3C7DC2BC-9C26-42ED-9786-2E2FE499DF6C}" type="slidenum">
              <a:rPr kumimoji="0" lang="en-US" sz="800" b="0" i="0" u="none" strike="noStrike" kern="1200" cap="none" spc="0" normalizeH="0" baseline="0" noProof="0" smtClean="0">
                <a:ln>
                  <a:noFill/>
                </a:ln>
                <a:solidFill>
                  <a:srgbClr val="B2B2B2"/>
                </a:solidFill>
                <a:effectLst/>
                <a:uLnTx/>
                <a:uFillTx/>
                <a:latin typeface="Arial" charset="0"/>
                <a:ea typeface="+mn-ea"/>
                <a:cs typeface="Arial"/>
              </a:rPr>
              <a:pPr marL="0" marR="0" lvl="0" indent="0" algn="r" defTabSz="457200" rtl="0" eaLnBrk="1" fontAlgn="base" latinLnBrk="0" hangingPunct="1">
                <a:lnSpc>
                  <a:spcPct val="100000"/>
                </a:lnSpc>
                <a:spcBef>
                  <a:spcPct val="0"/>
                </a:spcBef>
                <a:spcAft>
                  <a:spcPct val="0"/>
                </a:spcAft>
                <a:buClrTx/>
                <a:buSzTx/>
                <a:buFontTx/>
                <a:buNone/>
                <a:tabLst/>
                <a:defRPr/>
              </a:pPr>
              <a:t>22</a:t>
            </a:fld>
            <a:endParaRPr kumimoji="0" lang="en-US" sz="800" b="0" i="0" u="none" strike="noStrike" kern="1200" cap="none" spc="0" normalizeH="0" baseline="0" noProof="0" dirty="0">
              <a:ln>
                <a:noFill/>
              </a:ln>
              <a:solidFill>
                <a:srgbClr val="B2B2B2"/>
              </a:solidFill>
              <a:effectLst/>
              <a:uLnTx/>
              <a:uFillTx/>
              <a:latin typeface="Arial" charset="0"/>
              <a:ea typeface="+mn-ea"/>
              <a:cs typeface="Arial"/>
            </a:endParaRPr>
          </a:p>
        </p:txBody>
      </p:sp>
      <p:sp>
        <p:nvSpPr>
          <p:cNvPr id="8" name="Content Placeholder 2">
            <a:extLst>
              <a:ext uri="{FF2B5EF4-FFF2-40B4-BE49-F238E27FC236}">
                <a16:creationId xmlns:a16="http://schemas.microsoft.com/office/drawing/2014/main" id="{C904A200-AD42-4B0E-9506-7F5CC91E8925}"/>
              </a:ext>
            </a:extLst>
          </p:cNvPr>
          <p:cNvSpPr txBox="1">
            <a:spLocks/>
          </p:cNvSpPr>
          <p:nvPr/>
        </p:nvSpPr>
        <p:spPr bwMode="auto">
          <a:xfrm>
            <a:off x="380009" y="1112837"/>
            <a:ext cx="8578522" cy="51377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defTabSz="457200" rtl="0" eaLnBrk="1" fontAlgn="base" hangingPunct="1">
              <a:spcBef>
                <a:spcPct val="20000"/>
              </a:spcBef>
              <a:spcAft>
                <a:spcPts val="600"/>
              </a:spcAft>
              <a:buClr>
                <a:schemeClr val="tx1"/>
              </a:buClr>
              <a:buFont typeface="Arial" charset="0"/>
              <a:buChar char="•"/>
              <a:defRPr sz="2000">
                <a:solidFill>
                  <a:schemeClr val="tx1"/>
                </a:solidFill>
                <a:latin typeface="+mn-lt"/>
                <a:ea typeface="+mn-ea"/>
                <a:cs typeface="+mn-cs"/>
              </a:defRPr>
            </a:lvl1pPr>
            <a:lvl2pPr marL="685800" indent="-228600" algn="l" defTabSz="457200" rtl="0" eaLnBrk="1" fontAlgn="base" hangingPunct="1">
              <a:spcBef>
                <a:spcPct val="20000"/>
              </a:spcBef>
              <a:spcAft>
                <a:spcPts val="600"/>
              </a:spcAft>
              <a:buClr>
                <a:schemeClr val="tx1"/>
              </a:buClr>
              <a:buFont typeface="Arial" charset="0"/>
              <a:buChar char="–"/>
              <a:defRPr sz="1800">
                <a:solidFill>
                  <a:schemeClr val="tx1"/>
                </a:solidFill>
                <a:latin typeface="+mn-lt"/>
                <a:cs typeface="+mn-cs"/>
              </a:defRPr>
            </a:lvl2pPr>
            <a:lvl3pPr marL="1087438" indent="-173038" algn="l" defTabSz="457200" rtl="0" eaLnBrk="1" fontAlgn="base" hangingPunct="1">
              <a:spcBef>
                <a:spcPct val="20000"/>
              </a:spcBef>
              <a:spcAft>
                <a:spcPts val="600"/>
              </a:spcAft>
              <a:buClr>
                <a:schemeClr val="tx1"/>
              </a:buClr>
              <a:buFont typeface="Arial" charset="0"/>
              <a:buChar char="•"/>
              <a:defRPr sz="1600">
                <a:solidFill>
                  <a:schemeClr val="tx1"/>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a:lstStyle>
          <a:p>
            <a:pPr marL="0" marR="0" lvl="0" indent="0" algn="l" defTabSz="457200" rtl="0" eaLnBrk="1" fontAlgn="base" latinLnBrk="0" hangingPunct="1">
              <a:lnSpc>
                <a:spcPct val="100000"/>
              </a:lnSpc>
              <a:spcBef>
                <a:spcPct val="20000"/>
              </a:spcBef>
              <a:spcAft>
                <a:spcPts val="600"/>
              </a:spcAft>
              <a:buClr>
                <a:srgbClr val="000000"/>
              </a:buClr>
              <a:buSzTx/>
              <a:buFont typeface="Arial" charset="0"/>
              <a:buNone/>
              <a:tabLst/>
              <a:defRPr/>
            </a:pPr>
            <a:r>
              <a:rPr kumimoji="0" lang="en-US" sz="1800" b="0" i="0" u="sng" strike="noStrike" kern="0" cap="none" spc="0" normalizeH="0" baseline="0" noProof="0" dirty="0">
                <a:ln>
                  <a:noFill/>
                </a:ln>
                <a:solidFill>
                  <a:srgbClr val="000000"/>
                </a:solidFill>
                <a:effectLst/>
                <a:uLnTx/>
                <a:uFillTx/>
                <a:latin typeface="Arial"/>
                <a:ea typeface="+mn-ea"/>
                <a:cs typeface="Arial"/>
              </a:rPr>
              <a:t>Time and Labor Changes</a:t>
            </a:r>
            <a:endParaRPr kumimoji="0" lang="en-US" sz="2000" b="1" i="0" u="sng" strike="noStrike" kern="1200" cap="none" spc="0" normalizeH="0" baseline="0" noProof="0" dirty="0">
              <a:ln>
                <a:noFill/>
              </a:ln>
              <a:solidFill>
                <a:srgbClr val="000000"/>
              </a:solidFill>
              <a:effectLst/>
              <a:uLnTx/>
              <a:uFillTx/>
              <a:latin typeface="Arial"/>
              <a:ea typeface="+mn-ea"/>
              <a:cs typeface="Arial"/>
            </a:endParaRPr>
          </a:p>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rPr>
              <a:t>Working closely with all our user groups from all schools</a:t>
            </a:r>
          </a:p>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rPr>
              <a:t>Conducted User Acceptance Testing with 40-45 people from across the University</a:t>
            </a:r>
          </a:p>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rPr>
              <a:t>We will include an announcement in the eNews</a:t>
            </a:r>
          </a:p>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rPr>
              <a:t>We are working with CWD on a training video for the new Time Entry pages</a:t>
            </a:r>
            <a:endParaRPr kumimoji="0" lang="en-US" sz="2000" b="1" i="0" u="none" strike="noStrike" kern="1200" cap="none" spc="0" normalizeH="0" baseline="0" noProof="0" dirty="0">
              <a:ln>
                <a:noFill/>
              </a:ln>
              <a:solidFill>
                <a:srgbClr val="000000"/>
              </a:solidFill>
              <a:effectLst/>
              <a:uLnTx/>
              <a:uFillTx/>
              <a:latin typeface="Arial"/>
              <a:ea typeface="+mn-ea"/>
              <a:cs typeface="Arial"/>
            </a:endParaRPr>
          </a:p>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rPr>
              <a:t>We will notify via email all time reporters about the new page</a:t>
            </a:r>
          </a:p>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endParaRPr kumimoji="0" lang="en-US" sz="1800" b="0" i="0" u="none" strike="noStrike" kern="0" cap="none" spc="0" normalizeH="0" baseline="0" noProof="0" dirty="0">
              <a:ln>
                <a:noFill/>
              </a:ln>
              <a:solidFill>
                <a:srgbClr val="000000"/>
              </a:solidFill>
              <a:effectLst/>
              <a:uLnTx/>
              <a:uFillTx/>
              <a:latin typeface="Arial"/>
              <a:ea typeface="+mn-ea"/>
              <a:cs typeface="Arial"/>
            </a:endParaRPr>
          </a:p>
          <a:p>
            <a:pPr marL="0" marR="0" lvl="0" indent="0" algn="l" defTabSz="457200" rtl="0" eaLnBrk="1" fontAlgn="base" latinLnBrk="0" hangingPunct="1">
              <a:lnSpc>
                <a:spcPct val="100000"/>
              </a:lnSpc>
              <a:spcBef>
                <a:spcPct val="20000"/>
              </a:spcBef>
              <a:spcAft>
                <a:spcPts val="600"/>
              </a:spcAft>
              <a:buClr>
                <a:srgbClr val="000000"/>
              </a:buClr>
              <a:buSzTx/>
              <a:buFont typeface="Arial" charset="0"/>
              <a:buNone/>
              <a:tabLst/>
              <a:defRPr/>
            </a:pPr>
            <a:r>
              <a:rPr kumimoji="0" lang="en-US" sz="1800" b="0" i="0" u="sng" strike="noStrike" kern="0" cap="none" spc="0" normalizeH="0" baseline="0" noProof="0" dirty="0">
                <a:ln>
                  <a:noFill/>
                </a:ln>
                <a:solidFill>
                  <a:srgbClr val="000000"/>
                </a:solidFill>
                <a:effectLst/>
                <a:uLnTx/>
                <a:uFillTx/>
                <a:latin typeface="Arial"/>
                <a:ea typeface="+mn-ea"/>
                <a:cs typeface="Arial"/>
              </a:rPr>
              <a:t>Other Changes</a:t>
            </a:r>
          </a:p>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rPr>
              <a:t>Day One Onboarding - communication handled by CWD and the Advisory Group</a:t>
            </a:r>
          </a:p>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Arial"/>
              </a:rPr>
              <a:t>New Direct Deposit Page – no communication, the new page is easier to use </a:t>
            </a:r>
          </a:p>
          <a:p>
            <a:pPr marL="0" marR="0" lvl="0" indent="0" algn="l" defTabSz="457200" rtl="0" eaLnBrk="1" fontAlgn="base" latinLnBrk="0" hangingPunct="1">
              <a:lnSpc>
                <a:spcPct val="100000"/>
              </a:lnSpc>
              <a:spcBef>
                <a:spcPct val="20000"/>
              </a:spcBef>
              <a:spcAft>
                <a:spcPts val="600"/>
              </a:spcAft>
              <a:buClr>
                <a:srgbClr val="000000"/>
              </a:buClr>
              <a:buSzTx/>
              <a:buFont typeface="Arial" charset="0"/>
              <a:buNone/>
              <a:tabLst/>
              <a:defRPr/>
            </a:pPr>
            <a:endParaRPr kumimoji="0" lang="en-US" sz="1600" b="0" i="0" u="none" strike="noStrike" kern="0" cap="none" spc="0" normalizeH="0" baseline="0" noProof="0" dirty="0">
              <a:ln>
                <a:noFill/>
              </a:ln>
              <a:solidFill>
                <a:srgbClr val="000000"/>
              </a:solidFill>
              <a:effectLst/>
              <a:uLnTx/>
              <a:uFillTx/>
              <a:latin typeface="Arial"/>
              <a:ea typeface="+mn-ea"/>
              <a:cs typeface="Arial"/>
            </a:endParaRPr>
          </a:p>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endParaRPr kumimoji="0" lang="en-US" sz="1800" b="0" i="0" u="none" strike="noStrike" kern="0" cap="none" spc="0" normalizeH="0" baseline="0" noProof="0" dirty="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28290376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2645326"/>
            <a:ext cx="8762999" cy="777875"/>
          </a:xfrm>
        </p:spPr>
        <p:txBody>
          <a:bodyPr>
            <a:noAutofit/>
          </a:bodyPr>
          <a:lstStyle/>
          <a:p>
            <a:pPr lvl="2"/>
            <a:r>
              <a:rPr lang="en-US" dirty="0">
                <a:solidFill>
                  <a:srgbClr val="C00000"/>
                </a:solidFill>
                <a:latin typeface="Arial"/>
                <a:cs typeface="Arial"/>
              </a:rPr>
              <a:t>Feedback? Questions?</a:t>
            </a:r>
            <a:endParaRPr lang="en-US" dirty="0"/>
          </a:p>
        </p:txBody>
      </p:sp>
      <p:sp>
        <p:nvSpPr>
          <p:cNvPr id="4" name="Content Placeholder 3"/>
          <p:cNvSpPr>
            <a:spLocks noGrp="1"/>
          </p:cNvSpPr>
          <p:nvPr>
            <p:ph idx="1"/>
          </p:nvPr>
        </p:nvSpPr>
        <p:spPr/>
        <p:txBody>
          <a:bodyPr/>
          <a:lstStyle/>
          <a:p>
            <a:pPr marL="0" indent="0">
              <a:buNone/>
            </a:pPr>
            <a:r>
              <a:rPr lang="en-US" dirty="0"/>
              <a:t> </a:t>
            </a:r>
          </a:p>
        </p:txBody>
      </p:sp>
      <p:sp>
        <p:nvSpPr>
          <p:cNvPr id="3" name="Slide Number Placeholder 2"/>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3C7DC2BC-9C26-42ED-9786-2E2FE499DF6C}" type="slidenum">
              <a:rPr kumimoji="0" lang="en-US" sz="800" b="0" i="0" u="none" strike="noStrike" kern="1200" cap="none" spc="0" normalizeH="0" baseline="0" noProof="0" smtClean="0">
                <a:ln>
                  <a:noFill/>
                </a:ln>
                <a:solidFill>
                  <a:srgbClr val="B2B2B2"/>
                </a:solidFill>
                <a:effectLst/>
                <a:uLnTx/>
                <a:uFillTx/>
                <a:latin typeface="Arial" charset="0"/>
                <a:ea typeface="+mn-ea"/>
                <a:cs typeface="Arial"/>
              </a:rPr>
              <a:pPr marL="0" marR="0" lvl="0" indent="0" algn="r" defTabSz="457200" rtl="0" eaLnBrk="1" fontAlgn="base" latinLnBrk="0" hangingPunct="1">
                <a:lnSpc>
                  <a:spcPct val="100000"/>
                </a:lnSpc>
                <a:spcBef>
                  <a:spcPct val="0"/>
                </a:spcBef>
                <a:spcAft>
                  <a:spcPct val="0"/>
                </a:spcAft>
                <a:buClrTx/>
                <a:buSzTx/>
                <a:buFontTx/>
                <a:buNone/>
                <a:tabLst/>
                <a:defRPr/>
              </a:pPr>
              <a:t>23</a:t>
            </a:fld>
            <a:endParaRPr kumimoji="0" lang="en-US" sz="800" b="0" i="0" u="none" strike="noStrike" kern="1200" cap="none" spc="0" normalizeH="0" baseline="0" noProof="0" dirty="0">
              <a:ln>
                <a:noFill/>
              </a:ln>
              <a:solidFill>
                <a:srgbClr val="B2B2B2"/>
              </a:solidFill>
              <a:effectLst/>
              <a:uLnTx/>
              <a:uFillTx/>
              <a:latin typeface="Arial" charset="0"/>
              <a:ea typeface="+mn-ea"/>
              <a:cs typeface="Arial"/>
            </a:endParaRPr>
          </a:p>
        </p:txBody>
      </p:sp>
      <p:sp>
        <p:nvSpPr>
          <p:cNvPr id="8" name="Content Placeholder 2">
            <a:extLst>
              <a:ext uri="{FF2B5EF4-FFF2-40B4-BE49-F238E27FC236}">
                <a16:creationId xmlns:a16="http://schemas.microsoft.com/office/drawing/2014/main" id="{C904A200-AD42-4B0E-9506-7F5CC91E8925}"/>
              </a:ext>
            </a:extLst>
          </p:cNvPr>
          <p:cNvSpPr txBox="1">
            <a:spLocks/>
          </p:cNvSpPr>
          <p:nvPr/>
        </p:nvSpPr>
        <p:spPr bwMode="auto">
          <a:xfrm>
            <a:off x="538160" y="1231351"/>
            <a:ext cx="8377239" cy="51377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defTabSz="457200" rtl="0" eaLnBrk="1" fontAlgn="base" hangingPunct="1">
              <a:spcBef>
                <a:spcPct val="20000"/>
              </a:spcBef>
              <a:spcAft>
                <a:spcPts val="600"/>
              </a:spcAft>
              <a:buClr>
                <a:schemeClr val="tx1"/>
              </a:buClr>
              <a:buFont typeface="Arial" charset="0"/>
              <a:buChar char="•"/>
              <a:defRPr sz="2000">
                <a:solidFill>
                  <a:schemeClr val="tx1"/>
                </a:solidFill>
                <a:latin typeface="+mn-lt"/>
                <a:ea typeface="+mn-ea"/>
                <a:cs typeface="+mn-cs"/>
              </a:defRPr>
            </a:lvl1pPr>
            <a:lvl2pPr marL="685800" indent="-228600" algn="l" defTabSz="457200" rtl="0" eaLnBrk="1" fontAlgn="base" hangingPunct="1">
              <a:spcBef>
                <a:spcPct val="20000"/>
              </a:spcBef>
              <a:spcAft>
                <a:spcPts val="600"/>
              </a:spcAft>
              <a:buClr>
                <a:schemeClr val="tx1"/>
              </a:buClr>
              <a:buFont typeface="Arial" charset="0"/>
              <a:buChar char="–"/>
              <a:defRPr sz="1800">
                <a:solidFill>
                  <a:schemeClr val="tx1"/>
                </a:solidFill>
                <a:latin typeface="+mn-lt"/>
                <a:cs typeface="+mn-cs"/>
              </a:defRPr>
            </a:lvl2pPr>
            <a:lvl3pPr marL="1087438" indent="-173038" algn="l" defTabSz="457200" rtl="0" eaLnBrk="1" fontAlgn="base" hangingPunct="1">
              <a:spcBef>
                <a:spcPct val="20000"/>
              </a:spcBef>
              <a:spcAft>
                <a:spcPts val="600"/>
              </a:spcAft>
              <a:buClr>
                <a:schemeClr val="tx1"/>
              </a:buClr>
              <a:buFont typeface="Arial" charset="0"/>
              <a:buChar char="•"/>
              <a:defRPr sz="1600">
                <a:solidFill>
                  <a:schemeClr val="tx1"/>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a:lstStyle>
          <a:p>
            <a:pPr marL="0" marR="0" lvl="0" indent="0" algn="l" defTabSz="457200" rtl="0" eaLnBrk="1" fontAlgn="base" latinLnBrk="0" hangingPunct="1">
              <a:lnSpc>
                <a:spcPct val="100000"/>
              </a:lnSpc>
              <a:spcBef>
                <a:spcPct val="20000"/>
              </a:spcBef>
              <a:spcAft>
                <a:spcPts val="600"/>
              </a:spcAft>
              <a:buClr>
                <a:srgbClr val="000000"/>
              </a:buClr>
              <a:buSzTx/>
              <a:buFont typeface="Arial" charset="0"/>
              <a:buNone/>
              <a:tabLst/>
              <a:defRPr/>
            </a:pPr>
            <a:br>
              <a:rPr kumimoji="0" lang="en-US" sz="2000" b="1" i="0" u="none" strike="noStrike" kern="1200" cap="none" spc="0" normalizeH="0" baseline="0" noProof="0" dirty="0">
                <a:ln>
                  <a:noFill/>
                </a:ln>
                <a:solidFill>
                  <a:srgbClr val="000000"/>
                </a:solidFill>
                <a:effectLst/>
                <a:uLnTx/>
                <a:uFillTx/>
                <a:latin typeface="Arial"/>
                <a:ea typeface="+mn-ea"/>
                <a:cs typeface="Arial"/>
              </a:rPr>
            </a:br>
            <a:endParaRPr kumimoji="0" lang="en-US" sz="1800" b="0" i="0" u="none" strike="noStrike" kern="0" cap="none" spc="0" normalizeH="0" baseline="0" noProof="0" dirty="0">
              <a:ln>
                <a:noFill/>
              </a:ln>
              <a:solidFill>
                <a:srgbClr val="000000"/>
              </a:solidFill>
              <a:effectLst/>
              <a:uLnTx/>
              <a:uFillTx/>
              <a:latin typeface="Arial"/>
              <a:ea typeface="+mn-ea"/>
              <a:cs typeface="Arial"/>
            </a:endParaRPr>
          </a:p>
          <a:p>
            <a:pPr marL="0" marR="0" lvl="0" indent="0" algn="l" defTabSz="457200" rtl="0" eaLnBrk="1" fontAlgn="base" latinLnBrk="0" hangingPunct="1">
              <a:lnSpc>
                <a:spcPct val="100000"/>
              </a:lnSpc>
              <a:spcBef>
                <a:spcPct val="20000"/>
              </a:spcBef>
              <a:spcAft>
                <a:spcPts val="600"/>
              </a:spcAft>
              <a:buClr>
                <a:srgbClr val="000000"/>
              </a:buClr>
              <a:buSzTx/>
              <a:buFont typeface="Arial" charset="0"/>
              <a:buNone/>
              <a:tabLst/>
              <a:defRPr/>
            </a:pPr>
            <a:endParaRPr kumimoji="0" lang="en-US" sz="2000" b="0" i="0" u="none" strike="noStrike" kern="0" cap="none" spc="0" normalizeH="0" baseline="0" noProof="0" dirty="0">
              <a:ln>
                <a:noFill/>
              </a:ln>
              <a:solidFill>
                <a:srgbClr val="000000"/>
              </a:solidFill>
              <a:effectLst/>
              <a:uLnTx/>
              <a:uFillTx/>
              <a:latin typeface="Arial"/>
              <a:ea typeface="+mn-ea"/>
              <a:cs typeface="Arial"/>
            </a:endParaRPr>
          </a:p>
          <a:p>
            <a:pPr marL="228600" marR="0" lvl="0" indent="-228600" algn="l" defTabSz="457200" rtl="0" eaLnBrk="1" fontAlgn="base" latinLnBrk="0" hangingPunct="1">
              <a:lnSpc>
                <a:spcPct val="100000"/>
              </a:lnSpc>
              <a:spcBef>
                <a:spcPct val="20000"/>
              </a:spcBef>
              <a:spcAft>
                <a:spcPts val="600"/>
              </a:spcAft>
              <a:buClr>
                <a:srgbClr val="000000"/>
              </a:buClr>
              <a:buSzTx/>
              <a:buFont typeface="Arial" charset="0"/>
              <a:buChar char="•"/>
              <a:tabLst/>
              <a:defRPr/>
            </a:pPr>
            <a:endParaRPr kumimoji="0" lang="en-US" sz="2400" b="0" i="0" u="none" strike="noStrike" kern="0" cap="none" spc="0" normalizeH="0" baseline="0" noProof="0" dirty="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20885422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Appendix: Changes for Time and Labor pages– Summary</a:t>
            </a:r>
          </a:p>
        </p:txBody>
      </p:sp>
      <p:sp>
        <p:nvSpPr>
          <p:cNvPr id="3" name="Content Placeholder 2"/>
          <p:cNvSpPr>
            <a:spLocks noGrp="1"/>
          </p:cNvSpPr>
          <p:nvPr>
            <p:ph idx="1"/>
          </p:nvPr>
        </p:nvSpPr>
        <p:spPr/>
        <p:txBody>
          <a:bodyPr/>
          <a:lstStyle/>
          <a:p>
            <a:pPr marL="0" indent="0">
              <a:buNone/>
            </a:pPr>
            <a:r>
              <a:rPr lang="en-US" b="1" dirty="0"/>
              <a:t> </a:t>
            </a:r>
            <a:endParaRPr lang="en-US" dirty="0"/>
          </a:p>
          <a:p>
            <a:pPr lvl="1"/>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3C7DC2BC-9C26-42ED-9786-2E2FE499DF6C}" type="slidenum">
              <a:rPr kumimoji="0" lang="en-US" sz="800" b="0" i="0" u="none" strike="noStrike" kern="1200" cap="none" spc="0" normalizeH="0" baseline="0" noProof="0" smtClean="0">
                <a:ln>
                  <a:noFill/>
                </a:ln>
                <a:solidFill>
                  <a:srgbClr val="B2B2B2"/>
                </a:solidFill>
                <a:effectLst/>
                <a:uLnTx/>
                <a:uFillTx/>
                <a:latin typeface="Arial" charset="0"/>
                <a:ea typeface="+mn-ea"/>
                <a:cs typeface="Arial"/>
              </a:rPr>
              <a:pPr marL="0" marR="0" lvl="0" indent="0" algn="r" defTabSz="457200" rtl="0" eaLnBrk="1" fontAlgn="base" latinLnBrk="0" hangingPunct="1">
                <a:lnSpc>
                  <a:spcPct val="100000"/>
                </a:lnSpc>
                <a:spcBef>
                  <a:spcPct val="0"/>
                </a:spcBef>
                <a:spcAft>
                  <a:spcPct val="0"/>
                </a:spcAft>
                <a:buClrTx/>
                <a:buSzTx/>
                <a:buFontTx/>
                <a:buNone/>
                <a:tabLst/>
                <a:defRPr/>
              </a:pPr>
              <a:t>24</a:t>
            </a:fld>
            <a:endParaRPr kumimoji="0" lang="en-US" sz="800" b="0" i="0" u="none" strike="noStrike" kern="1200" cap="none" spc="0" normalizeH="0" baseline="0" noProof="0" dirty="0">
              <a:ln>
                <a:noFill/>
              </a:ln>
              <a:solidFill>
                <a:srgbClr val="B2B2B2"/>
              </a:solidFill>
              <a:effectLst/>
              <a:uLnTx/>
              <a:uFillTx/>
              <a:latin typeface="Arial" charset="0"/>
              <a:ea typeface="+mn-ea"/>
              <a:cs typeface="Arial"/>
            </a:endParaRPr>
          </a:p>
        </p:txBody>
      </p:sp>
      <p:graphicFrame>
        <p:nvGraphicFramePr>
          <p:cNvPr id="5" name="Table 4">
            <a:extLst>
              <a:ext uri="{FF2B5EF4-FFF2-40B4-BE49-F238E27FC236}">
                <a16:creationId xmlns:a16="http://schemas.microsoft.com/office/drawing/2014/main" id="{6B051766-7527-4D56-85D8-0C8B87F8B519}"/>
              </a:ext>
            </a:extLst>
          </p:cNvPr>
          <p:cNvGraphicFramePr>
            <a:graphicFrameLocks noGrp="1"/>
          </p:cNvGraphicFramePr>
          <p:nvPr/>
        </p:nvGraphicFramePr>
        <p:xfrm>
          <a:off x="609600" y="1273526"/>
          <a:ext cx="8077199" cy="5010997"/>
        </p:xfrm>
        <a:graphic>
          <a:graphicData uri="http://schemas.openxmlformats.org/drawingml/2006/table">
            <a:tbl>
              <a:tblPr firstRow="1" firstCol="1" bandRow="1">
                <a:tableStyleId>{69CF1AB2-1976-4502-BF36-3FF5EA218861}</a:tableStyleId>
              </a:tblPr>
              <a:tblGrid>
                <a:gridCol w="1318298">
                  <a:extLst>
                    <a:ext uri="{9D8B030D-6E8A-4147-A177-3AD203B41FA5}">
                      <a16:colId xmlns:a16="http://schemas.microsoft.com/office/drawing/2014/main" val="93504806"/>
                    </a:ext>
                  </a:extLst>
                </a:gridCol>
                <a:gridCol w="1392773">
                  <a:extLst>
                    <a:ext uri="{9D8B030D-6E8A-4147-A177-3AD203B41FA5}">
                      <a16:colId xmlns:a16="http://schemas.microsoft.com/office/drawing/2014/main" val="204347466"/>
                    </a:ext>
                  </a:extLst>
                </a:gridCol>
                <a:gridCol w="2683064">
                  <a:extLst>
                    <a:ext uri="{9D8B030D-6E8A-4147-A177-3AD203B41FA5}">
                      <a16:colId xmlns:a16="http://schemas.microsoft.com/office/drawing/2014/main" val="3776612230"/>
                    </a:ext>
                  </a:extLst>
                </a:gridCol>
                <a:gridCol w="2683064">
                  <a:extLst>
                    <a:ext uri="{9D8B030D-6E8A-4147-A177-3AD203B41FA5}">
                      <a16:colId xmlns:a16="http://schemas.microsoft.com/office/drawing/2014/main" val="2861886554"/>
                    </a:ext>
                  </a:extLst>
                </a:gridCol>
              </a:tblGrid>
              <a:tr h="653102">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Current Time &amp; Labor Page Name</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18484" marR="18484" marT="4864"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New Time &amp; Labor Page Name</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18484" marR="18484" marT="4864"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Page changing? How?</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Who’s Impacted</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744179039"/>
                  </a:ext>
                </a:extLst>
              </a:tr>
              <a:tr h="860003">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Timesheet</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18484" marR="18484" marT="4864"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Enter Time</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18484" marR="18484" marT="4864"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Yes, the Timesheet page will be replaced by the Enter Time and Weekly Time Entry.  If the employee is on a mobile device they will automatically be transferred to the Weekly Time Entry page.</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Time Reporters (all hourly employees) and Managers</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531730998"/>
                  </a:ext>
                </a:extLst>
              </a:tr>
              <a:tr h="860003">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Timesheet</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18484" marR="18484" marT="4864"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Weekly Time Entry</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18484" marR="18484" marT="4864"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Yes, the Timesheet page will be replaced by the Enter Time and Weekly Time Entry.  If the employee is on a mobile device they will automatically be transferred to the Weekly Time Entry page.</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Time Reporters (all hourly employees) and Managers</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4684786"/>
                  </a:ext>
                </a:extLst>
              </a:tr>
              <a:tr h="424563">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N/A</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18484" marR="18484" marT="4864"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Approvals</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18484" marR="18484" marT="4864"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Fluid Approvals tile will now include the ability to approve Reported Time.</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Calibri" panose="020F0502020204030204" pitchFamily="34" charset="0"/>
                        </a:rPr>
                        <a:t>All Time Approvers (Managers and Time Administrators). </a:t>
                      </a:r>
                    </a:p>
                  </a:txBody>
                  <a:tcPr marL="0" marR="0" marT="0" marB="0"/>
                </a:tc>
                <a:extLst>
                  <a:ext uri="{0D108BD9-81ED-4DB2-BD59-A6C34878D82A}">
                    <a16:rowId xmlns:a16="http://schemas.microsoft.com/office/drawing/2014/main" val="1106938183"/>
                  </a:ext>
                </a:extLst>
              </a:tr>
              <a:tr h="435383">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Approve Reported Time</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18484" marR="18484" marT="4864"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Approve Reported Time</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18484" marR="18484" marT="4864"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No changes</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Department Administrators and Time Administrators. </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853720418"/>
                  </a:ext>
                </a:extLst>
              </a:tr>
              <a:tr h="424563">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Adjust Time</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18484" marR="18484" marT="4864"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Adjust Time</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18484" marR="18484" marT="4864"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No changes</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Department Administrators and Time Administrators. </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4092553627"/>
                  </a:ext>
                </a:extLst>
              </a:tr>
              <a:tr h="1077722">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Harvard Exceptions</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18484" marR="18484" marT="4864"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Manage Exceptions</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18484" marR="18484" marT="4864"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Yes, the classic Harvard Exceptions page will be replaced by the fluid Manage Exceptions page.  No filters we be applied: all Exceptions will be displayed.</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Department Administrators and Time Administrators. </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443314152"/>
                  </a:ext>
                </a:extLst>
              </a:tr>
              <a:tr h="217664">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All other pages </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18484" marR="18484" marT="4864"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18484" marR="18484" marT="4864"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 No changes</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c>
                  <a:txBody>
                    <a:bodyPr/>
                    <a:lstStyle/>
                    <a:p>
                      <a:pPr marL="0" marR="0">
                        <a:lnSpc>
                          <a:spcPct val="107000"/>
                        </a:lnSpc>
                        <a:spcBef>
                          <a:spcPts val="0"/>
                        </a:spcBef>
                        <a:spcAft>
                          <a:spcPts val="800"/>
                        </a:spcAft>
                      </a:pPr>
                      <a:r>
                        <a:rPr lang="en-US" sz="1100" dirty="0">
                          <a:effectLst/>
                          <a:latin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072721891"/>
                  </a:ext>
                </a:extLst>
              </a:tr>
            </a:tbl>
          </a:graphicData>
        </a:graphic>
      </p:graphicFrame>
    </p:spTree>
    <p:extLst>
      <p:ext uri="{BB962C8B-B14F-4D97-AF65-F5344CB8AC3E}">
        <p14:creationId xmlns:p14="http://schemas.microsoft.com/office/powerpoint/2010/main" val="338769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
          <p:cNvSpPr>
            <a:spLocks noGrp="1" noChangeArrowheads="1"/>
          </p:cNvSpPr>
          <p:nvPr>
            <p:ph type="ctrTitle"/>
          </p:nvPr>
        </p:nvSpPr>
        <p:spPr>
          <a:extLst>
            <a:ext uri="{FAA26D3D-D897-4be2-8F04-BA451C77F1D7}">
              <ma14:placeholderFlag xmlns:ma14="http://schemas.microsoft.com/office/mac/drawingml/2011/main" xmlns="" val="1"/>
            </a:ext>
          </a:extLst>
        </p:spPr>
        <p:txBody>
          <a:bodyPr/>
          <a:lstStyle/>
          <a:p>
            <a:pPr algn="ctr" eaLnBrk="1" hangingPunct="1">
              <a:defRPr/>
            </a:pPr>
            <a:r>
              <a:rPr lang="en-US" sz="3200" dirty="0">
                <a:cs typeface="+mj-cs"/>
              </a:rPr>
              <a:t>Faculty Startup Funds</a:t>
            </a:r>
          </a:p>
        </p:txBody>
      </p:sp>
      <p:sp>
        <p:nvSpPr>
          <p:cNvPr id="4099" name="Rectangle 7"/>
          <p:cNvSpPr>
            <a:spLocks noGrp="1" noChangeArrowheads="1"/>
          </p:cNvSpPr>
          <p:nvPr>
            <p:ph type="subTitle" idx="1"/>
          </p:nvPr>
        </p:nvSpPr>
        <p:spPr>
          <a:xfrm>
            <a:off x="4495800" y="4310063"/>
            <a:ext cx="4191000" cy="1752600"/>
          </a:xfrm>
          <a:extLst>
            <a:ext uri="{FAA26D3D-D897-4be2-8F04-BA451C77F1D7}">
              <ma14:placeholderFlag xmlns:ma14="http://schemas.microsoft.com/office/mac/drawingml/2011/main" xmlns="" val="1"/>
            </a:ext>
          </a:extLst>
        </p:spPr>
        <p:txBody>
          <a:bodyPr/>
          <a:lstStyle/>
          <a:p>
            <a:pPr eaLnBrk="1" hangingPunct="1">
              <a:defRPr/>
            </a:pPr>
            <a:r>
              <a:rPr lang="en-US" sz="2400" b="1" dirty="0">
                <a:cs typeface="+mn-cs"/>
              </a:rPr>
              <a:t>Nancy Guisinger </a:t>
            </a:r>
          </a:p>
          <a:p>
            <a:pPr eaLnBrk="1" hangingPunct="1">
              <a:defRPr/>
            </a:pPr>
            <a:r>
              <a:rPr lang="en-US" sz="2000" i="1" dirty="0">
                <a:cs typeface="+mn-cs"/>
              </a:rPr>
              <a:t>Assistant Dean for Finance &amp; Controller</a:t>
            </a:r>
          </a:p>
          <a:p>
            <a:pPr eaLnBrk="1" hangingPunct="1">
              <a:defRPr/>
            </a:pPr>
            <a:r>
              <a:rPr lang="en-US" sz="2000" i="1" dirty="0">
                <a:cs typeface="+mn-cs"/>
              </a:rPr>
              <a:t>FAS Office of Finance </a:t>
            </a:r>
          </a:p>
          <a:p>
            <a:pPr algn="l" eaLnBrk="1" hangingPunct="1">
              <a:defRPr/>
            </a:pPr>
            <a:endParaRPr lang="en-US" sz="2400" dirty="0">
              <a:cs typeface="+mn-cs"/>
            </a:endParaRPr>
          </a:p>
        </p:txBody>
      </p:sp>
      <p:sp>
        <p:nvSpPr>
          <p:cNvPr id="4100" name="Rectangle 5"/>
          <p:cNvSpPr>
            <a:spLocks noChangeArrowheads="1"/>
          </p:cNvSpPr>
          <p:nvPr/>
        </p:nvSpPr>
        <p:spPr bwMode="auto">
          <a:xfrm>
            <a:off x="533400" y="4343400"/>
            <a:ext cx="31242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21553717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EA630-EB06-4C26-B6A1-072285C9DEF3}"/>
              </a:ext>
            </a:extLst>
          </p:cNvPr>
          <p:cNvSpPr>
            <a:spLocks noGrp="1"/>
          </p:cNvSpPr>
          <p:nvPr>
            <p:ph type="title"/>
          </p:nvPr>
        </p:nvSpPr>
        <p:spPr/>
        <p:txBody>
          <a:bodyPr/>
          <a:lstStyle/>
          <a:p>
            <a:r>
              <a:rPr lang="en-US" dirty="0"/>
              <a:t>Faculty Start Up Accounts</a:t>
            </a:r>
          </a:p>
        </p:txBody>
      </p:sp>
      <p:sp>
        <p:nvSpPr>
          <p:cNvPr id="3" name="Content Placeholder 2">
            <a:extLst>
              <a:ext uri="{FF2B5EF4-FFF2-40B4-BE49-F238E27FC236}">
                <a16:creationId xmlns:a16="http://schemas.microsoft.com/office/drawing/2014/main" id="{5D533BF9-7138-4EE9-93D5-66E1B3217F3C}"/>
              </a:ext>
            </a:extLst>
          </p:cNvPr>
          <p:cNvSpPr>
            <a:spLocks noGrp="1"/>
          </p:cNvSpPr>
          <p:nvPr>
            <p:ph idx="1"/>
          </p:nvPr>
        </p:nvSpPr>
        <p:spPr>
          <a:xfrm>
            <a:off x="628650" y="2226469"/>
            <a:ext cx="7886700" cy="3517106"/>
          </a:xfrm>
        </p:spPr>
        <p:txBody>
          <a:bodyPr/>
          <a:lstStyle/>
          <a:p>
            <a:r>
              <a:rPr lang="en-US" dirty="0"/>
              <a:t>Current:</a:t>
            </a:r>
          </a:p>
          <a:p>
            <a:pPr lvl="1"/>
            <a:r>
              <a:rPr lang="en-US" dirty="0"/>
              <a:t>Several Faculty Start Up Accounts that are Unrestricted Undesignated Fund Types</a:t>
            </a:r>
          </a:p>
          <a:p>
            <a:r>
              <a:rPr lang="en-US" dirty="0"/>
              <a:t>Beginning in FY20:</a:t>
            </a:r>
          </a:p>
          <a:p>
            <a:pPr lvl="1"/>
            <a:r>
              <a:rPr lang="en-US" dirty="0"/>
              <a:t>One Faculty Start Up Account that is Unrestricted Designated Fund Type. </a:t>
            </a:r>
          </a:p>
          <a:p>
            <a:pPr marL="342900" lvl="1" indent="0">
              <a:buNone/>
            </a:pPr>
            <a:endParaRPr lang="en-US" dirty="0"/>
          </a:p>
        </p:txBody>
      </p:sp>
      <p:sp>
        <p:nvSpPr>
          <p:cNvPr id="4" name="TextBox 3">
            <a:extLst>
              <a:ext uri="{FF2B5EF4-FFF2-40B4-BE49-F238E27FC236}">
                <a16:creationId xmlns:a16="http://schemas.microsoft.com/office/drawing/2014/main" id="{2B9ED529-3DC2-4FFA-9630-C1081AFC9723}"/>
              </a:ext>
            </a:extLst>
          </p:cNvPr>
          <p:cNvSpPr txBox="1"/>
          <p:nvPr/>
        </p:nvSpPr>
        <p:spPr>
          <a:xfrm>
            <a:off x="1234788" y="3885519"/>
            <a:ext cx="6674424" cy="1615827"/>
          </a:xfrm>
          <a:prstGeom prst="rect">
            <a:avLst/>
          </a:prstGeom>
          <a:solidFill>
            <a:schemeClr val="accent1">
              <a:lumMod val="60000"/>
              <a:lumOff val="40000"/>
            </a:schemeClr>
          </a:solidFill>
        </p:spPr>
        <p:txBody>
          <a:bodyPr wrap="square" rtlCol="0">
            <a:spAutoFit/>
          </a:bodyPr>
          <a:lstStyle/>
          <a:p>
            <a:pPr defTabSz="685800" fontAlgn="auto">
              <a:lnSpc>
                <a:spcPct val="100000"/>
              </a:lnSpc>
              <a:spcBef>
                <a:spcPts val="0"/>
              </a:spcBef>
              <a:spcAft>
                <a:spcPts val="0"/>
              </a:spcAft>
            </a:pPr>
            <a:r>
              <a:rPr lang="en-US" sz="1800" dirty="0">
                <a:solidFill>
                  <a:prstClr val="black"/>
                </a:solidFill>
                <a:latin typeface="Calibri" panose="020F0502020204030204"/>
              </a:rPr>
              <a:t>This change will increase</a:t>
            </a:r>
          </a:p>
          <a:p>
            <a:pPr defTabSz="685800" fontAlgn="auto">
              <a:lnSpc>
                <a:spcPct val="100000"/>
              </a:lnSpc>
              <a:spcBef>
                <a:spcPts val="0"/>
              </a:spcBef>
              <a:spcAft>
                <a:spcPts val="0"/>
              </a:spcAft>
            </a:pPr>
            <a:r>
              <a:rPr lang="en-US" sz="1800" dirty="0">
                <a:solidFill>
                  <a:prstClr val="black"/>
                </a:solidFill>
                <a:latin typeface="Calibri" panose="020F0502020204030204"/>
              </a:rPr>
              <a:t>	Efficiency, Accuracy and Transparency </a:t>
            </a:r>
          </a:p>
          <a:p>
            <a:pPr defTabSz="685800" fontAlgn="auto">
              <a:lnSpc>
                <a:spcPct val="100000"/>
              </a:lnSpc>
              <a:spcBef>
                <a:spcPts val="0"/>
              </a:spcBef>
              <a:spcAft>
                <a:spcPts val="0"/>
              </a:spcAft>
            </a:pPr>
            <a:r>
              <a:rPr lang="en-US" sz="1800" dirty="0">
                <a:solidFill>
                  <a:prstClr val="black"/>
                </a:solidFill>
                <a:latin typeface="Calibri" panose="020F0502020204030204"/>
              </a:rPr>
              <a:t>of Faculty Start Up Accounts with no impact to Financial Results</a:t>
            </a:r>
          </a:p>
          <a:p>
            <a:pPr defTabSz="685800" fontAlgn="auto">
              <a:lnSpc>
                <a:spcPct val="100000"/>
              </a:lnSpc>
              <a:spcBef>
                <a:spcPts val="0"/>
              </a:spcBef>
              <a:spcAft>
                <a:spcPts val="0"/>
              </a:spcAft>
            </a:pPr>
            <a:r>
              <a:rPr lang="en-US" sz="4500" dirty="0">
                <a:solidFill>
                  <a:prstClr val="black"/>
                </a:solidFill>
                <a:latin typeface="Calibri" panose="020F0502020204030204"/>
              </a:rPr>
              <a:t>New Fund Number: 016110</a:t>
            </a:r>
          </a:p>
        </p:txBody>
      </p:sp>
    </p:spTree>
    <p:extLst>
      <p:ext uri="{BB962C8B-B14F-4D97-AF65-F5344CB8AC3E}">
        <p14:creationId xmlns:p14="http://schemas.microsoft.com/office/powerpoint/2010/main" val="36419009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4F5C2-7C0F-427D-B7C5-05A23E8D4AAC}"/>
              </a:ext>
            </a:extLst>
          </p:cNvPr>
          <p:cNvSpPr>
            <a:spLocks noGrp="1"/>
          </p:cNvSpPr>
          <p:nvPr>
            <p:ph type="title"/>
          </p:nvPr>
        </p:nvSpPr>
        <p:spPr/>
        <p:txBody>
          <a:bodyPr/>
          <a:lstStyle/>
          <a:p>
            <a:r>
              <a:rPr lang="en-US" dirty="0"/>
              <a:t>Impact</a:t>
            </a:r>
          </a:p>
        </p:txBody>
      </p:sp>
      <p:graphicFrame>
        <p:nvGraphicFramePr>
          <p:cNvPr id="4" name="Content Placeholder 3">
            <a:extLst>
              <a:ext uri="{FF2B5EF4-FFF2-40B4-BE49-F238E27FC236}">
                <a16:creationId xmlns:a16="http://schemas.microsoft.com/office/drawing/2014/main" id="{5C64C767-7385-4139-9D98-539F5DB7CF05}"/>
              </a:ext>
            </a:extLst>
          </p:cNvPr>
          <p:cNvGraphicFramePr>
            <a:graphicFrameLocks noGrp="1"/>
          </p:cNvGraphicFramePr>
          <p:nvPr>
            <p:ph idx="1"/>
          </p:nvPr>
        </p:nvGraphicFramePr>
        <p:xfrm>
          <a:off x="646698" y="2031683"/>
          <a:ext cx="8034087" cy="35665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82293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1268C-E6B0-4295-BCC2-A05BB7CCC4D1}"/>
              </a:ext>
            </a:extLst>
          </p:cNvPr>
          <p:cNvSpPr>
            <a:spLocks noGrp="1"/>
          </p:cNvSpPr>
          <p:nvPr>
            <p:ph type="title"/>
          </p:nvPr>
        </p:nvSpPr>
        <p:spPr/>
        <p:txBody>
          <a:bodyPr/>
          <a:lstStyle/>
          <a:p>
            <a:r>
              <a:rPr lang="en-US" dirty="0"/>
              <a:t>Help with Transition</a:t>
            </a:r>
          </a:p>
        </p:txBody>
      </p:sp>
      <p:graphicFrame>
        <p:nvGraphicFramePr>
          <p:cNvPr id="4" name="Content Placeholder 3">
            <a:extLst>
              <a:ext uri="{FF2B5EF4-FFF2-40B4-BE49-F238E27FC236}">
                <a16:creationId xmlns:a16="http://schemas.microsoft.com/office/drawing/2014/main" id="{871058B7-376D-4D4E-BA7F-082DF20D7D93}"/>
              </a:ext>
            </a:extLst>
          </p:cNvPr>
          <p:cNvGraphicFramePr>
            <a:graphicFrameLocks noGrp="1"/>
          </p:cNvGraphicFramePr>
          <p:nvPr>
            <p:ph idx="1"/>
          </p:nvPr>
        </p:nvGraphicFramePr>
        <p:xfrm>
          <a:off x="400050" y="1737861"/>
          <a:ext cx="4340543" cy="38256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70BAFCAB-A909-415C-8C0F-026898AEEA64}"/>
              </a:ext>
            </a:extLst>
          </p:cNvPr>
          <p:cNvPicPr>
            <a:picLocks noChangeAspect="1"/>
          </p:cNvPicPr>
          <p:nvPr/>
        </p:nvPicPr>
        <p:blipFill>
          <a:blip r:embed="rId8"/>
          <a:stretch>
            <a:fillRect/>
          </a:stretch>
        </p:blipFill>
        <p:spPr>
          <a:xfrm>
            <a:off x="5012009" y="1780506"/>
            <a:ext cx="3331074" cy="3740401"/>
          </a:xfrm>
          <a:prstGeom prst="rect">
            <a:avLst/>
          </a:prstGeom>
        </p:spPr>
      </p:pic>
    </p:spTree>
    <p:extLst>
      <p:ext uri="{BB962C8B-B14F-4D97-AF65-F5344CB8AC3E}">
        <p14:creationId xmlns:p14="http://schemas.microsoft.com/office/powerpoint/2010/main" val="3098683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1268C-E6B0-4295-BCC2-A05BB7CCC4D1}"/>
              </a:ext>
            </a:extLst>
          </p:cNvPr>
          <p:cNvSpPr>
            <a:spLocks noGrp="1"/>
          </p:cNvSpPr>
          <p:nvPr>
            <p:ph type="title"/>
          </p:nvPr>
        </p:nvSpPr>
        <p:spPr/>
        <p:txBody>
          <a:bodyPr/>
          <a:lstStyle/>
          <a:p>
            <a:r>
              <a:rPr lang="en-US" dirty="0"/>
              <a:t>Timing</a:t>
            </a:r>
          </a:p>
        </p:txBody>
      </p:sp>
      <p:graphicFrame>
        <p:nvGraphicFramePr>
          <p:cNvPr id="4" name="Content Placeholder 3">
            <a:extLst>
              <a:ext uri="{FF2B5EF4-FFF2-40B4-BE49-F238E27FC236}">
                <a16:creationId xmlns:a16="http://schemas.microsoft.com/office/drawing/2014/main" id="{871058B7-376D-4D4E-BA7F-082DF20D7D93}"/>
              </a:ext>
            </a:extLst>
          </p:cNvPr>
          <p:cNvGraphicFramePr>
            <a:graphicFrameLocks noGrp="1"/>
          </p:cNvGraphicFramePr>
          <p:nvPr>
            <p:ph idx="1"/>
          </p:nvPr>
        </p:nvGraphicFramePr>
        <p:xfrm>
          <a:off x="628650" y="1697356"/>
          <a:ext cx="4332925" cy="40033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04CACD95-16FA-4F9C-9A29-62DF27FEC18F}"/>
              </a:ext>
            </a:extLst>
          </p:cNvPr>
          <p:cNvPicPr>
            <a:picLocks noChangeAspect="1"/>
          </p:cNvPicPr>
          <p:nvPr/>
        </p:nvPicPr>
        <p:blipFill>
          <a:blip r:embed="rId8"/>
          <a:stretch>
            <a:fillRect/>
          </a:stretch>
        </p:blipFill>
        <p:spPr>
          <a:xfrm>
            <a:off x="5044201" y="1804959"/>
            <a:ext cx="3471149" cy="3895754"/>
          </a:xfrm>
          <a:prstGeom prst="rect">
            <a:avLst/>
          </a:prstGeom>
        </p:spPr>
      </p:pic>
    </p:spTree>
    <p:extLst>
      <p:ext uri="{BB962C8B-B14F-4D97-AF65-F5344CB8AC3E}">
        <p14:creationId xmlns:p14="http://schemas.microsoft.com/office/powerpoint/2010/main" val="147910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0"/>
            <a:ext cx="7696200" cy="1039813"/>
          </a:xfrm>
        </p:spPr>
        <p:txBody>
          <a:bodyPr/>
          <a:lstStyle/>
          <a:p>
            <a:r>
              <a:rPr lang="en-US" u="sng" dirty="0"/>
              <a:t>P</a:t>
            </a:r>
            <a:r>
              <a:rPr lang="en-US" dirty="0"/>
              <a:t>resident’s </a:t>
            </a:r>
            <a:r>
              <a:rPr lang="en-US" u="sng" dirty="0"/>
              <a:t>A</a:t>
            </a:r>
            <a:r>
              <a:rPr lang="en-US" dirty="0"/>
              <a:t>dministrative </a:t>
            </a:r>
            <a:r>
              <a:rPr lang="en-US" u="sng" dirty="0"/>
              <a:t>I</a:t>
            </a:r>
            <a:r>
              <a:rPr lang="en-US" dirty="0"/>
              <a:t>nnovation </a:t>
            </a:r>
            <a:r>
              <a:rPr lang="en-US" u="sng" dirty="0"/>
              <a:t>F</a:t>
            </a:r>
            <a:r>
              <a:rPr lang="en-US" dirty="0"/>
              <a:t>und</a:t>
            </a:r>
          </a:p>
        </p:txBody>
      </p:sp>
      <p:sp>
        <p:nvSpPr>
          <p:cNvPr id="4" name="Rectangle 3">
            <a:extLst>
              <a:ext uri="{FF2B5EF4-FFF2-40B4-BE49-F238E27FC236}">
                <a16:creationId xmlns:a16="http://schemas.microsoft.com/office/drawing/2014/main" id="{7557ABB5-FC5E-4CBC-957F-5FFC86D706A3}"/>
              </a:ext>
            </a:extLst>
          </p:cNvPr>
          <p:cNvSpPr/>
          <p:nvPr/>
        </p:nvSpPr>
        <p:spPr>
          <a:xfrm>
            <a:off x="533400" y="1295400"/>
            <a:ext cx="7886700" cy="3982629"/>
          </a:xfrm>
          <a:prstGeom prst="rect">
            <a:avLst/>
          </a:prstGeom>
        </p:spPr>
        <p:txBody>
          <a:bodyPr wrap="square">
            <a:spAutoFit/>
          </a:bodyPr>
          <a:lstStyle/>
          <a:p>
            <a:pPr marL="171450" indent="-171450" algn="l">
              <a:buFont typeface="Arial" panose="020B0604020202020204" pitchFamily="34" charset="0"/>
              <a:buChar char="•"/>
            </a:pPr>
            <a:r>
              <a:rPr lang="en-US" sz="1800" dirty="0"/>
              <a:t>The PAIF was created to catalyze administrative innovation and collaboration across Harvard by investing in staff-generated, creative solutions that support our faculty, students and staff colleagues. </a:t>
            </a:r>
            <a:r>
              <a:rPr lang="en-US" sz="1800" b="1" dirty="0"/>
              <a:t>Applications due by April 2</a:t>
            </a:r>
            <a:r>
              <a:rPr lang="en-US" sz="1800" b="1" baseline="30000" dirty="0"/>
              <a:t>nd</a:t>
            </a:r>
            <a:r>
              <a:rPr lang="en-US" sz="1800" b="1" dirty="0"/>
              <a:t>.</a:t>
            </a:r>
          </a:p>
          <a:p>
            <a:pPr marL="171450" indent="-171450" algn="l">
              <a:buFont typeface="Arial" panose="020B0604020202020204" pitchFamily="34" charset="0"/>
              <a:buChar char="•"/>
            </a:pPr>
            <a:endParaRPr lang="en-US" sz="800" dirty="0"/>
          </a:p>
          <a:p>
            <a:pPr marL="171450" indent="-171450" algn="l">
              <a:buFont typeface="Arial" panose="020B0604020202020204" pitchFamily="34" charset="0"/>
              <a:buChar char="•"/>
            </a:pPr>
            <a:r>
              <a:rPr lang="en-US" sz="1800" dirty="0"/>
              <a:t>Our theme for this year will be “Creating Connections and Community”.  Specifically projects that facilitate cross-unit initiatives, that expedite learning across organizational boundaries (both inside and outside of Harvard), and that continue our commitment to diversity, inclusion, and belonging. </a:t>
            </a:r>
          </a:p>
          <a:p>
            <a:pPr marL="171450" indent="-171450" algn="l">
              <a:buFont typeface="Arial" panose="020B0604020202020204" pitchFamily="34" charset="0"/>
              <a:buChar char="•"/>
            </a:pPr>
            <a:endParaRPr lang="en-US" sz="800" dirty="0"/>
          </a:p>
          <a:p>
            <a:pPr marL="171450" indent="-171450" algn="l">
              <a:buFont typeface="Arial" panose="020B0604020202020204" pitchFamily="34" charset="0"/>
              <a:buChar char="•"/>
            </a:pPr>
            <a:r>
              <a:rPr lang="en-US" sz="1800" dirty="0"/>
              <a:t>Please visit </a:t>
            </a:r>
            <a:r>
              <a:rPr lang="en-US" sz="1800" dirty="0">
                <a:hlinkClick r:id="rId3"/>
              </a:rPr>
              <a:t>https://innovationfund.evp.harvard.edu/</a:t>
            </a:r>
            <a:r>
              <a:rPr lang="en-US" sz="1800" dirty="0"/>
              <a:t> for details.</a:t>
            </a:r>
          </a:p>
          <a:p>
            <a:pPr marL="171450" indent="-171450" algn="l">
              <a:buFont typeface="Arial" panose="020B0604020202020204" pitchFamily="34" charset="0"/>
              <a:buChar char="•"/>
            </a:pPr>
            <a:endParaRPr lang="en-US" sz="2000" dirty="0"/>
          </a:p>
          <a:p>
            <a:pPr marL="171450" indent="-171450" algn="l">
              <a:buFont typeface="Arial" panose="020B0604020202020204" pitchFamily="34" charset="0"/>
              <a:buChar char="•"/>
            </a:pPr>
            <a:endParaRPr lang="en-US" sz="2000" dirty="0"/>
          </a:p>
          <a:p>
            <a:pPr marL="171450" indent="-171450" algn="l">
              <a:buFont typeface="Arial" panose="020B0604020202020204" pitchFamily="34" charset="0"/>
              <a:buChar char="•"/>
            </a:pPr>
            <a:endParaRPr lang="en-US" sz="2000" dirty="0"/>
          </a:p>
        </p:txBody>
      </p:sp>
      <p:pic>
        <p:nvPicPr>
          <p:cNvPr id="5" name="Picture 4">
            <a:extLst>
              <a:ext uri="{FF2B5EF4-FFF2-40B4-BE49-F238E27FC236}">
                <a16:creationId xmlns:a16="http://schemas.microsoft.com/office/drawing/2014/main" id="{C2F7BB28-18E1-45AD-87B4-96C40F1CEA0A}"/>
              </a:ext>
            </a:extLst>
          </p:cNvPr>
          <p:cNvPicPr>
            <a:picLocks noChangeAspect="1"/>
          </p:cNvPicPr>
          <p:nvPr/>
        </p:nvPicPr>
        <p:blipFill>
          <a:blip r:embed="rId4"/>
          <a:stretch>
            <a:fillRect/>
          </a:stretch>
        </p:blipFill>
        <p:spPr>
          <a:xfrm>
            <a:off x="381000" y="4428300"/>
            <a:ext cx="8763000" cy="2429700"/>
          </a:xfrm>
          <a:prstGeom prst="rect">
            <a:avLst/>
          </a:prstGeom>
        </p:spPr>
      </p:pic>
    </p:spTree>
    <p:extLst>
      <p:ext uri="{BB962C8B-B14F-4D97-AF65-F5344CB8AC3E}">
        <p14:creationId xmlns:p14="http://schemas.microsoft.com/office/powerpoint/2010/main" val="10591895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43BDD6-BD5D-44B4-AFF8-E2337964B99A}"/>
              </a:ext>
            </a:extLst>
          </p:cNvPr>
          <p:cNvPicPr>
            <a:picLocks noChangeAspect="1"/>
          </p:cNvPicPr>
          <p:nvPr/>
        </p:nvPicPr>
        <p:blipFill>
          <a:blip r:embed="rId2"/>
          <a:stretch>
            <a:fillRect/>
          </a:stretch>
        </p:blipFill>
        <p:spPr>
          <a:xfrm>
            <a:off x="2272229" y="1278107"/>
            <a:ext cx="4448799" cy="4448799"/>
          </a:xfrm>
          <a:prstGeom prst="rect">
            <a:avLst/>
          </a:prstGeom>
        </p:spPr>
      </p:pic>
      <p:sp>
        <p:nvSpPr>
          <p:cNvPr id="2" name="Title 1">
            <a:extLst>
              <a:ext uri="{FF2B5EF4-FFF2-40B4-BE49-F238E27FC236}">
                <a16:creationId xmlns:a16="http://schemas.microsoft.com/office/drawing/2014/main" id="{7A9017A6-DA31-459B-9088-39381A81867C}"/>
              </a:ext>
            </a:extLst>
          </p:cNvPr>
          <p:cNvSpPr>
            <a:spLocks noGrp="1"/>
          </p:cNvSpPr>
          <p:nvPr>
            <p:ph type="title"/>
          </p:nvPr>
        </p:nvSpPr>
        <p:spPr>
          <a:xfrm>
            <a:off x="628650" y="1131094"/>
            <a:ext cx="7886700" cy="994172"/>
          </a:xfrm>
        </p:spPr>
        <p:txBody>
          <a:bodyPr>
            <a:normAutofit/>
          </a:bodyPr>
          <a:lstStyle/>
          <a:p>
            <a:r>
              <a:rPr lang="en-US" dirty="0"/>
              <a:t>Questions/Comments/Feedback</a:t>
            </a:r>
          </a:p>
        </p:txBody>
      </p:sp>
    </p:spTree>
    <p:extLst>
      <p:ext uri="{BB962C8B-B14F-4D97-AF65-F5344CB8AC3E}">
        <p14:creationId xmlns:p14="http://schemas.microsoft.com/office/powerpoint/2010/main" val="4305364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EA630-EB06-4C26-B6A1-072285C9DEF3}"/>
              </a:ext>
            </a:extLst>
          </p:cNvPr>
          <p:cNvSpPr>
            <a:spLocks noGrp="1"/>
          </p:cNvSpPr>
          <p:nvPr>
            <p:ph type="title"/>
          </p:nvPr>
        </p:nvSpPr>
        <p:spPr/>
        <p:txBody>
          <a:bodyPr/>
          <a:lstStyle/>
          <a:p>
            <a:r>
              <a:rPr lang="en-US" dirty="0"/>
              <a:t>Faculty Start Up Accounts</a:t>
            </a:r>
          </a:p>
        </p:txBody>
      </p:sp>
      <p:sp>
        <p:nvSpPr>
          <p:cNvPr id="3" name="Content Placeholder 2">
            <a:extLst>
              <a:ext uri="{FF2B5EF4-FFF2-40B4-BE49-F238E27FC236}">
                <a16:creationId xmlns:a16="http://schemas.microsoft.com/office/drawing/2014/main" id="{5D533BF9-7138-4EE9-93D5-66E1B3217F3C}"/>
              </a:ext>
            </a:extLst>
          </p:cNvPr>
          <p:cNvSpPr>
            <a:spLocks noGrp="1"/>
          </p:cNvSpPr>
          <p:nvPr>
            <p:ph idx="1"/>
          </p:nvPr>
        </p:nvSpPr>
        <p:spPr>
          <a:xfrm>
            <a:off x="628650" y="2226469"/>
            <a:ext cx="7886700" cy="3517106"/>
          </a:xfrm>
        </p:spPr>
        <p:txBody>
          <a:bodyPr/>
          <a:lstStyle/>
          <a:p>
            <a:r>
              <a:rPr lang="en-US" dirty="0"/>
              <a:t>Beginning in FY20:</a:t>
            </a:r>
          </a:p>
          <a:p>
            <a:pPr lvl="1"/>
            <a:r>
              <a:rPr lang="en-US" dirty="0"/>
              <a:t>One Faculty Start Up Account that is Unrestricted Designated Fund Type. </a:t>
            </a:r>
          </a:p>
          <a:p>
            <a:pPr marL="342900" lvl="1" indent="0">
              <a:buNone/>
            </a:pPr>
            <a:endParaRPr lang="en-US" dirty="0"/>
          </a:p>
        </p:txBody>
      </p:sp>
      <p:sp>
        <p:nvSpPr>
          <p:cNvPr id="4" name="TextBox 3">
            <a:extLst>
              <a:ext uri="{FF2B5EF4-FFF2-40B4-BE49-F238E27FC236}">
                <a16:creationId xmlns:a16="http://schemas.microsoft.com/office/drawing/2014/main" id="{2B9ED529-3DC2-4FFA-9630-C1081AFC9723}"/>
              </a:ext>
            </a:extLst>
          </p:cNvPr>
          <p:cNvSpPr txBox="1"/>
          <p:nvPr/>
        </p:nvSpPr>
        <p:spPr>
          <a:xfrm>
            <a:off x="871537" y="2943225"/>
            <a:ext cx="7643813" cy="2215991"/>
          </a:xfrm>
          <a:prstGeom prst="rect">
            <a:avLst/>
          </a:prstGeom>
          <a:solidFill>
            <a:schemeClr val="accent1">
              <a:lumMod val="60000"/>
              <a:lumOff val="40000"/>
            </a:schemeClr>
          </a:solidFill>
        </p:spPr>
        <p:txBody>
          <a:bodyPr wrap="square" rtlCol="0">
            <a:spAutoFit/>
          </a:bodyPr>
          <a:lstStyle/>
          <a:p>
            <a:pPr defTabSz="685800" fontAlgn="auto">
              <a:lnSpc>
                <a:spcPct val="100000"/>
              </a:lnSpc>
              <a:spcBef>
                <a:spcPts val="0"/>
              </a:spcBef>
              <a:spcAft>
                <a:spcPts val="0"/>
              </a:spcAft>
            </a:pPr>
            <a:r>
              <a:rPr lang="en-US" sz="6600" dirty="0">
                <a:solidFill>
                  <a:prstClr val="black"/>
                </a:solidFill>
                <a:latin typeface="Calibri" panose="020F0502020204030204"/>
              </a:rPr>
              <a:t>New Fund Number: </a:t>
            </a:r>
            <a:r>
              <a:rPr lang="en-US" sz="7200" dirty="0">
                <a:solidFill>
                  <a:prstClr val="black"/>
                </a:solidFill>
                <a:latin typeface="Calibri" panose="020F0502020204030204"/>
              </a:rPr>
              <a:t>016110</a:t>
            </a:r>
          </a:p>
        </p:txBody>
      </p:sp>
    </p:spTree>
    <p:extLst>
      <p:ext uri="{BB962C8B-B14F-4D97-AF65-F5344CB8AC3E}">
        <p14:creationId xmlns:p14="http://schemas.microsoft.com/office/powerpoint/2010/main" val="30464240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
          <p:cNvSpPr>
            <a:spLocks noGrp="1" noChangeArrowheads="1"/>
          </p:cNvSpPr>
          <p:nvPr>
            <p:ph type="ctrTitle"/>
          </p:nvPr>
        </p:nvSpPr>
        <p:spPr/>
        <p:txBody>
          <a:bodyPr/>
          <a:lstStyle/>
          <a:p>
            <a:pPr algn="ctr" eaLnBrk="1" hangingPunct="1">
              <a:defRPr/>
            </a:pPr>
            <a:r>
              <a:rPr lang="en-US" sz="3200" dirty="0"/>
              <a:t>Accessible Technology Procurement</a:t>
            </a:r>
          </a:p>
        </p:txBody>
      </p:sp>
      <p:sp>
        <p:nvSpPr>
          <p:cNvPr id="4099" name="Rectangle 7"/>
          <p:cNvSpPr>
            <a:spLocks noGrp="1" noChangeArrowheads="1"/>
          </p:cNvSpPr>
          <p:nvPr>
            <p:ph type="subTitle" idx="1"/>
          </p:nvPr>
        </p:nvSpPr>
        <p:spPr>
          <a:xfrm>
            <a:off x="4191000" y="4343400"/>
            <a:ext cx="4670425" cy="2438400"/>
          </a:xfrm>
        </p:spPr>
        <p:txBody>
          <a:bodyPr/>
          <a:lstStyle/>
          <a:p>
            <a:pPr eaLnBrk="1" hangingPunct="1">
              <a:defRPr/>
            </a:pPr>
            <a:r>
              <a:rPr lang="en-US" sz="2400" b="1" dirty="0"/>
              <a:t>Kyle Shachmut</a:t>
            </a:r>
          </a:p>
          <a:p>
            <a:pPr eaLnBrk="1" hangingPunct="1">
              <a:defRPr/>
            </a:pPr>
            <a:r>
              <a:rPr lang="en-US" sz="2000" i="1" dirty="0"/>
              <a:t>Manager of Digital Accessibility</a:t>
            </a:r>
          </a:p>
          <a:p>
            <a:pPr eaLnBrk="1" hangingPunct="1">
              <a:defRPr/>
            </a:pPr>
            <a:r>
              <a:rPr lang="en-US" sz="2000" i="1" dirty="0"/>
              <a:t>University Disability Services</a:t>
            </a:r>
          </a:p>
          <a:p>
            <a:pPr algn="l" eaLnBrk="1" hangingPunct="1">
              <a:defRPr/>
            </a:pPr>
            <a:endParaRPr lang="en-US" sz="900" b="1" dirty="0"/>
          </a:p>
        </p:txBody>
      </p:sp>
      <p:sp>
        <p:nvSpPr>
          <p:cNvPr id="4100" name="Rectangle 5"/>
          <p:cNvSpPr>
            <a:spLocks noChangeArrowheads="1"/>
          </p:cNvSpPr>
          <p:nvPr/>
        </p:nvSpPr>
        <p:spPr bwMode="auto">
          <a:xfrm>
            <a:off x="533400" y="4343400"/>
            <a:ext cx="31242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nSpc>
                <a:spcPct val="100000"/>
              </a:lnSpc>
              <a:defRPr/>
            </a:pPr>
            <a:endParaRPr lang="en-US" sz="1600" dirty="0">
              <a:solidFill>
                <a:srgbClr val="000000"/>
              </a:solidFill>
              <a:ea typeface="ＭＳ Ｐゴシック" charset="0"/>
            </a:endParaRPr>
          </a:p>
        </p:txBody>
      </p:sp>
    </p:spTree>
    <p:extLst>
      <p:ext uri="{BB962C8B-B14F-4D97-AF65-F5344CB8AC3E}">
        <p14:creationId xmlns:p14="http://schemas.microsoft.com/office/powerpoint/2010/main" val="24441543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2" name="today’s discussion"/>
          <p:cNvSpPr txBox="1">
            <a:spLocks noGrp="1"/>
          </p:cNvSpPr>
          <p:nvPr>
            <p:ph type="title"/>
          </p:nvPr>
        </p:nvSpPr>
        <p:spPr>
          <a:prstGeom prst="rect">
            <a:avLst/>
          </a:prstGeom>
        </p:spPr>
        <p:txBody>
          <a:bodyPr/>
          <a:lstStyle/>
          <a:p>
            <a:r>
              <a:rPr dirty="0"/>
              <a:t>today’s discussion</a:t>
            </a:r>
          </a:p>
        </p:txBody>
      </p:sp>
      <p:sp>
        <p:nvSpPr>
          <p:cNvPr id="1074" name="1"/>
          <p:cNvSpPr txBox="1">
            <a:spLocks noGrp="1"/>
          </p:cNvSpPr>
          <p:nvPr>
            <p:ph type="body" idx="14"/>
          </p:nvPr>
        </p:nvSpPr>
        <p:spPr>
          <a:xfrm>
            <a:off x="1219198" y="1926974"/>
            <a:ext cx="549971" cy="441146"/>
          </a:xfrm>
          <a:prstGeom prst="rect">
            <a:avLst/>
          </a:prstGeom>
        </p:spPr>
        <p:txBody>
          <a:bodyPr/>
          <a:lstStyle/>
          <a:p>
            <a:r>
              <a:rPr lang="en-US" sz="2200" dirty="0"/>
              <a:t>1</a:t>
            </a:r>
            <a:endParaRPr sz="2200" dirty="0"/>
          </a:p>
        </p:txBody>
      </p:sp>
      <p:sp>
        <p:nvSpPr>
          <p:cNvPr id="1073" name="what is accessibility?…"/>
          <p:cNvSpPr txBox="1">
            <a:spLocks noGrp="1"/>
          </p:cNvSpPr>
          <p:nvPr>
            <p:ph type="body" idx="13"/>
          </p:nvPr>
        </p:nvSpPr>
        <p:spPr>
          <a:xfrm>
            <a:off x="2050028" y="1915108"/>
            <a:ext cx="5043944" cy="1301382"/>
          </a:xfrm>
          <a:prstGeom prst="rect">
            <a:avLst/>
          </a:prstGeom>
        </p:spPr>
        <p:txBody>
          <a:bodyPr/>
          <a:lstStyle/>
          <a:p>
            <a:pPr>
              <a:spcBef>
                <a:spcPts val="225"/>
              </a:spcBef>
              <a:defRPr sz="3000" b="1" spc="209">
                <a:latin typeface="+mn-lt"/>
                <a:ea typeface="+mn-ea"/>
                <a:cs typeface="+mn-cs"/>
                <a:sym typeface="Helvetica Neue"/>
              </a:defRPr>
            </a:pPr>
            <a:r>
              <a:rPr sz="2200" dirty="0"/>
              <a:t>what is accessibility? </a:t>
            </a:r>
          </a:p>
          <a:p>
            <a:pPr>
              <a:defRPr sz="2400"/>
            </a:pPr>
            <a:r>
              <a:rPr sz="2200" b="0" dirty="0"/>
              <a:t>definitions, demonstrations &amp; discussion of barriers created by inaccessible technology</a:t>
            </a:r>
          </a:p>
        </p:txBody>
      </p:sp>
      <p:sp>
        <p:nvSpPr>
          <p:cNvPr id="1076" name="2"/>
          <p:cNvSpPr txBox="1">
            <a:spLocks noGrp="1"/>
          </p:cNvSpPr>
          <p:nvPr>
            <p:ph type="body" idx="16"/>
          </p:nvPr>
        </p:nvSpPr>
        <p:spPr>
          <a:xfrm>
            <a:off x="1219197" y="3582400"/>
            <a:ext cx="549971" cy="441146"/>
          </a:xfrm>
          <a:prstGeom prst="rect">
            <a:avLst/>
          </a:prstGeom>
        </p:spPr>
        <p:txBody>
          <a:bodyPr/>
          <a:lstStyle/>
          <a:p>
            <a:r>
              <a:rPr sz="2200" dirty="0"/>
              <a:t>2</a:t>
            </a:r>
          </a:p>
        </p:txBody>
      </p:sp>
      <p:sp>
        <p:nvSpPr>
          <p:cNvPr id="1075" name="accessibility in procurement…"/>
          <p:cNvSpPr txBox="1">
            <a:spLocks noGrp="1"/>
          </p:cNvSpPr>
          <p:nvPr>
            <p:ph type="body" idx="15"/>
          </p:nvPr>
        </p:nvSpPr>
        <p:spPr>
          <a:xfrm>
            <a:off x="2050028" y="3539790"/>
            <a:ext cx="5455670" cy="1030539"/>
          </a:xfrm>
          <a:prstGeom prst="rect">
            <a:avLst/>
          </a:prstGeom>
        </p:spPr>
        <p:txBody>
          <a:bodyPr/>
          <a:lstStyle/>
          <a:p>
            <a:pPr>
              <a:spcBef>
                <a:spcPts val="225"/>
              </a:spcBef>
              <a:defRPr sz="3000" b="1" spc="209">
                <a:latin typeface="+mn-lt"/>
                <a:ea typeface="+mn-ea"/>
                <a:cs typeface="+mn-cs"/>
                <a:sym typeface="Helvetica Neue"/>
              </a:defRPr>
            </a:pPr>
            <a:r>
              <a:rPr sz="2200" dirty="0"/>
              <a:t>accessibility in procurement</a:t>
            </a:r>
          </a:p>
          <a:p>
            <a:pPr>
              <a:defRPr sz="2400"/>
            </a:pPr>
            <a:r>
              <a:rPr sz="2200" b="0" dirty="0"/>
              <a:t>considering accessibility when purchasing technology </a:t>
            </a:r>
          </a:p>
        </p:txBody>
      </p:sp>
      <p:sp>
        <p:nvSpPr>
          <p:cNvPr id="1078" name="3"/>
          <p:cNvSpPr txBox="1">
            <a:spLocks noGrp="1"/>
          </p:cNvSpPr>
          <p:nvPr>
            <p:ph type="body" idx="18"/>
          </p:nvPr>
        </p:nvSpPr>
        <p:spPr>
          <a:xfrm>
            <a:off x="1208930" y="4949602"/>
            <a:ext cx="549971" cy="441146"/>
          </a:xfrm>
          <a:prstGeom prst="rect">
            <a:avLst/>
          </a:prstGeom>
        </p:spPr>
        <p:txBody>
          <a:bodyPr/>
          <a:lstStyle/>
          <a:p>
            <a:r>
              <a:rPr sz="2200" dirty="0"/>
              <a:t>3</a:t>
            </a:r>
          </a:p>
        </p:txBody>
      </p:sp>
      <p:sp>
        <p:nvSpPr>
          <p:cNvPr id="1077" name="accessibility resources…"/>
          <p:cNvSpPr txBox="1">
            <a:spLocks noGrp="1"/>
          </p:cNvSpPr>
          <p:nvPr>
            <p:ph type="body" idx="17"/>
          </p:nvPr>
        </p:nvSpPr>
        <p:spPr>
          <a:xfrm>
            <a:off x="1981200" y="4899491"/>
            <a:ext cx="6339344" cy="1030539"/>
          </a:xfrm>
          <a:prstGeom prst="rect">
            <a:avLst/>
          </a:prstGeom>
        </p:spPr>
        <p:txBody>
          <a:bodyPr/>
          <a:lstStyle/>
          <a:p>
            <a:pPr>
              <a:spcBef>
                <a:spcPts val="225"/>
              </a:spcBef>
              <a:defRPr sz="3000" b="1" spc="209">
                <a:latin typeface="+mn-lt"/>
                <a:ea typeface="+mn-ea"/>
                <a:cs typeface="+mn-cs"/>
                <a:sym typeface="Helvetica Neue"/>
              </a:defRPr>
            </a:pPr>
            <a:r>
              <a:rPr sz="2200" dirty="0"/>
              <a:t>accessibility resources</a:t>
            </a:r>
          </a:p>
          <a:p>
            <a:pPr>
              <a:defRPr sz="2400"/>
            </a:pPr>
            <a:r>
              <a:rPr sz="2200" b="0" dirty="0"/>
              <a:t>use &amp; share guides when your department makes technology purchases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8" name="what is accessibility?"/>
          <p:cNvSpPr txBox="1">
            <a:spLocks noGrp="1"/>
          </p:cNvSpPr>
          <p:nvPr>
            <p:ph type="title"/>
          </p:nvPr>
        </p:nvSpPr>
        <p:spPr>
          <a:xfrm>
            <a:off x="341226" y="634598"/>
            <a:ext cx="5244890" cy="1612900"/>
          </a:xfrm>
          <a:prstGeom prst="rect">
            <a:avLst/>
          </a:prstGeom>
        </p:spPr>
        <p:txBody>
          <a:bodyPr/>
          <a:lstStyle/>
          <a:p>
            <a:r>
              <a:rPr dirty="0"/>
              <a:t>what is accessibility?</a:t>
            </a:r>
          </a:p>
        </p:txBody>
      </p:sp>
      <p:sp>
        <p:nvSpPr>
          <p:cNvPr id="1089" name="digital accessibility — making electronic content available to and usable by everyone [at the same time, with the same ease of use], including and especially people with disabilities"/>
          <p:cNvSpPr txBox="1">
            <a:spLocks noGrp="1"/>
          </p:cNvSpPr>
          <p:nvPr>
            <p:ph type="body" sz="half" idx="1"/>
          </p:nvPr>
        </p:nvSpPr>
        <p:spPr>
          <a:prstGeom prst="rect">
            <a:avLst/>
          </a:prstGeom>
        </p:spPr>
        <p:txBody>
          <a:bodyPr>
            <a:normAutofit fontScale="47500" lnSpcReduction="20000"/>
          </a:bodyPr>
          <a:lstStyle/>
          <a:p>
            <a:pPr marL="0" indent="0" defTabSz="308074">
              <a:lnSpc>
                <a:spcPct val="120000"/>
              </a:lnSpc>
              <a:spcBef>
                <a:spcPts val="1238"/>
              </a:spcBef>
              <a:buClrTx/>
              <a:buSzTx/>
              <a:buNone/>
              <a:defRPr sz="6600" b="1">
                <a:latin typeface="+mn-lt"/>
                <a:ea typeface="+mn-ea"/>
                <a:cs typeface="+mn-cs"/>
                <a:sym typeface="Helvetica Neue"/>
              </a:defRPr>
            </a:pPr>
            <a:r>
              <a:rPr dirty="0"/>
              <a:t>digital accessibility — </a:t>
            </a:r>
            <a:r>
              <a:rPr b="0" dirty="0"/>
              <a:t>making electronic content available to and usable by everyone </a:t>
            </a:r>
            <a:r>
              <a:rPr b="0" dirty="0">
                <a:solidFill>
                  <a:srgbClr val="53585F"/>
                </a:solidFill>
              </a:rPr>
              <a:t>[at the same time, with the same ease of use]</a:t>
            </a:r>
            <a:r>
              <a:rPr b="0" dirty="0"/>
              <a:t>, i</a:t>
            </a:r>
            <a:r>
              <a:rPr b="0" i="1" dirty="0"/>
              <a:t>ncluding and especially people with disabilities</a:t>
            </a:r>
          </a:p>
        </p:txBody>
      </p:sp>
      <p:pic>
        <p:nvPicPr>
          <p:cNvPr id="1084" name="brightly colored eye, ear, hand and brain" descr="brightly colored eye, ear, hand and brain"/>
          <p:cNvPicPr>
            <a:picLocks noGrp="1" noChangeAspect="1"/>
          </p:cNvPicPr>
          <p:nvPr>
            <p:ph type="pic" idx="13"/>
          </p:nvPr>
        </p:nvPicPr>
        <p:blipFill>
          <a:blip r:embed="rId2"/>
          <a:srcRect l="3097" r="3097"/>
          <a:stretch>
            <a:fillRect/>
          </a:stretch>
        </p:blipFill>
        <p:spPr>
          <a:xfrm>
            <a:off x="6096784" y="2092653"/>
            <a:ext cx="2705969" cy="2675003"/>
          </a:xfrm>
          <a:prstGeom prst="rect">
            <a:avLst/>
          </a:prstGeom>
        </p:spPr>
      </p:pic>
      <p:sp>
        <p:nvSpPr>
          <p:cNvPr id="1092" name="Rectangle" descr="&quot;&quot;" title="&quot;&quot;"/>
          <p:cNvSpPr/>
          <p:nvPr/>
        </p:nvSpPr>
        <p:spPr>
          <a:xfrm>
            <a:off x="341226" y="2574838"/>
            <a:ext cx="1985963" cy="46249"/>
          </a:xfrm>
          <a:prstGeom prst="rect">
            <a:avLst/>
          </a:prstGeom>
          <a:solidFill>
            <a:srgbClr val="000000"/>
          </a:solidFill>
          <a:ln w="12700">
            <a:miter lim="400000"/>
          </a:ln>
        </p:spPr>
        <p:txBody>
          <a:bodyPr lIns="19050" tIns="19050" rIns="19050" bIns="19050" anchor="ctr"/>
          <a:lstStyle/>
          <a:p>
            <a:pPr defTabSz="412750" fontAlgn="auto" hangingPunct="0">
              <a:lnSpc>
                <a:spcPct val="100000"/>
              </a:lnSpc>
              <a:spcBef>
                <a:spcPts val="0"/>
              </a:spcBef>
              <a:spcAft>
                <a:spcPts val="0"/>
              </a:spcAft>
              <a:defRPr sz="3000" b="1">
                <a:solidFill>
                  <a:srgbClr val="FFFFFF"/>
                </a:solidFill>
                <a:latin typeface="+mn-lt"/>
                <a:ea typeface="+mn-ea"/>
                <a:cs typeface="+mn-cs"/>
                <a:sym typeface="Helvetica Neue"/>
              </a:defRPr>
            </a:pPr>
            <a:endParaRPr sz="1125" b="1" kern="0" dirty="0">
              <a:solidFill>
                <a:srgbClr val="FFFFFF"/>
              </a:solidFill>
              <a:latin typeface="Helvetica Neue"/>
              <a:sym typeface="Helvetica Neue"/>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3" name="diverse, welcoming &amp; inclusive for all"/>
          <p:cNvSpPr txBox="1">
            <a:spLocks noGrp="1"/>
          </p:cNvSpPr>
          <p:nvPr>
            <p:ph type="title"/>
          </p:nvPr>
        </p:nvSpPr>
        <p:spPr>
          <a:xfrm>
            <a:off x="399957" y="5410200"/>
            <a:ext cx="5244889" cy="736774"/>
          </a:xfrm>
          <a:prstGeom prst="rect">
            <a:avLst/>
          </a:prstGeom>
        </p:spPr>
        <p:txBody>
          <a:bodyPr>
            <a:noAutofit/>
          </a:bodyPr>
          <a:lstStyle>
            <a:lvl1pPr defTabSz="775969">
              <a:defRPr sz="6768" spc="-270"/>
            </a:lvl1pPr>
          </a:lstStyle>
          <a:p>
            <a:r>
              <a:rPr sz="3000" dirty="0"/>
              <a:t>diverse, welcoming &amp; inclusive for all</a:t>
            </a:r>
          </a:p>
        </p:txBody>
      </p:sp>
      <p:sp>
        <p:nvSpPr>
          <p:cNvPr id="1107" name="students, faculty,…"/>
          <p:cNvSpPr txBox="1"/>
          <p:nvPr/>
        </p:nvSpPr>
        <p:spPr>
          <a:xfrm>
            <a:off x="1355450" y="3411425"/>
            <a:ext cx="1563890" cy="5493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7145" rIns="17145">
            <a:spAutoFit/>
          </a:bodyPr>
          <a:lstStyle/>
          <a:p>
            <a:pPr defTabSz="342900" fontAlgn="auto" hangingPunct="0">
              <a:spcBef>
                <a:spcPts val="0"/>
              </a:spcBef>
              <a:spcAft>
                <a:spcPts val="0"/>
              </a:spcAft>
              <a:defRPr sz="4400">
                <a:latin typeface="Franklin Gothic Book"/>
                <a:ea typeface="Franklin Gothic Book"/>
                <a:cs typeface="Franklin Gothic Book"/>
                <a:sym typeface="Franklin Gothic Book"/>
              </a:defRPr>
            </a:pPr>
            <a:r>
              <a:rPr sz="1650" kern="0" dirty="0">
                <a:solidFill>
                  <a:srgbClr val="000000"/>
                </a:solidFill>
                <a:latin typeface="Franklin Gothic Book"/>
                <a:sym typeface="Franklin Gothic Book"/>
              </a:rPr>
              <a:t>students, faculty,</a:t>
            </a:r>
          </a:p>
          <a:p>
            <a:pPr defTabSz="342900" fontAlgn="auto" hangingPunct="0">
              <a:spcBef>
                <a:spcPts val="0"/>
              </a:spcBef>
              <a:spcAft>
                <a:spcPts val="0"/>
              </a:spcAft>
              <a:defRPr sz="4400">
                <a:latin typeface="Franklin Gothic Book"/>
                <a:ea typeface="Franklin Gothic Book"/>
                <a:cs typeface="Franklin Gothic Book"/>
                <a:sym typeface="Franklin Gothic Book"/>
              </a:defRPr>
            </a:pPr>
            <a:r>
              <a:rPr sz="1650" kern="0" dirty="0">
                <a:solidFill>
                  <a:srgbClr val="000000"/>
                </a:solidFill>
                <a:latin typeface="Franklin Gothic Book"/>
                <a:sym typeface="Franklin Gothic Book"/>
              </a:rPr>
              <a:t>staff &amp; others</a:t>
            </a:r>
          </a:p>
        </p:txBody>
      </p:sp>
      <p:sp>
        <p:nvSpPr>
          <p:cNvPr id="1108" name="physical…"/>
          <p:cNvSpPr txBox="1"/>
          <p:nvPr/>
        </p:nvSpPr>
        <p:spPr>
          <a:xfrm>
            <a:off x="4194152" y="3411425"/>
            <a:ext cx="1260923" cy="5493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7145" rIns="17145">
            <a:spAutoFit/>
          </a:bodyPr>
          <a:lstStyle/>
          <a:p>
            <a:pPr defTabSz="342900" fontAlgn="auto" hangingPunct="0">
              <a:spcBef>
                <a:spcPts val="0"/>
              </a:spcBef>
              <a:spcAft>
                <a:spcPts val="0"/>
              </a:spcAft>
              <a:defRPr sz="4400">
                <a:latin typeface="Franklin Gothic Book"/>
                <a:ea typeface="Franklin Gothic Book"/>
                <a:cs typeface="Franklin Gothic Book"/>
                <a:sym typeface="Franklin Gothic Book"/>
              </a:defRPr>
            </a:pPr>
            <a:r>
              <a:rPr sz="1650" kern="0" dirty="0">
                <a:solidFill>
                  <a:srgbClr val="000000"/>
                </a:solidFill>
                <a:latin typeface="Franklin Gothic Book"/>
                <a:sym typeface="Franklin Gothic Book"/>
              </a:rPr>
              <a:t>physical</a:t>
            </a:r>
          </a:p>
          <a:p>
            <a:pPr defTabSz="342900" fontAlgn="auto" hangingPunct="0">
              <a:spcBef>
                <a:spcPts val="0"/>
              </a:spcBef>
              <a:spcAft>
                <a:spcPts val="0"/>
              </a:spcAft>
              <a:defRPr sz="4400">
                <a:latin typeface="Franklin Gothic Book"/>
                <a:ea typeface="Franklin Gothic Book"/>
                <a:cs typeface="Franklin Gothic Book"/>
                <a:sym typeface="Franklin Gothic Book"/>
              </a:defRPr>
            </a:pPr>
            <a:r>
              <a:rPr sz="1650" kern="0" dirty="0">
                <a:solidFill>
                  <a:srgbClr val="000000"/>
                </a:solidFill>
                <a:latin typeface="Franklin Gothic Book"/>
                <a:sym typeface="Franklin Gothic Book"/>
              </a:rPr>
              <a:t>environments</a:t>
            </a:r>
          </a:p>
        </p:txBody>
      </p:sp>
      <p:sp>
        <p:nvSpPr>
          <p:cNvPr id="1109" name="digital…"/>
          <p:cNvSpPr txBox="1"/>
          <p:nvPr/>
        </p:nvSpPr>
        <p:spPr>
          <a:xfrm>
            <a:off x="6141369" y="3411425"/>
            <a:ext cx="1260923" cy="5493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7145" rIns="17145">
            <a:spAutoFit/>
          </a:bodyPr>
          <a:lstStyle/>
          <a:p>
            <a:pPr defTabSz="342900" fontAlgn="auto" hangingPunct="0">
              <a:spcBef>
                <a:spcPts val="0"/>
              </a:spcBef>
              <a:spcAft>
                <a:spcPts val="0"/>
              </a:spcAft>
              <a:defRPr sz="4400">
                <a:latin typeface="Franklin Gothic Book"/>
                <a:ea typeface="Franklin Gothic Book"/>
                <a:cs typeface="Franklin Gothic Book"/>
                <a:sym typeface="Franklin Gothic Book"/>
              </a:defRPr>
            </a:pPr>
            <a:r>
              <a:rPr sz="1650" kern="0" dirty="0">
                <a:solidFill>
                  <a:srgbClr val="000000"/>
                </a:solidFill>
                <a:latin typeface="Franklin Gothic Book"/>
                <a:sym typeface="Franklin Gothic Book"/>
              </a:rPr>
              <a:t>digital </a:t>
            </a:r>
          </a:p>
          <a:p>
            <a:pPr defTabSz="342900" fontAlgn="auto" hangingPunct="0">
              <a:spcBef>
                <a:spcPts val="0"/>
              </a:spcBef>
              <a:spcAft>
                <a:spcPts val="0"/>
              </a:spcAft>
              <a:defRPr sz="4400">
                <a:latin typeface="Franklin Gothic Book"/>
                <a:ea typeface="Franklin Gothic Book"/>
                <a:cs typeface="Franklin Gothic Book"/>
                <a:sym typeface="Franklin Gothic Book"/>
              </a:defRPr>
            </a:pPr>
            <a:r>
              <a:rPr sz="1650" kern="0" dirty="0">
                <a:solidFill>
                  <a:srgbClr val="000000"/>
                </a:solidFill>
                <a:latin typeface="Franklin Gothic Book"/>
                <a:sym typeface="Franklin Gothic Book"/>
              </a:rPr>
              <a:t>environments</a:t>
            </a:r>
          </a:p>
        </p:txBody>
      </p:sp>
      <p:pic>
        <p:nvPicPr>
          <p:cNvPr id="1104" name="silhouette of four students, one in a wheelchair — representing diverse Harvard community members " descr="silhouette of four students, one in a wheelchair — representing diverse Harvard community members "/>
          <p:cNvPicPr>
            <a:picLocks noChangeAspect="1"/>
          </p:cNvPicPr>
          <p:nvPr/>
        </p:nvPicPr>
        <p:blipFill>
          <a:blip r:embed="rId2">
            <a:alphaModFix amt="95380"/>
          </a:blip>
          <a:stretch>
            <a:fillRect/>
          </a:stretch>
        </p:blipFill>
        <p:spPr>
          <a:xfrm>
            <a:off x="1252313" y="1734454"/>
            <a:ext cx="1770089" cy="1400322"/>
          </a:xfrm>
          <a:prstGeom prst="rect">
            <a:avLst/>
          </a:prstGeom>
          <a:ln w="12700">
            <a:miter lim="400000"/>
          </a:ln>
        </p:spPr>
      </p:pic>
      <p:pic>
        <p:nvPicPr>
          <p:cNvPr id="1105" name="silhouette of a building — the physical environment" descr="silhouette of a building — the physical environment"/>
          <p:cNvPicPr>
            <a:picLocks noChangeAspect="1"/>
          </p:cNvPicPr>
          <p:nvPr/>
        </p:nvPicPr>
        <p:blipFill>
          <a:blip r:embed="rId3">
            <a:alphaModFix amt="89516"/>
          </a:blip>
          <a:srcRect l="9090" t="21716" r="9088" b="21519"/>
          <a:stretch>
            <a:fillRect/>
          </a:stretch>
        </p:blipFill>
        <p:spPr>
          <a:xfrm>
            <a:off x="3873550" y="1807583"/>
            <a:ext cx="1396902" cy="1254067"/>
          </a:xfrm>
          <a:custGeom>
            <a:avLst/>
            <a:gdLst/>
            <a:ahLst/>
            <a:cxnLst>
              <a:cxn ang="0">
                <a:pos x="wd2" y="hd2"/>
              </a:cxn>
              <a:cxn ang="5400000">
                <a:pos x="wd2" y="hd2"/>
              </a:cxn>
              <a:cxn ang="10800000">
                <a:pos x="wd2" y="hd2"/>
              </a:cxn>
              <a:cxn ang="16200000">
                <a:pos x="wd2" y="hd2"/>
              </a:cxn>
            </a:cxnLst>
            <a:rect l="0" t="0" r="r" b="b"/>
            <a:pathLst>
              <a:path w="21600" h="21598" extrusionOk="0">
                <a:moveTo>
                  <a:pt x="7074" y="0"/>
                </a:moveTo>
                <a:lnTo>
                  <a:pt x="3680" y="836"/>
                </a:lnTo>
                <a:cubicBezTo>
                  <a:pt x="2554" y="1113"/>
                  <a:pt x="2203" y="1200"/>
                  <a:pt x="1549" y="1361"/>
                </a:cubicBezTo>
                <a:cubicBezTo>
                  <a:pt x="1117" y="1468"/>
                  <a:pt x="174" y="1702"/>
                  <a:pt x="143" y="1710"/>
                </a:cubicBezTo>
                <a:cubicBezTo>
                  <a:pt x="110" y="1718"/>
                  <a:pt x="84" y="1727"/>
                  <a:pt x="64" y="1743"/>
                </a:cubicBezTo>
                <a:cubicBezTo>
                  <a:pt x="56" y="1750"/>
                  <a:pt x="53" y="1766"/>
                  <a:pt x="46" y="1776"/>
                </a:cubicBezTo>
                <a:cubicBezTo>
                  <a:pt x="38" y="1790"/>
                  <a:pt x="28" y="1799"/>
                  <a:pt x="23" y="1820"/>
                </a:cubicBezTo>
                <a:cubicBezTo>
                  <a:pt x="13" y="1857"/>
                  <a:pt x="8" y="1909"/>
                  <a:pt x="5" y="1981"/>
                </a:cubicBezTo>
                <a:cubicBezTo>
                  <a:pt x="2" y="2049"/>
                  <a:pt x="0" y="2132"/>
                  <a:pt x="0" y="2243"/>
                </a:cubicBezTo>
                <a:cubicBezTo>
                  <a:pt x="0" y="2253"/>
                  <a:pt x="0" y="2255"/>
                  <a:pt x="0" y="2266"/>
                </a:cubicBezTo>
                <a:lnTo>
                  <a:pt x="0" y="2740"/>
                </a:lnTo>
                <a:lnTo>
                  <a:pt x="205" y="2717"/>
                </a:lnTo>
                <a:lnTo>
                  <a:pt x="343" y="2702"/>
                </a:lnTo>
                <a:cubicBezTo>
                  <a:pt x="344" y="2702"/>
                  <a:pt x="346" y="2701"/>
                  <a:pt x="348" y="2702"/>
                </a:cubicBezTo>
                <a:lnTo>
                  <a:pt x="410" y="2694"/>
                </a:lnTo>
                <a:lnTo>
                  <a:pt x="410" y="2745"/>
                </a:lnTo>
                <a:cubicBezTo>
                  <a:pt x="411" y="2747"/>
                  <a:pt x="413" y="2748"/>
                  <a:pt x="414" y="2750"/>
                </a:cubicBezTo>
                <a:cubicBezTo>
                  <a:pt x="430" y="2797"/>
                  <a:pt x="449" y="6860"/>
                  <a:pt x="458" y="11780"/>
                </a:cubicBezTo>
                <a:lnTo>
                  <a:pt x="467" y="17512"/>
                </a:lnTo>
                <a:cubicBezTo>
                  <a:pt x="486" y="20415"/>
                  <a:pt x="511" y="20729"/>
                  <a:pt x="591" y="20744"/>
                </a:cubicBezTo>
                <a:lnTo>
                  <a:pt x="1105" y="20810"/>
                </a:lnTo>
                <a:cubicBezTo>
                  <a:pt x="2901" y="21054"/>
                  <a:pt x="5026" y="21341"/>
                  <a:pt x="5558" y="21410"/>
                </a:cubicBezTo>
                <a:cubicBezTo>
                  <a:pt x="5888" y="21453"/>
                  <a:pt x="6300" y="21511"/>
                  <a:pt x="6474" y="21541"/>
                </a:cubicBezTo>
                <a:cubicBezTo>
                  <a:pt x="6534" y="21551"/>
                  <a:pt x="6572" y="21559"/>
                  <a:pt x="6621" y="21566"/>
                </a:cubicBezTo>
                <a:cubicBezTo>
                  <a:pt x="6745" y="21582"/>
                  <a:pt x="6855" y="21594"/>
                  <a:pt x="6941" y="21597"/>
                </a:cubicBezTo>
                <a:cubicBezTo>
                  <a:pt x="7020" y="21600"/>
                  <a:pt x="7093" y="21594"/>
                  <a:pt x="7171" y="21587"/>
                </a:cubicBezTo>
                <a:cubicBezTo>
                  <a:pt x="7197" y="21584"/>
                  <a:pt x="7215" y="21583"/>
                  <a:pt x="7244" y="21579"/>
                </a:cubicBezTo>
                <a:cubicBezTo>
                  <a:pt x="7345" y="21567"/>
                  <a:pt x="7468" y="21551"/>
                  <a:pt x="7627" y="21528"/>
                </a:cubicBezTo>
                <a:lnTo>
                  <a:pt x="8209" y="21441"/>
                </a:lnTo>
                <a:lnTo>
                  <a:pt x="8211" y="21159"/>
                </a:lnTo>
                <a:lnTo>
                  <a:pt x="8211" y="19526"/>
                </a:lnTo>
                <a:cubicBezTo>
                  <a:pt x="8211" y="18619"/>
                  <a:pt x="8219" y="18126"/>
                  <a:pt x="8239" y="17845"/>
                </a:cubicBezTo>
                <a:lnTo>
                  <a:pt x="8243" y="17491"/>
                </a:lnTo>
                <a:lnTo>
                  <a:pt x="9079" y="17430"/>
                </a:lnTo>
                <a:cubicBezTo>
                  <a:pt x="9538" y="17396"/>
                  <a:pt x="9956" y="17387"/>
                  <a:pt x="10008" y="17409"/>
                </a:cubicBezTo>
                <a:cubicBezTo>
                  <a:pt x="10013" y="17411"/>
                  <a:pt x="10018" y="17418"/>
                  <a:pt x="10022" y="17422"/>
                </a:cubicBezTo>
                <a:lnTo>
                  <a:pt x="10073" y="17419"/>
                </a:lnTo>
                <a:lnTo>
                  <a:pt x="10075" y="17658"/>
                </a:lnTo>
                <a:cubicBezTo>
                  <a:pt x="10097" y="17894"/>
                  <a:pt x="10105" y="18346"/>
                  <a:pt x="10105" y="19319"/>
                </a:cubicBezTo>
                <a:lnTo>
                  <a:pt x="10105" y="21059"/>
                </a:lnTo>
                <a:lnTo>
                  <a:pt x="10107" y="21187"/>
                </a:lnTo>
                <a:lnTo>
                  <a:pt x="10248" y="21167"/>
                </a:lnTo>
                <a:cubicBezTo>
                  <a:pt x="10267" y="21162"/>
                  <a:pt x="10363" y="21153"/>
                  <a:pt x="10404" y="21146"/>
                </a:cubicBezTo>
                <a:cubicBezTo>
                  <a:pt x="10569" y="21123"/>
                  <a:pt x="10847" y="21084"/>
                  <a:pt x="11021" y="21059"/>
                </a:cubicBezTo>
                <a:lnTo>
                  <a:pt x="11336" y="21010"/>
                </a:lnTo>
                <a:lnTo>
                  <a:pt x="11368" y="19144"/>
                </a:lnTo>
                <a:lnTo>
                  <a:pt x="11398" y="17278"/>
                </a:lnTo>
                <a:lnTo>
                  <a:pt x="12149" y="17222"/>
                </a:lnTo>
                <a:cubicBezTo>
                  <a:pt x="12560" y="17190"/>
                  <a:pt x="12937" y="17181"/>
                  <a:pt x="12986" y="17201"/>
                </a:cubicBezTo>
                <a:cubicBezTo>
                  <a:pt x="13059" y="17233"/>
                  <a:pt x="13074" y="17554"/>
                  <a:pt x="13074" y="19003"/>
                </a:cubicBezTo>
                <a:cubicBezTo>
                  <a:pt x="13074" y="19509"/>
                  <a:pt x="13069" y="19873"/>
                  <a:pt x="13074" y="20136"/>
                </a:cubicBezTo>
                <a:cubicBezTo>
                  <a:pt x="13074" y="20137"/>
                  <a:pt x="13074" y="20138"/>
                  <a:pt x="13074" y="20139"/>
                </a:cubicBezTo>
                <a:cubicBezTo>
                  <a:pt x="13076" y="20269"/>
                  <a:pt x="13079" y="20375"/>
                  <a:pt x="13087" y="20459"/>
                </a:cubicBezTo>
                <a:cubicBezTo>
                  <a:pt x="13096" y="20543"/>
                  <a:pt x="13110" y="20605"/>
                  <a:pt x="13129" y="20651"/>
                </a:cubicBezTo>
                <a:cubicBezTo>
                  <a:pt x="13129" y="20652"/>
                  <a:pt x="13129" y="20654"/>
                  <a:pt x="13129" y="20654"/>
                </a:cubicBezTo>
                <a:cubicBezTo>
                  <a:pt x="13138" y="20677"/>
                  <a:pt x="13151" y="20695"/>
                  <a:pt x="13163" y="20710"/>
                </a:cubicBezTo>
                <a:cubicBezTo>
                  <a:pt x="13171" y="20719"/>
                  <a:pt x="13180" y="20724"/>
                  <a:pt x="13189" y="20731"/>
                </a:cubicBezTo>
                <a:cubicBezTo>
                  <a:pt x="13195" y="20736"/>
                  <a:pt x="13200" y="20743"/>
                  <a:pt x="13207" y="20746"/>
                </a:cubicBezTo>
                <a:cubicBezTo>
                  <a:pt x="13241" y="20764"/>
                  <a:pt x="13284" y="20769"/>
                  <a:pt x="13336" y="20767"/>
                </a:cubicBezTo>
                <a:cubicBezTo>
                  <a:pt x="13343" y="20766"/>
                  <a:pt x="13358" y="20765"/>
                  <a:pt x="13366" y="20764"/>
                </a:cubicBezTo>
                <a:cubicBezTo>
                  <a:pt x="13468" y="20756"/>
                  <a:pt x="13595" y="20725"/>
                  <a:pt x="13780" y="20698"/>
                </a:cubicBezTo>
                <a:cubicBezTo>
                  <a:pt x="14033" y="20660"/>
                  <a:pt x="14625" y="20580"/>
                  <a:pt x="15094" y="20521"/>
                </a:cubicBezTo>
                <a:cubicBezTo>
                  <a:pt x="15563" y="20461"/>
                  <a:pt x="16067" y="20396"/>
                  <a:pt x="16215" y="20375"/>
                </a:cubicBezTo>
                <a:lnTo>
                  <a:pt x="16484" y="20336"/>
                </a:lnTo>
                <a:lnTo>
                  <a:pt x="16484" y="18688"/>
                </a:lnTo>
                <a:cubicBezTo>
                  <a:pt x="16484" y="18670"/>
                  <a:pt x="16484" y="18670"/>
                  <a:pt x="16484" y="18652"/>
                </a:cubicBezTo>
                <a:cubicBezTo>
                  <a:pt x="16484" y="18164"/>
                  <a:pt x="16491" y="17741"/>
                  <a:pt x="16500" y="17427"/>
                </a:cubicBezTo>
                <a:cubicBezTo>
                  <a:pt x="16504" y="17348"/>
                  <a:pt x="16508" y="17248"/>
                  <a:pt x="16514" y="17199"/>
                </a:cubicBezTo>
                <a:cubicBezTo>
                  <a:pt x="16520" y="17108"/>
                  <a:pt x="16526" y="16942"/>
                  <a:pt x="16533" y="16937"/>
                </a:cubicBezTo>
                <a:cubicBezTo>
                  <a:pt x="16559" y="16920"/>
                  <a:pt x="16862" y="16895"/>
                  <a:pt x="17209" y="16881"/>
                </a:cubicBezTo>
                <a:lnTo>
                  <a:pt x="17842" y="16855"/>
                </a:lnTo>
                <a:lnTo>
                  <a:pt x="17858" y="18503"/>
                </a:lnTo>
                <a:lnTo>
                  <a:pt x="17876" y="20152"/>
                </a:lnTo>
                <a:lnTo>
                  <a:pt x="18169" y="20105"/>
                </a:lnTo>
                <a:cubicBezTo>
                  <a:pt x="18329" y="20081"/>
                  <a:pt x="18527" y="20062"/>
                  <a:pt x="18608" y="20062"/>
                </a:cubicBezTo>
                <a:lnTo>
                  <a:pt x="18756" y="20062"/>
                </a:lnTo>
                <a:lnTo>
                  <a:pt x="18772" y="18424"/>
                </a:lnTo>
                <a:lnTo>
                  <a:pt x="18788" y="16786"/>
                </a:lnTo>
                <a:lnTo>
                  <a:pt x="19326" y="16735"/>
                </a:lnTo>
                <a:cubicBezTo>
                  <a:pt x="19622" y="16707"/>
                  <a:pt x="19897" y="16697"/>
                  <a:pt x="19941" y="16714"/>
                </a:cubicBezTo>
                <a:cubicBezTo>
                  <a:pt x="19942" y="16715"/>
                  <a:pt x="19944" y="16721"/>
                  <a:pt x="19945" y="16722"/>
                </a:cubicBezTo>
                <a:cubicBezTo>
                  <a:pt x="19949" y="16723"/>
                  <a:pt x="19969" y="16723"/>
                  <a:pt x="19971" y="16725"/>
                </a:cubicBezTo>
                <a:cubicBezTo>
                  <a:pt x="19973" y="16726"/>
                  <a:pt x="19975" y="16789"/>
                  <a:pt x="19978" y="16799"/>
                </a:cubicBezTo>
                <a:cubicBezTo>
                  <a:pt x="19991" y="16867"/>
                  <a:pt x="19998" y="17018"/>
                  <a:pt x="20005" y="17191"/>
                </a:cubicBezTo>
                <a:cubicBezTo>
                  <a:pt x="20014" y="17449"/>
                  <a:pt x="20018" y="17806"/>
                  <a:pt x="20019" y="18188"/>
                </a:cubicBezTo>
                <a:cubicBezTo>
                  <a:pt x="20019" y="18238"/>
                  <a:pt x="20021" y="18245"/>
                  <a:pt x="20021" y="18298"/>
                </a:cubicBezTo>
                <a:cubicBezTo>
                  <a:pt x="20021" y="18301"/>
                  <a:pt x="20021" y="18301"/>
                  <a:pt x="20021" y="18304"/>
                </a:cubicBezTo>
                <a:cubicBezTo>
                  <a:pt x="20021" y="19147"/>
                  <a:pt x="20031" y="19561"/>
                  <a:pt x="20058" y="19736"/>
                </a:cubicBezTo>
                <a:cubicBezTo>
                  <a:pt x="20062" y="19754"/>
                  <a:pt x="20063" y="19786"/>
                  <a:pt x="20067" y="19798"/>
                </a:cubicBezTo>
                <a:cubicBezTo>
                  <a:pt x="20069" y="19803"/>
                  <a:pt x="20070" y="19809"/>
                  <a:pt x="20072" y="19813"/>
                </a:cubicBezTo>
                <a:cubicBezTo>
                  <a:pt x="20084" y="19838"/>
                  <a:pt x="20102" y="19847"/>
                  <a:pt x="20120" y="19849"/>
                </a:cubicBezTo>
                <a:cubicBezTo>
                  <a:pt x="20176" y="19847"/>
                  <a:pt x="20423" y="19813"/>
                  <a:pt x="20700" y="19770"/>
                </a:cubicBezTo>
                <a:lnTo>
                  <a:pt x="21004" y="19721"/>
                </a:lnTo>
                <a:lnTo>
                  <a:pt x="21220" y="19685"/>
                </a:lnTo>
                <a:lnTo>
                  <a:pt x="21236" y="12178"/>
                </a:lnTo>
                <a:lnTo>
                  <a:pt x="21253" y="4668"/>
                </a:lnTo>
                <a:lnTo>
                  <a:pt x="21425" y="4680"/>
                </a:lnTo>
                <a:lnTo>
                  <a:pt x="21600" y="4693"/>
                </a:lnTo>
                <a:lnTo>
                  <a:pt x="21600" y="4116"/>
                </a:lnTo>
                <a:lnTo>
                  <a:pt x="21600" y="4106"/>
                </a:lnTo>
                <a:lnTo>
                  <a:pt x="21600" y="3537"/>
                </a:lnTo>
                <a:lnTo>
                  <a:pt x="20574" y="3301"/>
                </a:lnTo>
                <a:cubicBezTo>
                  <a:pt x="18916" y="2917"/>
                  <a:pt x="18223" y="2753"/>
                  <a:pt x="17085" y="2479"/>
                </a:cubicBezTo>
                <a:lnTo>
                  <a:pt x="16767" y="2402"/>
                </a:lnTo>
                <a:cubicBezTo>
                  <a:pt x="16752" y="2398"/>
                  <a:pt x="16745" y="2398"/>
                  <a:pt x="16730" y="2394"/>
                </a:cubicBezTo>
                <a:cubicBezTo>
                  <a:pt x="16040" y="2228"/>
                  <a:pt x="15978" y="2223"/>
                  <a:pt x="15380" y="2315"/>
                </a:cubicBezTo>
                <a:cubicBezTo>
                  <a:pt x="15032" y="2368"/>
                  <a:pt x="14717" y="2412"/>
                  <a:pt x="14682" y="2412"/>
                </a:cubicBezTo>
                <a:cubicBezTo>
                  <a:pt x="14648" y="2412"/>
                  <a:pt x="14608" y="2288"/>
                  <a:pt x="14590" y="2135"/>
                </a:cubicBezTo>
                <a:lnTo>
                  <a:pt x="14558" y="1858"/>
                </a:lnTo>
                <a:lnTo>
                  <a:pt x="11778" y="1164"/>
                </a:lnTo>
                <a:cubicBezTo>
                  <a:pt x="10250" y="782"/>
                  <a:pt x="8871" y="440"/>
                  <a:pt x="8715" y="402"/>
                </a:cubicBezTo>
                <a:cubicBezTo>
                  <a:pt x="8559" y="365"/>
                  <a:pt x="8126" y="259"/>
                  <a:pt x="7753" y="167"/>
                </a:cubicBezTo>
                <a:lnTo>
                  <a:pt x="7074" y="0"/>
                </a:lnTo>
                <a:close/>
              </a:path>
            </a:pathLst>
          </a:custGeom>
          <a:ln w="12700">
            <a:miter lim="400000"/>
          </a:ln>
        </p:spPr>
      </p:pic>
      <p:pic>
        <p:nvPicPr>
          <p:cNvPr id="1106" name="silhouette of technology devices — the digital environment" descr="silhouette of technology devices — the digital environment"/>
          <p:cNvPicPr>
            <a:picLocks noChangeAspect="1"/>
          </p:cNvPicPr>
          <p:nvPr/>
        </p:nvPicPr>
        <p:blipFill>
          <a:blip r:embed="rId4"/>
          <a:srcRect l="1805" t="7123" r="1418" b="6006"/>
          <a:stretch>
            <a:fillRect/>
          </a:stretch>
        </p:blipFill>
        <p:spPr>
          <a:xfrm>
            <a:off x="6121525" y="1876938"/>
            <a:ext cx="1300610" cy="1213843"/>
          </a:xfrm>
          <a:custGeom>
            <a:avLst/>
            <a:gdLst/>
            <a:ahLst/>
            <a:cxnLst>
              <a:cxn ang="0">
                <a:pos x="wd2" y="hd2"/>
              </a:cxn>
              <a:cxn ang="5400000">
                <a:pos x="wd2" y="hd2"/>
              </a:cxn>
              <a:cxn ang="10800000">
                <a:pos x="wd2" y="hd2"/>
              </a:cxn>
              <a:cxn ang="16200000">
                <a:pos x="wd2" y="hd2"/>
              </a:cxn>
            </a:cxnLst>
            <a:rect l="0" t="0" r="r" b="b"/>
            <a:pathLst>
              <a:path w="21600" h="21600" extrusionOk="0">
                <a:moveTo>
                  <a:pt x="3530" y="0"/>
                </a:moveTo>
                <a:cubicBezTo>
                  <a:pt x="3499" y="0"/>
                  <a:pt x="3475" y="63"/>
                  <a:pt x="3475" y="140"/>
                </a:cubicBezTo>
                <a:cubicBezTo>
                  <a:pt x="3475" y="218"/>
                  <a:pt x="3447" y="341"/>
                  <a:pt x="3411" y="413"/>
                </a:cubicBezTo>
                <a:cubicBezTo>
                  <a:pt x="3350" y="536"/>
                  <a:pt x="3267" y="546"/>
                  <a:pt x="2234" y="546"/>
                </a:cubicBezTo>
                <a:lnTo>
                  <a:pt x="1122" y="546"/>
                </a:lnTo>
                <a:lnTo>
                  <a:pt x="1122" y="2964"/>
                </a:lnTo>
                <a:lnTo>
                  <a:pt x="1122" y="5344"/>
                </a:lnTo>
                <a:cubicBezTo>
                  <a:pt x="1254" y="5374"/>
                  <a:pt x="1613" y="5381"/>
                  <a:pt x="2482" y="5381"/>
                </a:cubicBezTo>
                <a:lnTo>
                  <a:pt x="2553" y="5381"/>
                </a:lnTo>
                <a:lnTo>
                  <a:pt x="3982" y="5381"/>
                </a:lnTo>
                <a:lnTo>
                  <a:pt x="3984" y="4976"/>
                </a:lnTo>
                <a:lnTo>
                  <a:pt x="3984" y="2964"/>
                </a:lnTo>
                <a:lnTo>
                  <a:pt x="3984" y="546"/>
                </a:lnTo>
                <a:lnTo>
                  <a:pt x="3834" y="546"/>
                </a:lnTo>
                <a:cubicBezTo>
                  <a:pt x="3806" y="546"/>
                  <a:pt x="3779" y="541"/>
                  <a:pt x="3754" y="535"/>
                </a:cubicBezTo>
                <a:cubicBezTo>
                  <a:pt x="3703" y="532"/>
                  <a:pt x="3666" y="518"/>
                  <a:pt x="3651" y="485"/>
                </a:cubicBezTo>
                <a:cubicBezTo>
                  <a:pt x="3569" y="419"/>
                  <a:pt x="3530" y="307"/>
                  <a:pt x="3554" y="172"/>
                </a:cubicBezTo>
                <a:cubicBezTo>
                  <a:pt x="3571" y="78"/>
                  <a:pt x="3560" y="0"/>
                  <a:pt x="3530" y="0"/>
                </a:cubicBezTo>
                <a:close/>
                <a:moveTo>
                  <a:pt x="13209" y="0"/>
                </a:moveTo>
                <a:cubicBezTo>
                  <a:pt x="7673" y="0"/>
                  <a:pt x="5963" y="19"/>
                  <a:pt x="5905" y="82"/>
                </a:cubicBezTo>
                <a:cubicBezTo>
                  <a:pt x="5791" y="204"/>
                  <a:pt x="5794" y="10870"/>
                  <a:pt x="5907" y="10948"/>
                </a:cubicBezTo>
                <a:cubicBezTo>
                  <a:pt x="5951" y="10979"/>
                  <a:pt x="7330" y="11017"/>
                  <a:pt x="8972" y="11036"/>
                </a:cubicBezTo>
                <a:lnTo>
                  <a:pt x="11958" y="11070"/>
                </a:lnTo>
                <a:lnTo>
                  <a:pt x="11943" y="11478"/>
                </a:lnTo>
                <a:cubicBezTo>
                  <a:pt x="11907" y="12552"/>
                  <a:pt x="11893" y="12599"/>
                  <a:pt x="11449" y="13046"/>
                </a:cubicBezTo>
                <a:cubicBezTo>
                  <a:pt x="11225" y="13271"/>
                  <a:pt x="11043" y="13477"/>
                  <a:pt x="11043" y="13504"/>
                </a:cubicBezTo>
                <a:cubicBezTo>
                  <a:pt x="11043" y="13531"/>
                  <a:pt x="11523" y="13563"/>
                  <a:pt x="12109" y="13573"/>
                </a:cubicBezTo>
                <a:cubicBezTo>
                  <a:pt x="12695" y="13583"/>
                  <a:pt x="13651" y="13599"/>
                  <a:pt x="14234" y="13610"/>
                </a:cubicBezTo>
                <a:cubicBezTo>
                  <a:pt x="14423" y="13613"/>
                  <a:pt x="14582" y="13616"/>
                  <a:pt x="14719" y="13615"/>
                </a:cubicBezTo>
                <a:cubicBezTo>
                  <a:pt x="14731" y="13615"/>
                  <a:pt x="14737" y="13613"/>
                  <a:pt x="14749" y="13613"/>
                </a:cubicBezTo>
                <a:cubicBezTo>
                  <a:pt x="14934" y="13608"/>
                  <a:pt x="15049" y="13604"/>
                  <a:pt x="15122" y="13599"/>
                </a:cubicBezTo>
                <a:cubicBezTo>
                  <a:pt x="15237" y="13590"/>
                  <a:pt x="15311" y="13575"/>
                  <a:pt x="15332" y="13554"/>
                </a:cubicBezTo>
                <a:cubicBezTo>
                  <a:pt x="15336" y="13549"/>
                  <a:pt x="15336" y="13540"/>
                  <a:pt x="15339" y="13533"/>
                </a:cubicBezTo>
                <a:cubicBezTo>
                  <a:pt x="15341" y="13468"/>
                  <a:pt x="15200" y="13281"/>
                  <a:pt x="14968" y="13043"/>
                </a:cubicBezTo>
                <a:lnTo>
                  <a:pt x="14553" y="12619"/>
                </a:lnTo>
                <a:lnTo>
                  <a:pt x="14509" y="11902"/>
                </a:lnTo>
                <a:cubicBezTo>
                  <a:pt x="14500" y="11765"/>
                  <a:pt x="14497" y="11650"/>
                  <a:pt x="14494" y="11534"/>
                </a:cubicBezTo>
                <a:cubicBezTo>
                  <a:pt x="14487" y="11403"/>
                  <a:pt x="14485" y="11289"/>
                  <a:pt x="14491" y="11213"/>
                </a:cubicBezTo>
                <a:cubicBezTo>
                  <a:pt x="14494" y="11160"/>
                  <a:pt x="14500" y="11121"/>
                  <a:pt x="14506" y="11110"/>
                </a:cubicBezTo>
                <a:cubicBezTo>
                  <a:pt x="14512" y="11100"/>
                  <a:pt x="14557" y="11091"/>
                  <a:pt x="14625" y="11083"/>
                </a:cubicBezTo>
                <a:cubicBezTo>
                  <a:pt x="14634" y="11082"/>
                  <a:pt x="14650" y="11082"/>
                  <a:pt x="14660" y="11081"/>
                </a:cubicBezTo>
                <a:cubicBezTo>
                  <a:pt x="14690" y="11078"/>
                  <a:pt x="14739" y="11075"/>
                  <a:pt x="14778" y="11073"/>
                </a:cubicBezTo>
                <a:cubicBezTo>
                  <a:pt x="15114" y="11045"/>
                  <a:pt x="15839" y="11036"/>
                  <a:pt x="17460" y="11036"/>
                </a:cubicBezTo>
                <a:cubicBezTo>
                  <a:pt x="17464" y="11036"/>
                  <a:pt x="17466" y="11036"/>
                  <a:pt x="17470" y="11036"/>
                </a:cubicBezTo>
                <a:cubicBezTo>
                  <a:pt x="20306" y="11036"/>
                  <a:pt x="20394" y="11033"/>
                  <a:pt x="20517" y="10901"/>
                </a:cubicBezTo>
                <a:cubicBezTo>
                  <a:pt x="20573" y="10841"/>
                  <a:pt x="20604" y="10764"/>
                  <a:pt x="20621" y="10265"/>
                </a:cubicBezTo>
                <a:cubicBezTo>
                  <a:pt x="20633" y="9270"/>
                  <a:pt x="20643" y="7409"/>
                  <a:pt x="20646" y="5506"/>
                </a:cubicBezTo>
                <a:cubicBezTo>
                  <a:pt x="20646" y="5494"/>
                  <a:pt x="20646" y="5489"/>
                  <a:pt x="20646" y="5477"/>
                </a:cubicBezTo>
                <a:cubicBezTo>
                  <a:pt x="20646" y="715"/>
                  <a:pt x="20635" y="238"/>
                  <a:pt x="20540" y="124"/>
                </a:cubicBezTo>
                <a:cubicBezTo>
                  <a:pt x="20439" y="5"/>
                  <a:pt x="20129" y="0"/>
                  <a:pt x="13209" y="0"/>
                </a:cubicBezTo>
                <a:close/>
                <a:moveTo>
                  <a:pt x="2909" y="6200"/>
                </a:moveTo>
                <a:cubicBezTo>
                  <a:pt x="2110" y="6200"/>
                  <a:pt x="2023" y="6259"/>
                  <a:pt x="1955" y="6875"/>
                </a:cubicBezTo>
                <a:cubicBezTo>
                  <a:pt x="1949" y="6933"/>
                  <a:pt x="1942" y="6970"/>
                  <a:pt x="1935" y="7015"/>
                </a:cubicBezTo>
                <a:cubicBezTo>
                  <a:pt x="1932" y="7065"/>
                  <a:pt x="1923" y="7105"/>
                  <a:pt x="1916" y="7148"/>
                </a:cubicBezTo>
                <a:cubicBezTo>
                  <a:pt x="1891" y="7299"/>
                  <a:pt x="1847" y="7403"/>
                  <a:pt x="1789" y="7400"/>
                </a:cubicBezTo>
                <a:cubicBezTo>
                  <a:pt x="1717" y="7484"/>
                  <a:pt x="1608" y="7570"/>
                  <a:pt x="1434" y="7701"/>
                </a:cubicBezTo>
                <a:cubicBezTo>
                  <a:pt x="1306" y="7798"/>
                  <a:pt x="1289" y="7893"/>
                  <a:pt x="1241" y="8665"/>
                </a:cubicBezTo>
                <a:cubicBezTo>
                  <a:pt x="1211" y="9136"/>
                  <a:pt x="1211" y="9882"/>
                  <a:pt x="1241" y="10323"/>
                </a:cubicBezTo>
                <a:cubicBezTo>
                  <a:pt x="1293" y="11099"/>
                  <a:pt x="1300" y="11132"/>
                  <a:pt x="1478" y="11282"/>
                </a:cubicBezTo>
                <a:cubicBezTo>
                  <a:pt x="1628" y="11408"/>
                  <a:pt x="1729" y="11495"/>
                  <a:pt x="1799" y="11571"/>
                </a:cubicBezTo>
                <a:cubicBezTo>
                  <a:pt x="1828" y="11585"/>
                  <a:pt x="1845" y="11608"/>
                  <a:pt x="1851" y="11634"/>
                </a:cubicBezTo>
                <a:cubicBezTo>
                  <a:pt x="1936" y="11745"/>
                  <a:pt x="1950" y="11838"/>
                  <a:pt x="1950" y="12005"/>
                </a:cubicBezTo>
                <a:cubicBezTo>
                  <a:pt x="1951" y="12363"/>
                  <a:pt x="2061" y="12607"/>
                  <a:pt x="2269" y="12720"/>
                </a:cubicBezTo>
                <a:cubicBezTo>
                  <a:pt x="2304" y="12739"/>
                  <a:pt x="2350" y="12753"/>
                  <a:pt x="2402" y="12765"/>
                </a:cubicBezTo>
                <a:cubicBezTo>
                  <a:pt x="2559" y="12781"/>
                  <a:pt x="2851" y="12780"/>
                  <a:pt x="3139" y="12768"/>
                </a:cubicBezTo>
                <a:cubicBezTo>
                  <a:pt x="3407" y="12730"/>
                  <a:pt x="3644" y="12659"/>
                  <a:pt x="3708" y="12566"/>
                </a:cubicBezTo>
                <a:cubicBezTo>
                  <a:pt x="3755" y="12497"/>
                  <a:pt x="3794" y="12306"/>
                  <a:pt x="3794" y="12143"/>
                </a:cubicBezTo>
                <a:cubicBezTo>
                  <a:pt x="3794" y="11758"/>
                  <a:pt x="3929" y="11486"/>
                  <a:pt x="4175" y="11377"/>
                </a:cubicBezTo>
                <a:cubicBezTo>
                  <a:pt x="4453" y="11254"/>
                  <a:pt x="4494" y="11129"/>
                  <a:pt x="4494" y="10397"/>
                </a:cubicBezTo>
                <a:cubicBezTo>
                  <a:pt x="4494" y="10296"/>
                  <a:pt x="4499" y="10218"/>
                  <a:pt x="4503" y="10130"/>
                </a:cubicBezTo>
                <a:cubicBezTo>
                  <a:pt x="4510" y="9921"/>
                  <a:pt x="4522" y="9751"/>
                  <a:pt x="4543" y="9722"/>
                </a:cubicBezTo>
                <a:cubicBezTo>
                  <a:pt x="4576" y="9677"/>
                  <a:pt x="4601" y="9605"/>
                  <a:pt x="4617" y="9534"/>
                </a:cubicBezTo>
                <a:cubicBezTo>
                  <a:pt x="4618" y="9523"/>
                  <a:pt x="4620" y="9513"/>
                  <a:pt x="4620" y="9502"/>
                </a:cubicBezTo>
                <a:cubicBezTo>
                  <a:pt x="4620" y="9413"/>
                  <a:pt x="4593" y="9322"/>
                  <a:pt x="4558" y="9298"/>
                </a:cubicBezTo>
                <a:cubicBezTo>
                  <a:pt x="4522" y="9275"/>
                  <a:pt x="4494" y="8960"/>
                  <a:pt x="4494" y="8589"/>
                </a:cubicBezTo>
                <a:cubicBezTo>
                  <a:pt x="4494" y="8016"/>
                  <a:pt x="4475" y="7895"/>
                  <a:pt x="4363" y="7741"/>
                </a:cubicBezTo>
                <a:cubicBezTo>
                  <a:pt x="4290" y="7642"/>
                  <a:pt x="4188" y="7561"/>
                  <a:pt x="4138" y="7561"/>
                </a:cubicBezTo>
                <a:cubicBezTo>
                  <a:pt x="4072" y="7561"/>
                  <a:pt x="4001" y="7485"/>
                  <a:pt x="3940" y="7373"/>
                </a:cubicBezTo>
                <a:cubicBezTo>
                  <a:pt x="3932" y="7361"/>
                  <a:pt x="3923" y="7355"/>
                  <a:pt x="3915" y="7341"/>
                </a:cubicBezTo>
                <a:cubicBezTo>
                  <a:pt x="3845" y="7223"/>
                  <a:pt x="3818" y="7126"/>
                  <a:pt x="3811" y="6978"/>
                </a:cubicBezTo>
                <a:cubicBezTo>
                  <a:pt x="3802" y="6921"/>
                  <a:pt x="3794" y="6865"/>
                  <a:pt x="3794" y="6809"/>
                </a:cubicBezTo>
                <a:cubicBezTo>
                  <a:pt x="3794" y="6591"/>
                  <a:pt x="3754" y="6453"/>
                  <a:pt x="3663" y="6348"/>
                </a:cubicBezTo>
                <a:cubicBezTo>
                  <a:pt x="3547" y="6214"/>
                  <a:pt x="3472" y="6200"/>
                  <a:pt x="2909" y="6200"/>
                </a:cubicBezTo>
                <a:close/>
                <a:moveTo>
                  <a:pt x="18933" y="12312"/>
                </a:moveTo>
                <a:cubicBezTo>
                  <a:pt x="17813" y="12307"/>
                  <a:pt x="16708" y="12317"/>
                  <a:pt x="16634" y="12347"/>
                </a:cubicBezTo>
                <a:cubicBezTo>
                  <a:pt x="16552" y="12379"/>
                  <a:pt x="16461" y="12442"/>
                  <a:pt x="16434" y="12487"/>
                </a:cubicBezTo>
                <a:cubicBezTo>
                  <a:pt x="16408" y="12532"/>
                  <a:pt x="16385" y="14077"/>
                  <a:pt x="16385" y="15919"/>
                </a:cubicBezTo>
                <a:cubicBezTo>
                  <a:pt x="16384" y="18875"/>
                  <a:pt x="16395" y="19281"/>
                  <a:pt x="16484" y="19375"/>
                </a:cubicBezTo>
                <a:cubicBezTo>
                  <a:pt x="16571" y="19469"/>
                  <a:pt x="16883" y="19482"/>
                  <a:pt x="18948" y="19481"/>
                </a:cubicBezTo>
                <a:cubicBezTo>
                  <a:pt x="20248" y="19481"/>
                  <a:pt x="21346" y="19457"/>
                  <a:pt x="21387" y="19428"/>
                </a:cubicBezTo>
                <a:cubicBezTo>
                  <a:pt x="21517" y="19340"/>
                  <a:pt x="21568" y="19129"/>
                  <a:pt x="21588" y="18059"/>
                </a:cubicBezTo>
                <a:cubicBezTo>
                  <a:pt x="21591" y="17733"/>
                  <a:pt x="21594" y="17409"/>
                  <a:pt x="21595" y="17018"/>
                </a:cubicBezTo>
                <a:cubicBezTo>
                  <a:pt x="21597" y="16671"/>
                  <a:pt x="21600" y="16375"/>
                  <a:pt x="21600" y="15911"/>
                </a:cubicBezTo>
                <a:cubicBezTo>
                  <a:pt x="21600" y="12667"/>
                  <a:pt x="21578" y="12426"/>
                  <a:pt x="21321" y="12368"/>
                </a:cubicBezTo>
                <a:cubicBezTo>
                  <a:pt x="21187" y="12338"/>
                  <a:pt x="20053" y="12317"/>
                  <a:pt x="18933" y="12312"/>
                </a:cubicBezTo>
                <a:close/>
                <a:moveTo>
                  <a:pt x="2548" y="13806"/>
                </a:moveTo>
                <a:cubicBezTo>
                  <a:pt x="846" y="13805"/>
                  <a:pt x="771" y="13831"/>
                  <a:pt x="704" y="13928"/>
                </a:cubicBezTo>
                <a:cubicBezTo>
                  <a:pt x="630" y="14036"/>
                  <a:pt x="615" y="14495"/>
                  <a:pt x="615" y="16499"/>
                </a:cubicBezTo>
                <a:cubicBezTo>
                  <a:pt x="615" y="18848"/>
                  <a:pt x="619" y="18942"/>
                  <a:pt x="742" y="19073"/>
                </a:cubicBezTo>
                <a:cubicBezTo>
                  <a:pt x="781" y="19116"/>
                  <a:pt x="831" y="19146"/>
                  <a:pt x="989" y="19166"/>
                </a:cubicBezTo>
                <a:cubicBezTo>
                  <a:pt x="1501" y="19193"/>
                  <a:pt x="2958" y="19210"/>
                  <a:pt x="4953" y="19209"/>
                </a:cubicBezTo>
                <a:lnTo>
                  <a:pt x="7249" y="19206"/>
                </a:lnTo>
                <a:cubicBezTo>
                  <a:pt x="8738" y="19198"/>
                  <a:pt x="8855" y="19170"/>
                  <a:pt x="8945" y="19073"/>
                </a:cubicBezTo>
                <a:cubicBezTo>
                  <a:pt x="9037" y="18975"/>
                  <a:pt x="9062" y="18898"/>
                  <a:pt x="9069" y="17874"/>
                </a:cubicBezTo>
                <a:lnTo>
                  <a:pt x="9069" y="16528"/>
                </a:lnTo>
                <a:cubicBezTo>
                  <a:pt x="9069" y="15997"/>
                  <a:pt x="9068" y="15616"/>
                  <a:pt x="9066" y="15273"/>
                </a:cubicBezTo>
                <a:cubicBezTo>
                  <a:pt x="9057" y="14371"/>
                  <a:pt x="9036" y="14009"/>
                  <a:pt x="8992" y="13946"/>
                </a:cubicBezTo>
                <a:cubicBezTo>
                  <a:pt x="8920" y="13843"/>
                  <a:pt x="8548" y="13831"/>
                  <a:pt x="4854" y="13814"/>
                </a:cubicBezTo>
                <a:cubicBezTo>
                  <a:pt x="3866" y="13809"/>
                  <a:pt x="3116" y="13806"/>
                  <a:pt x="2548" y="13806"/>
                </a:cubicBezTo>
                <a:close/>
                <a:moveTo>
                  <a:pt x="12440" y="16346"/>
                </a:moveTo>
                <a:cubicBezTo>
                  <a:pt x="11813" y="16351"/>
                  <a:pt x="11233" y="16378"/>
                  <a:pt x="11184" y="16430"/>
                </a:cubicBezTo>
                <a:cubicBezTo>
                  <a:pt x="11133" y="16486"/>
                  <a:pt x="11106" y="17596"/>
                  <a:pt x="11103" y="18764"/>
                </a:cubicBezTo>
                <a:cubicBezTo>
                  <a:pt x="11103" y="18914"/>
                  <a:pt x="11106" y="18980"/>
                  <a:pt x="11105" y="19148"/>
                </a:cubicBezTo>
                <a:cubicBezTo>
                  <a:pt x="11104" y="19432"/>
                  <a:pt x="11105" y="19628"/>
                  <a:pt x="11105" y="19884"/>
                </a:cubicBezTo>
                <a:cubicBezTo>
                  <a:pt x="11105" y="19887"/>
                  <a:pt x="11105" y="19889"/>
                  <a:pt x="11105" y="19892"/>
                </a:cubicBezTo>
                <a:cubicBezTo>
                  <a:pt x="11116" y="20763"/>
                  <a:pt x="11143" y="21469"/>
                  <a:pt x="11184" y="21513"/>
                </a:cubicBezTo>
                <a:cubicBezTo>
                  <a:pt x="11238" y="21571"/>
                  <a:pt x="11935" y="21600"/>
                  <a:pt x="12633" y="21600"/>
                </a:cubicBezTo>
                <a:cubicBezTo>
                  <a:pt x="13331" y="21600"/>
                  <a:pt x="14030" y="21571"/>
                  <a:pt x="14084" y="21513"/>
                </a:cubicBezTo>
                <a:cubicBezTo>
                  <a:pt x="14132" y="21461"/>
                  <a:pt x="14157" y="20488"/>
                  <a:pt x="14163" y="19412"/>
                </a:cubicBezTo>
                <a:cubicBezTo>
                  <a:pt x="14161" y="19242"/>
                  <a:pt x="14160" y="19130"/>
                  <a:pt x="14158" y="18949"/>
                </a:cubicBezTo>
                <a:lnTo>
                  <a:pt x="14136" y="17058"/>
                </a:lnTo>
                <a:cubicBezTo>
                  <a:pt x="14122" y="16713"/>
                  <a:pt x="14106" y="16455"/>
                  <a:pt x="14084" y="16430"/>
                </a:cubicBezTo>
                <a:cubicBezTo>
                  <a:pt x="14061" y="16406"/>
                  <a:pt x="13904" y="16389"/>
                  <a:pt x="13696" y="16375"/>
                </a:cubicBezTo>
                <a:lnTo>
                  <a:pt x="12650" y="16348"/>
                </a:lnTo>
                <a:cubicBezTo>
                  <a:pt x="12570" y="16346"/>
                  <a:pt x="12514" y="16347"/>
                  <a:pt x="12440" y="16346"/>
                </a:cubicBezTo>
                <a:close/>
                <a:moveTo>
                  <a:pt x="0" y="19484"/>
                </a:moveTo>
                <a:lnTo>
                  <a:pt x="0" y="19595"/>
                </a:lnTo>
                <a:lnTo>
                  <a:pt x="10" y="19638"/>
                </a:lnTo>
                <a:cubicBezTo>
                  <a:pt x="71" y="19866"/>
                  <a:pt x="257" y="20120"/>
                  <a:pt x="430" y="20215"/>
                </a:cubicBezTo>
                <a:cubicBezTo>
                  <a:pt x="487" y="20246"/>
                  <a:pt x="777" y="20265"/>
                  <a:pt x="1419" y="20278"/>
                </a:cubicBezTo>
                <a:cubicBezTo>
                  <a:pt x="2146" y="20289"/>
                  <a:pt x="3180" y="20296"/>
                  <a:pt x="4741" y="20297"/>
                </a:cubicBezTo>
                <a:cubicBezTo>
                  <a:pt x="5002" y="20297"/>
                  <a:pt x="5165" y="20299"/>
                  <a:pt x="5415" y="20300"/>
                </a:cubicBezTo>
                <a:cubicBezTo>
                  <a:pt x="9455" y="20301"/>
                  <a:pt x="9429" y="20294"/>
                  <a:pt x="9607" y="19818"/>
                </a:cubicBezTo>
                <a:cubicBezTo>
                  <a:pt x="9663" y="19670"/>
                  <a:pt x="9706" y="19534"/>
                  <a:pt x="9706" y="19516"/>
                </a:cubicBezTo>
                <a:cubicBezTo>
                  <a:pt x="9706" y="19498"/>
                  <a:pt x="7538" y="19484"/>
                  <a:pt x="4884" y="19484"/>
                </a:cubicBezTo>
                <a:lnTo>
                  <a:pt x="4840" y="19484"/>
                </a:lnTo>
                <a:lnTo>
                  <a:pt x="0" y="19484"/>
                </a:lnTo>
                <a:close/>
              </a:path>
            </a:pathLst>
          </a:cu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5" name="HUIT Accessibility Policy"/>
          <p:cNvSpPr txBox="1">
            <a:spLocks noGrp="1"/>
          </p:cNvSpPr>
          <p:nvPr>
            <p:ph type="title"/>
          </p:nvPr>
        </p:nvSpPr>
        <p:spPr>
          <a:prstGeom prst="rect">
            <a:avLst/>
          </a:prstGeom>
        </p:spPr>
        <p:txBody>
          <a:bodyPr/>
          <a:lstStyle/>
          <a:p>
            <a:r>
              <a:rPr dirty="0"/>
              <a:t>HUIT Accessibility Policy</a:t>
            </a:r>
          </a:p>
        </p:txBody>
      </p:sp>
      <p:sp>
        <p:nvSpPr>
          <p:cNvPr id="1116" name="central IT has a online accessibility policy stating technology developed or procured should adhere to the WCAG 2.0 AA standard"/>
          <p:cNvSpPr txBox="1">
            <a:spLocks noGrp="1"/>
          </p:cNvSpPr>
          <p:nvPr>
            <p:ph type="body" sz="quarter" idx="1"/>
          </p:nvPr>
        </p:nvSpPr>
        <p:spPr>
          <a:prstGeom prst="rect">
            <a:avLst/>
          </a:prstGeom>
        </p:spPr>
        <p:txBody>
          <a:bodyPr/>
          <a:lstStyle/>
          <a:p>
            <a:r>
              <a:rPr dirty="0"/>
              <a:t>central IT has a online accessibility policy stating technology </a:t>
            </a:r>
            <a:r>
              <a:rPr b="1" u="sng" dirty="0">
                <a:latin typeface="+mn-lt"/>
                <a:ea typeface="+mn-ea"/>
                <a:cs typeface="+mn-cs"/>
                <a:sym typeface="Helvetica Neue"/>
              </a:rPr>
              <a:t>developed</a:t>
            </a:r>
            <a:r>
              <a:rPr dirty="0"/>
              <a:t> or </a:t>
            </a:r>
            <a:r>
              <a:rPr b="1" u="sng" dirty="0">
                <a:latin typeface="+mn-lt"/>
                <a:ea typeface="+mn-ea"/>
                <a:cs typeface="+mn-cs"/>
                <a:sym typeface="Helvetica Neue"/>
              </a:rPr>
              <a:t>procured</a:t>
            </a:r>
            <a:r>
              <a:rPr dirty="0"/>
              <a:t> should adhere to the WCAG 2.0 AA standard </a:t>
            </a:r>
          </a:p>
        </p:txBody>
      </p:sp>
      <p:sp>
        <p:nvSpPr>
          <p:cNvPr id="1118" name="accessibility.huit.harvard.edu"/>
          <p:cNvSpPr txBox="1"/>
          <p:nvPr/>
        </p:nvSpPr>
        <p:spPr>
          <a:xfrm>
            <a:off x="2873811" y="5562600"/>
            <a:ext cx="3132268" cy="2923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algn="l" defTabSz="412750" fontAlgn="auto" hangingPunct="0">
              <a:lnSpc>
                <a:spcPct val="100000"/>
              </a:lnSpc>
              <a:spcBef>
                <a:spcPts val="0"/>
              </a:spcBef>
              <a:spcAft>
                <a:spcPts val="0"/>
              </a:spcAft>
              <a:defRPr sz="4400" b="1">
                <a:solidFill>
                  <a:srgbClr val="C82506">
                    <a:hueOff val="-522602"/>
                    <a:satOff val="-6700"/>
                    <a:lumOff val="-22320"/>
                  </a:srgbClr>
                </a:solidFill>
                <a:latin typeface="+mn-lt"/>
                <a:ea typeface="+mn-ea"/>
                <a:cs typeface="+mn-cs"/>
                <a:sym typeface="Helvetica Neue"/>
              </a:defRPr>
            </a:pPr>
            <a:r>
              <a:rPr sz="1650" b="1" kern="0" dirty="0">
                <a:solidFill>
                  <a:srgbClr val="C82506">
                    <a:hueOff val="-522602"/>
                    <a:satOff val="-6700"/>
                    <a:lumOff val="-22320"/>
                  </a:srgbClr>
                </a:solidFill>
                <a:latin typeface="Helvetica Neue"/>
                <a:sym typeface="Helvetica Neue"/>
              </a:rPr>
              <a:t> </a:t>
            </a:r>
            <a:r>
              <a:rPr sz="1650" b="1" kern="0" dirty="0">
                <a:solidFill>
                  <a:srgbClr val="C82506">
                    <a:hueOff val="-522602"/>
                    <a:satOff val="-6700"/>
                    <a:lumOff val="-22320"/>
                  </a:srgbClr>
                </a:solidFill>
                <a:latin typeface="Helvetica Neue"/>
                <a:sym typeface="Helvetica Neue"/>
                <a:hlinkClick r:id="rId3"/>
              </a:rPr>
              <a:t>accessibility.huit.harvard.edu</a:t>
            </a:r>
            <a:r>
              <a:rPr sz="1650" b="1" kern="0" dirty="0">
                <a:solidFill>
                  <a:srgbClr val="C82506">
                    <a:hueOff val="-522602"/>
                    <a:satOff val="-6700"/>
                    <a:lumOff val="-22320"/>
                  </a:srgbClr>
                </a:solidFill>
                <a:latin typeface="Helvetica Neue"/>
                <a:sym typeface="Helvetica Neue"/>
              </a:rPr>
              <a:t> </a:t>
            </a:r>
          </a:p>
        </p:txBody>
      </p:sp>
      <p:pic>
        <p:nvPicPr>
          <p:cNvPr id="1117" name="screenshot of HUIT’s online accessibility policy" descr="screenshot of HUIT’s online accessibility policy"/>
          <p:cNvPicPr>
            <a:picLocks noGrp="1"/>
          </p:cNvPicPr>
          <p:nvPr>
            <p:ph type="pic" idx="13"/>
          </p:nvPr>
        </p:nvPicPr>
        <p:blipFill>
          <a:blip r:embed="rId4"/>
          <a:srcRect l="1281" t="86" r="1281" b="28389"/>
          <a:stretch>
            <a:fillRect/>
          </a:stretch>
        </p:blipFill>
        <p:spPr>
          <a:xfrm>
            <a:off x="4017354" y="2127980"/>
            <a:ext cx="3991849" cy="250328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0" name="pathways to accessibility..."/>
          <p:cNvSpPr txBox="1">
            <a:spLocks noGrp="1"/>
          </p:cNvSpPr>
          <p:nvPr>
            <p:ph type="title"/>
          </p:nvPr>
        </p:nvSpPr>
        <p:spPr>
          <a:xfrm>
            <a:off x="341226" y="821830"/>
            <a:ext cx="6979135" cy="1209676"/>
          </a:xfrm>
          <a:prstGeom prst="rect">
            <a:avLst/>
          </a:prstGeom>
        </p:spPr>
        <p:txBody>
          <a:bodyPr>
            <a:normAutofit/>
          </a:bodyPr>
          <a:lstStyle/>
          <a:p>
            <a:pPr defTabSz="306467">
              <a:defRPr sz="8300" spc="-399"/>
            </a:pPr>
            <a:r>
              <a:rPr lang="en-US" sz="4000" dirty="0"/>
              <a:t>Pathways to Accessibility</a:t>
            </a:r>
            <a:endParaRPr sz="4000" dirty="0"/>
          </a:p>
          <a:p>
            <a:pPr defTabSz="306467">
              <a:defRPr sz="8300" b="0" spc="-399">
                <a:latin typeface="Helvetica Neue Thin"/>
                <a:ea typeface="Helvetica Neue Thin"/>
                <a:cs typeface="Helvetica Neue Thin"/>
                <a:sym typeface="Helvetica Neue Thin"/>
              </a:defRPr>
            </a:pPr>
            <a:r>
              <a:rPr sz="3300" dirty="0"/>
              <a:t>ensure accessibility through process</a:t>
            </a:r>
          </a:p>
        </p:txBody>
      </p:sp>
      <p:sp>
        <p:nvSpPr>
          <p:cNvPr id="1124" name="contract…"/>
          <p:cNvSpPr txBox="1"/>
          <p:nvPr/>
        </p:nvSpPr>
        <p:spPr>
          <a:xfrm>
            <a:off x="1666262" y="4904032"/>
            <a:ext cx="772006" cy="4501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7145" tIns="17145" rIns="17145" bIns="17145">
            <a:spAutoFit/>
          </a:bodyPr>
          <a:lstStyle/>
          <a:p>
            <a:pPr defTabSz="412750" fontAlgn="auto" hangingPunct="0">
              <a:spcBef>
                <a:spcPts val="0"/>
              </a:spcBef>
              <a:spcAft>
                <a:spcPts val="0"/>
              </a:spcAft>
              <a:defRPr sz="4000">
                <a:latin typeface="+mn-lt"/>
                <a:ea typeface="+mn-ea"/>
                <a:cs typeface="+mn-cs"/>
                <a:sym typeface="Helvetica Neue"/>
              </a:defRPr>
            </a:pPr>
            <a:r>
              <a:rPr sz="1500" kern="0" dirty="0">
                <a:solidFill>
                  <a:srgbClr val="000000"/>
                </a:solidFill>
                <a:latin typeface="Helvetica Neue"/>
                <a:sym typeface="Helvetica Neue"/>
              </a:rPr>
              <a:t>contract </a:t>
            </a:r>
            <a:endParaRPr sz="1500" kern="0" dirty="0">
              <a:solidFill>
                <a:srgbClr val="000000"/>
              </a:solidFill>
              <a:latin typeface="Franklin Gothic Book"/>
              <a:ea typeface="Franklin Gothic Book"/>
              <a:cs typeface="Franklin Gothic Book"/>
              <a:sym typeface="Franklin Gothic Book"/>
            </a:endParaRPr>
          </a:p>
          <a:p>
            <a:pPr defTabSz="412750" fontAlgn="auto" hangingPunct="0">
              <a:spcBef>
                <a:spcPts val="0"/>
              </a:spcBef>
              <a:spcAft>
                <a:spcPts val="0"/>
              </a:spcAft>
              <a:defRPr sz="4000">
                <a:latin typeface="+mn-lt"/>
                <a:ea typeface="+mn-ea"/>
                <a:cs typeface="+mn-cs"/>
                <a:sym typeface="Helvetica Neue"/>
              </a:defRPr>
            </a:pPr>
            <a:r>
              <a:rPr sz="1500" kern="0" dirty="0">
                <a:solidFill>
                  <a:srgbClr val="000000"/>
                </a:solidFill>
                <a:latin typeface="Helvetica Neue"/>
                <a:sym typeface="Helvetica Neue"/>
              </a:rPr>
              <a:t>rider</a:t>
            </a:r>
          </a:p>
        </p:txBody>
      </p:sp>
      <p:sp>
        <p:nvSpPr>
          <p:cNvPr id="1121" name="roadmap…"/>
          <p:cNvSpPr txBox="1"/>
          <p:nvPr/>
        </p:nvSpPr>
        <p:spPr>
          <a:xfrm>
            <a:off x="4051239" y="4904031"/>
            <a:ext cx="848950" cy="4501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7145" tIns="17145" rIns="17145" bIns="17145">
            <a:spAutoFit/>
          </a:bodyPr>
          <a:lstStyle/>
          <a:p>
            <a:pPr defTabSz="412750" fontAlgn="auto" hangingPunct="0">
              <a:spcBef>
                <a:spcPts val="0"/>
              </a:spcBef>
              <a:spcAft>
                <a:spcPts val="0"/>
              </a:spcAft>
              <a:defRPr sz="4000">
                <a:latin typeface="+mn-lt"/>
                <a:ea typeface="+mn-ea"/>
                <a:cs typeface="+mn-cs"/>
                <a:sym typeface="Helvetica Neue"/>
              </a:defRPr>
            </a:pPr>
            <a:r>
              <a:rPr sz="1500" kern="0" dirty="0">
                <a:solidFill>
                  <a:srgbClr val="000000"/>
                </a:solidFill>
                <a:latin typeface="Helvetica Neue"/>
                <a:sym typeface="Helvetica Neue"/>
              </a:rPr>
              <a:t>roadmap </a:t>
            </a:r>
            <a:endParaRPr sz="1500" kern="0" dirty="0">
              <a:solidFill>
                <a:srgbClr val="000000"/>
              </a:solidFill>
              <a:latin typeface="Franklin Gothic Book"/>
              <a:ea typeface="Franklin Gothic Book"/>
              <a:cs typeface="Franklin Gothic Book"/>
              <a:sym typeface="Franklin Gothic Book"/>
            </a:endParaRPr>
          </a:p>
          <a:p>
            <a:pPr defTabSz="412750" fontAlgn="auto" hangingPunct="0">
              <a:spcBef>
                <a:spcPts val="0"/>
              </a:spcBef>
              <a:spcAft>
                <a:spcPts val="0"/>
              </a:spcAft>
              <a:defRPr sz="4000">
                <a:latin typeface="+mn-lt"/>
                <a:ea typeface="+mn-ea"/>
                <a:cs typeface="+mn-cs"/>
                <a:sym typeface="Helvetica Neue"/>
              </a:defRPr>
            </a:pPr>
            <a:r>
              <a:rPr sz="1500" kern="0" dirty="0">
                <a:solidFill>
                  <a:srgbClr val="000000"/>
                </a:solidFill>
                <a:latin typeface="Helvetica Neue"/>
                <a:sym typeface="Helvetica Neue"/>
              </a:rPr>
              <a:t>to access</a:t>
            </a:r>
          </a:p>
        </p:txBody>
      </p:sp>
      <p:sp>
        <p:nvSpPr>
          <p:cNvPr id="1122" name="exception…"/>
          <p:cNvSpPr txBox="1"/>
          <p:nvPr/>
        </p:nvSpPr>
        <p:spPr>
          <a:xfrm>
            <a:off x="6890275" y="4904032"/>
            <a:ext cx="860172" cy="4501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7145" tIns="17145" rIns="17145" bIns="17145">
            <a:spAutoFit/>
          </a:bodyPr>
          <a:lstStyle/>
          <a:p>
            <a:pPr defTabSz="412750" fontAlgn="auto" hangingPunct="0">
              <a:spcBef>
                <a:spcPts val="0"/>
              </a:spcBef>
              <a:spcAft>
                <a:spcPts val="0"/>
              </a:spcAft>
              <a:defRPr sz="4000">
                <a:latin typeface="+mn-lt"/>
                <a:ea typeface="+mn-ea"/>
                <a:cs typeface="+mn-cs"/>
                <a:sym typeface="Helvetica Neue"/>
              </a:defRPr>
            </a:pPr>
            <a:r>
              <a:rPr sz="1500" kern="0" dirty="0">
                <a:solidFill>
                  <a:srgbClr val="000000"/>
                </a:solidFill>
                <a:latin typeface="Helvetica Neue"/>
                <a:sym typeface="Helvetica Neue"/>
              </a:rPr>
              <a:t>exception</a:t>
            </a:r>
            <a:endParaRPr sz="1500" kern="0" dirty="0">
              <a:solidFill>
                <a:srgbClr val="000000"/>
              </a:solidFill>
              <a:latin typeface="Franklin Gothic Book"/>
              <a:ea typeface="Franklin Gothic Book"/>
              <a:cs typeface="Franklin Gothic Book"/>
              <a:sym typeface="Franklin Gothic Book"/>
            </a:endParaRPr>
          </a:p>
          <a:p>
            <a:pPr defTabSz="412750" fontAlgn="auto" hangingPunct="0">
              <a:spcBef>
                <a:spcPts val="0"/>
              </a:spcBef>
              <a:spcAft>
                <a:spcPts val="0"/>
              </a:spcAft>
              <a:defRPr sz="4000">
                <a:latin typeface="+mn-lt"/>
                <a:ea typeface="+mn-ea"/>
                <a:cs typeface="+mn-cs"/>
                <a:sym typeface="Helvetica Neue"/>
              </a:defRPr>
            </a:pPr>
            <a:r>
              <a:rPr sz="1500" kern="0" dirty="0">
                <a:solidFill>
                  <a:srgbClr val="000000"/>
                </a:solidFill>
                <a:latin typeface="Helvetica Neue"/>
                <a:sym typeface="Helvetica Neue"/>
              </a:rPr>
              <a:t>process</a:t>
            </a:r>
          </a:p>
        </p:txBody>
      </p:sp>
      <p:pic>
        <p:nvPicPr>
          <p:cNvPr id="1123" name="icon of a signed contract" descr="icon of a signed contract"/>
          <p:cNvPicPr>
            <a:picLocks noChangeAspect="1"/>
          </p:cNvPicPr>
          <p:nvPr/>
        </p:nvPicPr>
        <p:blipFill>
          <a:blip r:embed="rId3"/>
          <a:srcRect l="12076" t="8989" r="12076" b="15163"/>
          <a:stretch>
            <a:fillRect/>
          </a:stretch>
        </p:blipFill>
        <p:spPr>
          <a:xfrm>
            <a:off x="1124980" y="2774050"/>
            <a:ext cx="1854570" cy="1854570"/>
          </a:xfrm>
          <a:prstGeom prst="rect">
            <a:avLst/>
          </a:prstGeom>
          <a:ln w="12700">
            <a:miter lim="400000"/>
          </a:ln>
        </p:spPr>
      </p:pic>
      <p:pic>
        <p:nvPicPr>
          <p:cNvPr id="1125" name="illustration of a roadmap with waypoints" descr="illustration of a roadmap with waypoints"/>
          <p:cNvPicPr>
            <a:picLocks noChangeAspect="1"/>
          </p:cNvPicPr>
          <p:nvPr/>
        </p:nvPicPr>
        <p:blipFill>
          <a:blip r:embed="rId4"/>
          <a:srcRect l="5811" t="12806" r="3"/>
          <a:stretch>
            <a:fillRect/>
          </a:stretch>
        </p:blipFill>
        <p:spPr>
          <a:xfrm>
            <a:off x="3608250" y="2885774"/>
            <a:ext cx="1734861" cy="1445412"/>
          </a:xfrm>
          <a:custGeom>
            <a:avLst/>
            <a:gdLst/>
            <a:ahLst/>
            <a:cxnLst>
              <a:cxn ang="0">
                <a:pos x="wd2" y="hd2"/>
              </a:cxn>
              <a:cxn ang="5400000">
                <a:pos x="wd2" y="hd2"/>
              </a:cxn>
              <a:cxn ang="10800000">
                <a:pos x="wd2" y="hd2"/>
              </a:cxn>
              <a:cxn ang="16200000">
                <a:pos x="wd2" y="hd2"/>
              </a:cxn>
            </a:cxnLst>
            <a:rect l="0" t="0" r="r" b="b"/>
            <a:pathLst>
              <a:path w="21595" h="21596" extrusionOk="0">
                <a:moveTo>
                  <a:pt x="11606" y="0"/>
                </a:moveTo>
                <a:cubicBezTo>
                  <a:pt x="11573" y="9"/>
                  <a:pt x="11537" y="24"/>
                  <a:pt x="11491" y="47"/>
                </a:cubicBezTo>
                <a:cubicBezTo>
                  <a:pt x="11361" y="112"/>
                  <a:pt x="11282" y="203"/>
                  <a:pt x="11219" y="367"/>
                </a:cubicBezTo>
                <a:cubicBezTo>
                  <a:pt x="11191" y="442"/>
                  <a:pt x="11167" y="523"/>
                  <a:pt x="11150" y="603"/>
                </a:cubicBezTo>
                <a:cubicBezTo>
                  <a:pt x="11155" y="672"/>
                  <a:pt x="11153" y="750"/>
                  <a:pt x="11146" y="818"/>
                </a:cubicBezTo>
                <a:cubicBezTo>
                  <a:pt x="11174" y="1088"/>
                  <a:pt x="11294" y="1472"/>
                  <a:pt x="11458" y="1814"/>
                </a:cubicBezTo>
                <a:cubicBezTo>
                  <a:pt x="11537" y="1974"/>
                  <a:pt x="11625" y="2126"/>
                  <a:pt x="11711" y="2250"/>
                </a:cubicBezTo>
                <a:cubicBezTo>
                  <a:pt x="11737" y="2289"/>
                  <a:pt x="11756" y="2312"/>
                  <a:pt x="11771" y="2321"/>
                </a:cubicBezTo>
                <a:cubicBezTo>
                  <a:pt x="11781" y="2327"/>
                  <a:pt x="11789" y="2327"/>
                  <a:pt x="11798" y="2319"/>
                </a:cubicBezTo>
                <a:cubicBezTo>
                  <a:pt x="11804" y="2315"/>
                  <a:pt x="11811" y="2309"/>
                  <a:pt x="11817" y="2301"/>
                </a:cubicBezTo>
                <a:cubicBezTo>
                  <a:pt x="11828" y="2287"/>
                  <a:pt x="11839" y="2265"/>
                  <a:pt x="11856" y="2237"/>
                </a:cubicBezTo>
                <a:cubicBezTo>
                  <a:pt x="11893" y="2174"/>
                  <a:pt x="11989" y="1956"/>
                  <a:pt x="12075" y="1741"/>
                </a:cubicBezTo>
                <a:cubicBezTo>
                  <a:pt x="12144" y="1547"/>
                  <a:pt x="12203" y="1344"/>
                  <a:pt x="12239" y="1174"/>
                </a:cubicBezTo>
                <a:cubicBezTo>
                  <a:pt x="12250" y="1085"/>
                  <a:pt x="12256" y="991"/>
                  <a:pt x="12256" y="874"/>
                </a:cubicBezTo>
                <a:cubicBezTo>
                  <a:pt x="12257" y="522"/>
                  <a:pt x="12238" y="439"/>
                  <a:pt x="12128" y="296"/>
                </a:cubicBezTo>
                <a:cubicBezTo>
                  <a:pt x="12074" y="226"/>
                  <a:pt x="11985" y="143"/>
                  <a:pt x="11904" y="87"/>
                </a:cubicBezTo>
                <a:cubicBezTo>
                  <a:pt x="11797" y="25"/>
                  <a:pt x="11700" y="-4"/>
                  <a:pt x="11610" y="0"/>
                </a:cubicBezTo>
                <a:lnTo>
                  <a:pt x="11606" y="0"/>
                </a:lnTo>
                <a:close/>
                <a:moveTo>
                  <a:pt x="11771" y="414"/>
                </a:moveTo>
                <a:cubicBezTo>
                  <a:pt x="11848" y="415"/>
                  <a:pt x="11875" y="520"/>
                  <a:pt x="11861" y="736"/>
                </a:cubicBezTo>
                <a:cubicBezTo>
                  <a:pt x="11847" y="942"/>
                  <a:pt x="11829" y="979"/>
                  <a:pt x="11711" y="996"/>
                </a:cubicBezTo>
                <a:cubicBezTo>
                  <a:pt x="11636" y="1006"/>
                  <a:pt x="11560" y="984"/>
                  <a:pt x="11541" y="947"/>
                </a:cubicBezTo>
                <a:cubicBezTo>
                  <a:pt x="11483" y="833"/>
                  <a:pt x="11569" y="519"/>
                  <a:pt x="11678" y="449"/>
                </a:cubicBezTo>
                <a:cubicBezTo>
                  <a:pt x="11714" y="426"/>
                  <a:pt x="11745" y="414"/>
                  <a:pt x="11771" y="414"/>
                </a:cubicBezTo>
                <a:close/>
                <a:moveTo>
                  <a:pt x="18218" y="1683"/>
                </a:moveTo>
                <a:cubicBezTo>
                  <a:pt x="18168" y="1683"/>
                  <a:pt x="18107" y="1691"/>
                  <a:pt x="18025" y="1697"/>
                </a:cubicBezTo>
                <a:cubicBezTo>
                  <a:pt x="17891" y="1708"/>
                  <a:pt x="17809" y="1711"/>
                  <a:pt x="17745" y="1737"/>
                </a:cubicBezTo>
                <a:cubicBezTo>
                  <a:pt x="17705" y="1764"/>
                  <a:pt x="17667" y="1801"/>
                  <a:pt x="17625" y="1841"/>
                </a:cubicBezTo>
                <a:cubicBezTo>
                  <a:pt x="17537" y="1942"/>
                  <a:pt x="17464" y="2037"/>
                  <a:pt x="17408" y="2132"/>
                </a:cubicBezTo>
                <a:cubicBezTo>
                  <a:pt x="17288" y="2376"/>
                  <a:pt x="17234" y="2695"/>
                  <a:pt x="17260" y="3040"/>
                </a:cubicBezTo>
                <a:cubicBezTo>
                  <a:pt x="17263" y="3082"/>
                  <a:pt x="17265" y="3123"/>
                  <a:pt x="17267" y="3162"/>
                </a:cubicBezTo>
                <a:cubicBezTo>
                  <a:pt x="17289" y="3200"/>
                  <a:pt x="17294" y="3226"/>
                  <a:pt x="17280" y="3242"/>
                </a:cubicBezTo>
                <a:cubicBezTo>
                  <a:pt x="17278" y="3255"/>
                  <a:pt x="17274" y="3269"/>
                  <a:pt x="17269" y="3280"/>
                </a:cubicBezTo>
                <a:cubicBezTo>
                  <a:pt x="17292" y="3312"/>
                  <a:pt x="17292" y="3334"/>
                  <a:pt x="17269" y="3347"/>
                </a:cubicBezTo>
                <a:cubicBezTo>
                  <a:pt x="17268" y="3388"/>
                  <a:pt x="17265" y="3418"/>
                  <a:pt x="17260" y="3424"/>
                </a:cubicBezTo>
                <a:cubicBezTo>
                  <a:pt x="17246" y="3441"/>
                  <a:pt x="17142" y="3414"/>
                  <a:pt x="17025" y="3364"/>
                </a:cubicBezTo>
                <a:cubicBezTo>
                  <a:pt x="16936" y="3327"/>
                  <a:pt x="16834" y="3291"/>
                  <a:pt x="16726" y="3255"/>
                </a:cubicBezTo>
                <a:cubicBezTo>
                  <a:pt x="16692" y="3245"/>
                  <a:pt x="16663" y="3235"/>
                  <a:pt x="16628" y="3224"/>
                </a:cubicBezTo>
                <a:cubicBezTo>
                  <a:pt x="16457" y="3171"/>
                  <a:pt x="16274" y="3123"/>
                  <a:pt x="16089" y="3078"/>
                </a:cubicBezTo>
                <a:cubicBezTo>
                  <a:pt x="15277" y="2889"/>
                  <a:pt x="14242" y="2756"/>
                  <a:pt x="13338" y="2737"/>
                </a:cubicBezTo>
                <a:cubicBezTo>
                  <a:pt x="13233" y="2735"/>
                  <a:pt x="13127" y="2736"/>
                  <a:pt x="13023" y="2737"/>
                </a:cubicBezTo>
                <a:cubicBezTo>
                  <a:pt x="12682" y="2740"/>
                  <a:pt x="12515" y="2747"/>
                  <a:pt x="12469" y="2760"/>
                </a:cubicBezTo>
                <a:lnTo>
                  <a:pt x="13049" y="2855"/>
                </a:lnTo>
                <a:cubicBezTo>
                  <a:pt x="13875" y="2991"/>
                  <a:pt x="14575" y="3159"/>
                  <a:pt x="15302" y="3404"/>
                </a:cubicBezTo>
                <a:cubicBezTo>
                  <a:pt x="16511" y="3810"/>
                  <a:pt x="17265" y="4299"/>
                  <a:pt x="17538" y="4839"/>
                </a:cubicBezTo>
                <a:cubicBezTo>
                  <a:pt x="17539" y="4840"/>
                  <a:pt x="17542" y="4843"/>
                  <a:pt x="17543" y="4845"/>
                </a:cubicBezTo>
                <a:cubicBezTo>
                  <a:pt x="17548" y="4855"/>
                  <a:pt x="17553" y="4862"/>
                  <a:pt x="17558" y="4872"/>
                </a:cubicBezTo>
                <a:cubicBezTo>
                  <a:pt x="17609" y="4979"/>
                  <a:pt x="17641" y="5089"/>
                  <a:pt x="17651" y="5197"/>
                </a:cubicBezTo>
                <a:cubicBezTo>
                  <a:pt x="17661" y="5261"/>
                  <a:pt x="17660" y="5327"/>
                  <a:pt x="17651" y="5390"/>
                </a:cubicBezTo>
                <a:cubicBezTo>
                  <a:pt x="17610" y="5806"/>
                  <a:pt x="17254" y="6195"/>
                  <a:pt x="16600" y="6551"/>
                </a:cubicBezTo>
                <a:cubicBezTo>
                  <a:pt x="16557" y="6575"/>
                  <a:pt x="16513" y="6599"/>
                  <a:pt x="16467" y="6622"/>
                </a:cubicBezTo>
                <a:cubicBezTo>
                  <a:pt x="16441" y="6635"/>
                  <a:pt x="16415" y="6647"/>
                  <a:pt x="16387" y="6660"/>
                </a:cubicBezTo>
                <a:cubicBezTo>
                  <a:pt x="16364" y="6672"/>
                  <a:pt x="16339" y="6684"/>
                  <a:pt x="16315" y="6695"/>
                </a:cubicBezTo>
                <a:cubicBezTo>
                  <a:pt x="16295" y="6704"/>
                  <a:pt x="16277" y="6713"/>
                  <a:pt x="16256" y="6722"/>
                </a:cubicBezTo>
                <a:cubicBezTo>
                  <a:pt x="16242" y="6729"/>
                  <a:pt x="16226" y="6735"/>
                  <a:pt x="16211" y="6742"/>
                </a:cubicBezTo>
                <a:cubicBezTo>
                  <a:pt x="15369" y="7121"/>
                  <a:pt x="14162" y="7461"/>
                  <a:pt x="12619" y="7747"/>
                </a:cubicBezTo>
                <a:cubicBezTo>
                  <a:pt x="12236" y="7818"/>
                  <a:pt x="11838" y="7882"/>
                  <a:pt x="11413" y="7947"/>
                </a:cubicBezTo>
                <a:cubicBezTo>
                  <a:pt x="10949" y="8017"/>
                  <a:pt x="10217" y="8133"/>
                  <a:pt x="9787" y="8203"/>
                </a:cubicBezTo>
                <a:cubicBezTo>
                  <a:pt x="9546" y="8242"/>
                  <a:pt x="9325" y="8274"/>
                  <a:pt x="9166" y="8290"/>
                </a:cubicBezTo>
                <a:cubicBezTo>
                  <a:pt x="9158" y="8292"/>
                  <a:pt x="9131" y="8298"/>
                  <a:pt x="9127" y="8299"/>
                </a:cubicBezTo>
                <a:cubicBezTo>
                  <a:pt x="9081" y="8309"/>
                  <a:pt x="9034" y="8306"/>
                  <a:pt x="8999" y="8301"/>
                </a:cubicBezTo>
                <a:cubicBezTo>
                  <a:pt x="8964" y="8302"/>
                  <a:pt x="8941" y="8303"/>
                  <a:pt x="8933" y="8299"/>
                </a:cubicBezTo>
                <a:cubicBezTo>
                  <a:pt x="8932" y="8299"/>
                  <a:pt x="8932" y="8300"/>
                  <a:pt x="8931" y="8299"/>
                </a:cubicBezTo>
                <a:cubicBezTo>
                  <a:pt x="8925" y="8299"/>
                  <a:pt x="8915" y="8300"/>
                  <a:pt x="8914" y="8299"/>
                </a:cubicBezTo>
                <a:cubicBezTo>
                  <a:pt x="8910" y="8297"/>
                  <a:pt x="8909" y="8284"/>
                  <a:pt x="8910" y="8270"/>
                </a:cubicBezTo>
                <a:cubicBezTo>
                  <a:pt x="8897" y="8212"/>
                  <a:pt x="8947" y="8068"/>
                  <a:pt x="9079" y="7754"/>
                </a:cubicBezTo>
                <a:cubicBezTo>
                  <a:pt x="9111" y="7676"/>
                  <a:pt x="9141" y="7601"/>
                  <a:pt x="9170" y="7525"/>
                </a:cubicBezTo>
                <a:cubicBezTo>
                  <a:pt x="9173" y="7519"/>
                  <a:pt x="9175" y="7513"/>
                  <a:pt x="9177" y="7507"/>
                </a:cubicBezTo>
                <a:cubicBezTo>
                  <a:pt x="9203" y="7439"/>
                  <a:pt x="9224" y="7373"/>
                  <a:pt x="9247" y="7307"/>
                </a:cubicBezTo>
                <a:cubicBezTo>
                  <a:pt x="9252" y="7293"/>
                  <a:pt x="9260" y="7280"/>
                  <a:pt x="9264" y="7267"/>
                </a:cubicBezTo>
                <a:cubicBezTo>
                  <a:pt x="9340" y="7037"/>
                  <a:pt x="9413" y="6782"/>
                  <a:pt x="9464" y="6573"/>
                </a:cubicBezTo>
                <a:cubicBezTo>
                  <a:pt x="9470" y="6550"/>
                  <a:pt x="9474" y="6529"/>
                  <a:pt x="9479" y="6506"/>
                </a:cubicBezTo>
                <a:cubicBezTo>
                  <a:pt x="9484" y="6481"/>
                  <a:pt x="9489" y="6458"/>
                  <a:pt x="9494" y="6433"/>
                </a:cubicBezTo>
                <a:cubicBezTo>
                  <a:pt x="9499" y="6409"/>
                  <a:pt x="9503" y="6386"/>
                  <a:pt x="9507" y="6362"/>
                </a:cubicBezTo>
                <a:cubicBezTo>
                  <a:pt x="9510" y="6345"/>
                  <a:pt x="9515" y="6328"/>
                  <a:pt x="9518" y="6311"/>
                </a:cubicBezTo>
                <a:cubicBezTo>
                  <a:pt x="9526" y="6263"/>
                  <a:pt x="9530" y="6211"/>
                  <a:pt x="9536" y="6164"/>
                </a:cubicBezTo>
                <a:cubicBezTo>
                  <a:pt x="9537" y="6152"/>
                  <a:pt x="9538" y="6141"/>
                  <a:pt x="9540" y="6128"/>
                </a:cubicBezTo>
                <a:cubicBezTo>
                  <a:pt x="9543" y="6102"/>
                  <a:pt x="9546" y="6077"/>
                  <a:pt x="9549" y="6051"/>
                </a:cubicBezTo>
                <a:cubicBezTo>
                  <a:pt x="9551" y="6032"/>
                  <a:pt x="9552" y="6014"/>
                  <a:pt x="9553" y="5995"/>
                </a:cubicBezTo>
                <a:cubicBezTo>
                  <a:pt x="9555" y="5969"/>
                  <a:pt x="9559" y="5943"/>
                  <a:pt x="9561" y="5917"/>
                </a:cubicBezTo>
                <a:cubicBezTo>
                  <a:pt x="9562" y="5885"/>
                  <a:pt x="9561" y="5852"/>
                  <a:pt x="9562" y="5821"/>
                </a:cubicBezTo>
                <a:cubicBezTo>
                  <a:pt x="9562" y="5806"/>
                  <a:pt x="9566" y="5793"/>
                  <a:pt x="9566" y="5779"/>
                </a:cubicBezTo>
                <a:cubicBezTo>
                  <a:pt x="9567" y="5746"/>
                  <a:pt x="9567" y="5716"/>
                  <a:pt x="9566" y="5684"/>
                </a:cubicBezTo>
                <a:cubicBezTo>
                  <a:pt x="9566" y="5677"/>
                  <a:pt x="9562" y="5666"/>
                  <a:pt x="9562" y="5659"/>
                </a:cubicBezTo>
                <a:cubicBezTo>
                  <a:pt x="9561" y="5619"/>
                  <a:pt x="9564" y="5580"/>
                  <a:pt x="9561" y="5541"/>
                </a:cubicBezTo>
                <a:cubicBezTo>
                  <a:pt x="9560" y="5535"/>
                  <a:pt x="9558" y="5530"/>
                  <a:pt x="9557" y="5524"/>
                </a:cubicBezTo>
                <a:cubicBezTo>
                  <a:pt x="9554" y="5486"/>
                  <a:pt x="9549" y="5449"/>
                  <a:pt x="9544" y="5412"/>
                </a:cubicBezTo>
                <a:cubicBezTo>
                  <a:pt x="9544" y="5412"/>
                  <a:pt x="9544" y="5410"/>
                  <a:pt x="9544" y="5410"/>
                </a:cubicBezTo>
                <a:cubicBezTo>
                  <a:pt x="9499" y="5080"/>
                  <a:pt x="9382" y="4806"/>
                  <a:pt x="9196" y="4590"/>
                </a:cubicBezTo>
                <a:cubicBezTo>
                  <a:pt x="8864" y="4205"/>
                  <a:pt x="8589" y="4058"/>
                  <a:pt x="8236" y="4089"/>
                </a:cubicBezTo>
                <a:cubicBezTo>
                  <a:pt x="8040" y="4106"/>
                  <a:pt x="7874" y="4179"/>
                  <a:pt x="7734" y="4303"/>
                </a:cubicBezTo>
                <a:cubicBezTo>
                  <a:pt x="7631" y="4403"/>
                  <a:pt x="7533" y="4532"/>
                  <a:pt x="7450" y="4692"/>
                </a:cubicBezTo>
                <a:cubicBezTo>
                  <a:pt x="7384" y="4831"/>
                  <a:pt x="7330" y="4993"/>
                  <a:pt x="7284" y="5183"/>
                </a:cubicBezTo>
                <a:cubicBezTo>
                  <a:pt x="7196" y="5539"/>
                  <a:pt x="7223" y="5955"/>
                  <a:pt x="7369" y="6455"/>
                </a:cubicBezTo>
                <a:cubicBezTo>
                  <a:pt x="7369" y="6455"/>
                  <a:pt x="7369" y="6459"/>
                  <a:pt x="7369" y="6460"/>
                </a:cubicBezTo>
                <a:cubicBezTo>
                  <a:pt x="7463" y="6745"/>
                  <a:pt x="7613" y="7120"/>
                  <a:pt x="7769" y="7467"/>
                </a:cubicBezTo>
                <a:cubicBezTo>
                  <a:pt x="7835" y="7604"/>
                  <a:pt x="7908" y="7742"/>
                  <a:pt x="7986" y="7889"/>
                </a:cubicBezTo>
                <a:cubicBezTo>
                  <a:pt x="8050" y="8008"/>
                  <a:pt x="8103" y="8120"/>
                  <a:pt x="8143" y="8212"/>
                </a:cubicBezTo>
                <a:cubicBezTo>
                  <a:pt x="8190" y="8310"/>
                  <a:pt x="8218" y="8395"/>
                  <a:pt x="8212" y="8428"/>
                </a:cubicBezTo>
                <a:cubicBezTo>
                  <a:pt x="8211" y="8433"/>
                  <a:pt x="8206" y="8438"/>
                  <a:pt x="8204" y="8441"/>
                </a:cubicBezTo>
                <a:cubicBezTo>
                  <a:pt x="8179" y="8468"/>
                  <a:pt x="7813" y="8562"/>
                  <a:pt x="7391" y="8652"/>
                </a:cubicBezTo>
                <a:cubicBezTo>
                  <a:pt x="7141" y="8706"/>
                  <a:pt x="6895" y="8764"/>
                  <a:pt x="6650" y="8826"/>
                </a:cubicBezTo>
                <a:cubicBezTo>
                  <a:pt x="6618" y="8834"/>
                  <a:pt x="6591" y="8840"/>
                  <a:pt x="6559" y="8848"/>
                </a:cubicBezTo>
                <a:cubicBezTo>
                  <a:pt x="6544" y="8852"/>
                  <a:pt x="6528" y="8857"/>
                  <a:pt x="6513" y="8861"/>
                </a:cubicBezTo>
                <a:cubicBezTo>
                  <a:pt x="6136" y="8960"/>
                  <a:pt x="5749" y="9073"/>
                  <a:pt x="5381" y="9188"/>
                </a:cubicBezTo>
                <a:cubicBezTo>
                  <a:pt x="5017" y="9303"/>
                  <a:pt x="4661" y="9424"/>
                  <a:pt x="4316" y="9557"/>
                </a:cubicBezTo>
                <a:lnTo>
                  <a:pt x="3493" y="9873"/>
                </a:lnTo>
                <a:lnTo>
                  <a:pt x="3341" y="9740"/>
                </a:lnTo>
                <a:cubicBezTo>
                  <a:pt x="3310" y="9712"/>
                  <a:pt x="3276" y="9687"/>
                  <a:pt x="3243" y="9664"/>
                </a:cubicBezTo>
                <a:cubicBezTo>
                  <a:pt x="3212" y="9650"/>
                  <a:pt x="3180" y="9633"/>
                  <a:pt x="3145" y="9613"/>
                </a:cubicBezTo>
                <a:cubicBezTo>
                  <a:pt x="3125" y="9601"/>
                  <a:pt x="3105" y="9586"/>
                  <a:pt x="3086" y="9573"/>
                </a:cubicBezTo>
                <a:cubicBezTo>
                  <a:pt x="3055" y="9560"/>
                  <a:pt x="3023" y="9548"/>
                  <a:pt x="2991" y="9537"/>
                </a:cubicBezTo>
                <a:cubicBezTo>
                  <a:pt x="2894" y="9507"/>
                  <a:pt x="2790" y="9492"/>
                  <a:pt x="2669" y="9490"/>
                </a:cubicBezTo>
                <a:cubicBezTo>
                  <a:pt x="2262" y="9497"/>
                  <a:pt x="1834" y="9743"/>
                  <a:pt x="1537" y="10189"/>
                </a:cubicBezTo>
                <a:cubicBezTo>
                  <a:pt x="1536" y="10190"/>
                  <a:pt x="1538" y="10189"/>
                  <a:pt x="1537" y="10191"/>
                </a:cubicBezTo>
                <a:cubicBezTo>
                  <a:pt x="1491" y="10265"/>
                  <a:pt x="1448" y="10343"/>
                  <a:pt x="1409" y="10427"/>
                </a:cubicBezTo>
                <a:cubicBezTo>
                  <a:pt x="1390" y="10468"/>
                  <a:pt x="1372" y="10508"/>
                  <a:pt x="1355" y="10542"/>
                </a:cubicBezTo>
                <a:cubicBezTo>
                  <a:pt x="1311" y="10653"/>
                  <a:pt x="1270" y="10773"/>
                  <a:pt x="1254" y="10840"/>
                </a:cubicBezTo>
                <a:cubicBezTo>
                  <a:pt x="1233" y="10925"/>
                  <a:pt x="1167" y="11056"/>
                  <a:pt x="1109" y="11132"/>
                </a:cubicBezTo>
                <a:cubicBezTo>
                  <a:pt x="1051" y="11208"/>
                  <a:pt x="1022" y="11269"/>
                  <a:pt x="1046" y="11269"/>
                </a:cubicBezTo>
                <a:cubicBezTo>
                  <a:pt x="1070" y="11269"/>
                  <a:pt x="1038" y="11339"/>
                  <a:pt x="974" y="11421"/>
                </a:cubicBezTo>
                <a:cubicBezTo>
                  <a:pt x="919" y="11491"/>
                  <a:pt x="849" y="11539"/>
                  <a:pt x="809" y="11541"/>
                </a:cubicBezTo>
                <a:cubicBezTo>
                  <a:pt x="760" y="11637"/>
                  <a:pt x="696" y="11749"/>
                  <a:pt x="622" y="11865"/>
                </a:cubicBezTo>
                <a:cubicBezTo>
                  <a:pt x="418" y="12184"/>
                  <a:pt x="154" y="12801"/>
                  <a:pt x="12" y="13231"/>
                </a:cubicBezTo>
                <a:cubicBezTo>
                  <a:pt x="14" y="13411"/>
                  <a:pt x="10" y="13710"/>
                  <a:pt x="3" y="13976"/>
                </a:cubicBezTo>
                <a:cubicBezTo>
                  <a:pt x="-5" y="14297"/>
                  <a:pt x="2" y="14600"/>
                  <a:pt x="20" y="14652"/>
                </a:cubicBezTo>
                <a:cubicBezTo>
                  <a:pt x="32" y="14689"/>
                  <a:pt x="34" y="14802"/>
                  <a:pt x="25" y="14930"/>
                </a:cubicBezTo>
                <a:cubicBezTo>
                  <a:pt x="82" y="15023"/>
                  <a:pt x="106" y="15109"/>
                  <a:pt x="81" y="15139"/>
                </a:cubicBezTo>
                <a:cubicBezTo>
                  <a:pt x="51" y="15175"/>
                  <a:pt x="58" y="15255"/>
                  <a:pt x="97" y="15316"/>
                </a:cubicBezTo>
                <a:cubicBezTo>
                  <a:pt x="205" y="15482"/>
                  <a:pt x="262" y="15818"/>
                  <a:pt x="207" y="15921"/>
                </a:cubicBezTo>
                <a:cubicBezTo>
                  <a:pt x="211" y="15928"/>
                  <a:pt x="215" y="15933"/>
                  <a:pt x="220" y="15941"/>
                </a:cubicBezTo>
                <a:cubicBezTo>
                  <a:pt x="263" y="16007"/>
                  <a:pt x="290" y="16074"/>
                  <a:pt x="279" y="16088"/>
                </a:cubicBezTo>
                <a:cubicBezTo>
                  <a:pt x="268" y="16101"/>
                  <a:pt x="292" y="16168"/>
                  <a:pt x="331" y="16241"/>
                </a:cubicBezTo>
                <a:cubicBezTo>
                  <a:pt x="351" y="16276"/>
                  <a:pt x="366" y="16315"/>
                  <a:pt x="374" y="16348"/>
                </a:cubicBezTo>
                <a:lnTo>
                  <a:pt x="433" y="16344"/>
                </a:lnTo>
                <a:lnTo>
                  <a:pt x="425" y="16462"/>
                </a:lnTo>
                <a:cubicBezTo>
                  <a:pt x="459" y="16513"/>
                  <a:pt x="475" y="16572"/>
                  <a:pt x="468" y="16628"/>
                </a:cubicBezTo>
                <a:cubicBezTo>
                  <a:pt x="501" y="16678"/>
                  <a:pt x="532" y="16747"/>
                  <a:pt x="551" y="16813"/>
                </a:cubicBezTo>
                <a:cubicBezTo>
                  <a:pt x="603" y="16844"/>
                  <a:pt x="687" y="16971"/>
                  <a:pt x="751" y="17120"/>
                </a:cubicBezTo>
                <a:cubicBezTo>
                  <a:pt x="837" y="17319"/>
                  <a:pt x="867" y="17390"/>
                  <a:pt x="827" y="17433"/>
                </a:cubicBezTo>
                <a:cubicBezTo>
                  <a:pt x="844" y="17455"/>
                  <a:pt x="851" y="17490"/>
                  <a:pt x="855" y="17529"/>
                </a:cubicBezTo>
                <a:cubicBezTo>
                  <a:pt x="895" y="17510"/>
                  <a:pt x="929" y="17553"/>
                  <a:pt x="1003" y="17667"/>
                </a:cubicBezTo>
                <a:cubicBezTo>
                  <a:pt x="1066" y="17766"/>
                  <a:pt x="1091" y="17845"/>
                  <a:pt x="1076" y="17907"/>
                </a:cubicBezTo>
                <a:cubicBezTo>
                  <a:pt x="1108" y="17940"/>
                  <a:pt x="1143" y="17999"/>
                  <a:pt x="1196" y="18092"/>
                </a:cubicBezTo>
                <a:cubicBezTo>
                  <a:pt x="1274" y="18229"/>
                  <a:pt x="1331" y="18338"/>
                  <a:pt x="1322" y="18338"/>
                </a:cubicBezTo>
                <a:cubicBezTo>
                  <a:pt x="1254" y="18338"/>
                  <a:pt x="2708" y="20132"/>
                  <a:pt x="2778" y="20135"/>
                </a:cubicBezTo>
                <a:cubicBezTo>
                  <a:pt x="2794" y="20135"/>
                  <a:pt x="2911" y="20253"/>
                  <a:pt x="3034" y="20391"/>
                </a:cubicBezTo>
                <a:cubicBezTo>
                  <a:pt x="3157" y="20530"/>
                  <a:pt x="3270" y="20642"/>
                  <a:pt x="3286" y="20642"/>
                </a:cubicBezTo>
                <a:cubicBezTo>
                  <a:pt x="3303" y="20642"/>
                  <a:pt x="3355" y="20683"/>
                  <a:pt x="3401" y="20733"/>
                </a:cubicBezTo>
                <a:cubicBezTo>
                  <a:pt x="3404" y="20737"/>
                  <a:pt x="3403" y="20738"/>
                  <a:pt x="3406" y="20742"/>
                </a:cubicBezTo>
                <a:cubicBezTo>
                  <a:pt x="3443" y="20709"/>
                  <a:pt x="3497" y="20726"/>
                  <a:pt x="3566" y="20795"/>
                </a:cubicBezTo>
                <a:cubicBezTo>
                  <a:pt x="3655" y="20884"/>
                  <a:pt x="3673" y="20920"/>
                  <a:pt x="3621" y="20980"/>
                </a:cubicBezTo>
                <a:cubicBezTo>
                  <a:pt x="3757" y="21015"/>
                  <a:pt x="3892" y="21119"/>
                  <a:pt x="3880" y="21198"/>
                </a:cubicBezTo>
                <a:cubicBezTo>
                  <a:pt x="4000" y="21177"/>
                  <a:pt x="4122" y="21240"/>
                  <a:pt x="4188" y="21389"/>
                </a:cubicBezTo>
                <a:cubicBezTo>
                  <a:pt x="4265" y="21562"/>
                  <a:pt x="4379" y="21592"/>
                  <a:pt x="9801" y="21596"/>
                </a:cubicBezTo>
                <a:lnTo>
                  <a:pt x="21595" y="21596"/>
                </a:lnTo>
                <a:lnTo>
                  <a:pt x="21595" y="20197"/>
                </a:lnTo>
                <a:lnTo>
                  <a:pt x="21595" y="18801"/>
                </a:lnTo>
                <a:lnTo>
                  <a:pt x="20074" y="18816"/>
                </a:lnTo>
                <a:cubicBezTo>
                  <a:pt x="19237" y="18824"/>
                  <a:pt x="18517" y="18814"/>
                  <a:pt x="18477" y="18796"/>
                </a:cubicBezTo>
                <a:cubicBezTo>
                  <a:pt x="18456" y="18786"/>
                  <a:pt x="18314" y="18776"/>
                  <a:pt x="18116" y="18765"/>
                </a:cubicBezTo>
                <a:cubicBezTo>
                  <a:pt x="17802" y="18755"/>
                  <a:pt x="17502" y="18746"/>
                  <a:pt x="17208" y="18730"/>
                </a:cubicBezTo>
                <a:cubicBezTo>
                  <a:pt x="15913" y="18672"/>
                  <a:pt x="13839" y="18464"/>
                  <a:pt x="13716" y="18372"/>
                </a:cubicBezTo>
                <a:cubicBezTo>
                  <a:pt x="13712" y="18369"/>
                  <a:pt x="13713" y="18352"/>
                  <a:pt x="13716" y="18332"/>
                </a:cubicBezTo>
                <a:cubicBezTo>
                  <a:pt x="13704" y="18320"/>
                  <a:pt x="13699" y="18306"/>
                  <a:pt x="13701" y="18292"/>
                </a:cubicBezTo>
                <a:cubicBezTo>
                  <a:pt x="13708" y="18254"/>
                  <a:pt x="13803" y="17996"/>
                  <a:pt x="13912" y="17714"/>
                </a:cubicBezTo>
                <a:cubicBezTo>
                  <a:pt x="14506" y="16188"/>
                  <a:pt x="14702" y="15339"/>
                  <a:pt x="14716" y="14285"/>
                </a:cubicBezTo>
                <a:cubicBezTo>
                  <a:pt x="14717" y="14157"/>
                  <a:pt x="14718" y="14036"/>
                  <a:pt x="14716" y="13922"/>
                </a:cubicBezTo>
                <a:cubicBezTo>
                  <a:pt x="14700" y="13678"/>
                  <a:pt x="14676" y="13486"/>
                  <a:pt x="14637" y="13313"/>
                </a:cubicBezTo>
                <a:cubicBezTo>
                  <a:pt x="14581" y="13168"/>
                  <a:pt x="14533" y="13003"/>
                  <a:pt x="14516" y="12899"/>
                </a:cubicBezTo>
                <a:cubicBezTo>
                  <a:pt x="14461" y="12768"/>
                  <a:pt x="14391" y="12643"/>
                  <a:pt x="14311" y="12515"/>
                </a:cubicBezTo>
                <a:cubicBezTo>
                  <a:pt x="14108" y="12221"/>
                  <a:pt x="13808" y="11859"/>
                  <a:pt x="13542" y="11590"/>
                </a:cubicBezTo>
                <a:cubicBezTo>
                  <a:pt x="13380" y="11435"/>
                  <a:pt x="13224" y="11301"/>
                  <a:pt x="13121" y="11238"/>
                </a:cubicBezTo>
                <a:cubicBezTo>
                  <a:pt x="13077" y="11211"/>
                  <a:pt x="13039" y="11191"/>
                  <a:pt x="13003" y="11172"/>
                </a:cubicBezTo>
                <a:cubicBezTo>
                  <a:pt x="12928" y="11160"/>
                  <a:pt x="12813" y="11123"/>
                  <a:pt x="12645" y="11065"/>
                </a:cubicBezTo>
                <a:cubicBezTo>
                  <a:pt x="12569" y="11059"/>
                  <a:pt x="12478" y="11054"/>
                  <a:pt x="12358" y="11054"/>
                </a:cubicBezTo>
                <a:cubicBezTo>
                  <a:pt x="12250" y="11054"/>
                  <a:pt x="12164" y="11057"/>
                  <a:pt x="12091" y="11063"/>
                </a:cubicBezTo>
                <a:cubicBezTo>
                  <a:pt x="12059" y="11076"/>
                  <a:pt x="12029" y="11086"/>
                  <a:pt x="11997" y="11089"/>
                </a:cubicBezTo>
                <a:cubicBezTo>
                  <a:pt x="11924" y="11107"/>
                  <a:pt x="11878" y="11114"/>
                  <a:pt x="11848" y="11109"/>
                </a:cubicBezTo>
                <a:cubicBezTo>
                  <a:pt x="11806" y="11123"/>
                  <a:pt x="11762" y="11140"/>
                  <a:pt x="11717" y="11163"/>
                </a:cubicBezTo>
                <a:cubicBezTo>
                  <a:pt x="11683" y="11182"/>
                  <a:pt x="11648" y="11207"/>
                  <a:pt x="11606" y="11232"/>
                </a:cubicBezTo>
                <a:cubicBezTo>
                  <a:pt x="11398" y="11352"/>
                  <a:pt x="11205" y="11514"/>
                  <a:pt x="11032" y="11714"/>
                </a:cubicBezTo>
                <a:cubicBezTo>
                  <a:pt x="11026" y="11721"/>
                  <a:pt x="11019" y="11727"/>
                  <a:pt x="11013" y="11734"/>
                </a:cubicBezTo>
                <a:cubicBezTo>
                  <a:pt x="10996" y="11754"/>
                  <a:pt x="10980" y="11777"/>
                  <a:pt x="10963" y="11799"/>
                </a:cubicBezTo>
                <a:cubicBezTo>
                  <a:pt x="10833" y="11965"/>
                  <a:pt x="10717" y="12150"/>
                  <a:pt x="10617" y="12352"/>
                </a:cubicBezTo>
                <a:lnTo>
                  <a:pt x="10618" y="12403"/>
                </a:lnTo>
                <a:lnTo>
                  <a:pt x="10589" y="12403"/>
                </a:lnTo>
                <a:cubicBezTo>
                  <a:pt x="10516" y="12557"/>
                  <a:pt x="10454" y="12719"/>
                  <a:pt x="10400" y="12888"/>
                </a:cubicBezTo>
                <a:cubicBezTo>
                  <a:pt x="10394" y="12922"/>
                  <a:pt x="10383" y="12962"/>
                  <a:pt x="10366" y="13011"/>
                </a:cubicBezTo>
                <a:cubicBezTo>
                  <a:pt x="10359" y="13034"/>
                  <a:pt x="10350" y="13053"/>
                  <a:pt x="10342" y="13077"/>
                </a:cubicBezTo>
                <a:cubicBezTo>
                  <a:pt x="10297" y="13247"/>
                  <a:pt x="10263" y="13421"/>
                  <a:pt x="10239" y="13600"/>
                </a:cubicBezTo>
                <a:cubicBezTo>
                  <a:pt x="10227" y="13707"/>
                  <a:pt x="10216" y="13827"/>
                  <a:pt x="10209" y="13951"/>
                </a:cubicBezTo>
                <a:cubicBezTo>
                  <a:pt x="10209" y="13975"/>
                  <a:pt x="10209" y="13997"/>
                  <a:pt x="10209" y="14022"/>
                </a:cubicBezTo>
                <a:cubicBezTo>
                  <a:pt x="10209" y="14035"/>
                  <a:pt x="10213" y="14047"/>
                  <a:pt x="10213" y="14060"/>
                </a:cubicBezTo>
                <a:cubicBezTo>
                  <a:pt x="10214" y="14128"/>
                  <a:pt x="10214" y="14193"/>
                  <a:pt x="10215" y="14258"/>
                </a:cubicBezTo>
                <a:cubicBezTo>
                  <a:pt x="10215" y="14259"/>
                  <a:pt x="10215" y="14261"/>
                  <a:pt x="10215" y="14262"/>
                </a:cubicBezTo>
                <a:cubicBezTo>
                  <a:pt x="10221" y="14394"/>
                  <a:pt x="10233" y="14527"/>
                  <a:pt x="10246" y="14652"/>
                </a:cubicBezTo>
                <a:cubicBezTo>
                  <a:pt x="10259" y="14774"/>
                  <a:pt x="10278" y="14902"/>
                  <a:pt x="10302" y="15034"/>
                </a:cubicBezTo>
                <a:cubicBezTo>
                  <a:pt x="10333" y="15156"/>
                  <a:pt x="10370" y="15308"/>
                  <a:pt x="10413" y="15481"/>
                </a:cubicBezTo>
                <a:cubicBezTo>
                  <a:pt x="10489" y="15786"/>
                  <a:pt x="10710" y="16430"/>
                  <a:pt x="10904" y="16915"/>
                </a:cubicBezTo>
                <a:cubicBezTo>
                  <a:pt x="11005" y="17167"/>
                  <a:pt x="11091" y="17398"/>
                  <a:pt x="11150" y="17571"/>
                </a:cubicBezTo>
                <a:cubicBezTo>
                  <a:pt x="11235" y="17755"/>
                  <a:pt x="11331" y="17954"/>
                  <a:pt x="11404" y="18092"/>
                </a:cubicBezTo>
                <a:cubicBezTo>
                  <a:pt x="11519" y="18312"/>
                  <a:pt x="11593" y="18511"/>
                  <a:pt x="11572" y="18536"/>
                </a:cubicBezTo>
                <a:cubicBezTo>
                  <a:pt x="11531" y="18585"/>
                  <a:pt x="10211" y="18213"/>
                  <a:pt x="9323" y="17903"/>
                </a:cubicBezTo>
                <a:cubicBezTo>
                  <a:pt x="8240" y="17526"/>
                  <a:pt x="7213" y="17082"/>
                  <a:pt x="6287" y="16595"/>
                </a:cubicBezTo>
                <a:cubicBezTo>
                  <a:pt x="5548" y="16216"/>
                  <a:pt x="4960" y="15849"/>
                  <a:pt x="4572" y="15517"/>
                </a:cubicBezTo>
                <a:cubicBezTo>
                  <a:pt x="4554" y="15503"/>
                  <a:pt x="4538" y="15488"/>
                  <a:pt x="4521" y="15474"/>
                </a:cubicBezTo>
                <a:cubicBezTo>
                  <a:pt x="4514" y="15467"/>
                  <a:pt x="4504" y="15457"/>
                  <a:pt x="4496" y="15450"/>
                </a:cubicBezTo>
                <a:cubicBezTo>
                  <a:pt x="4493" y="15447"/>
                  <a:pt x="4490" y="15446"/>
                  <a:pt x="4486" y="15443"/>
                </a:cubicBezTo>
                <a:cubicBezTo>
                  <a:pt x="4253" y="15235"/>
                  <a:pt x="4072" y="15024"/>
                  <a:pt x="3932" y="14801"/>
                </a:cubicBezTo>
                <a:lnTo>
                  <a:pt x="3719" y="14463"/>
                </a:lnTo>
                <a:lnTo>
                  <a:pt x="3734" y="14403"/>
                </a:lnTo>
                <a:cubicBezTo>
                  <a:pt x="3737" y="14362"/>
                  <a:pt x="3754" y="14299"/>
                  <a:pt x="3780" y="14231"/>
                </a:cubicBezTo>
                <a:lnTo>
                  <a:pt x="3788" y="14202"/>
                </a:lnTo>
                <a:cubicBezTo>
                  <a:pt x="3816" y="14097"/>
                  <a:pt x="3875" y="13967"/>
                  <a:pt x="3934" y="13871"/>
                </a:cubicBezTo>
                <a:cubicBezTo>
                  <a:pt x="3941" y="13791"/>
                  <a:pt x="3970" y="13695"/>
                  <a:pt x="4027" y="13522"/>
                </a:cubicBezTo>
                <a:cubicBezTo>
                  <a:pt x="4032" y="13506"/>
                  <a:pt x="4038" y="13491"/>
                  <a:pt x="4044" y="13475"/>
                </a:cubicBezTo>
                <a:cubicBezTo>
                  <a:pt x="4065" y="13390"/>
                  <a:pt x="4090" y="13298"/>
                  <a:pt x="4119" y="13195"/>
                </a:cubicBezTo>
                <a:cubicBezTo>
                  <a:pt x="4172" y="13010"/>
                  <a:pt x="4215" y="12875"/>
                  <a:pt x="4253" y="12773"/>
                </a:cubicBezTo>
                <a:cubicBezTo>
                  <a:pt x="4233" y="12702"/>
                  <a:pt x="4283" y="12597"/>
                  <a:pt x="4396" y="12501"/>
                </a:cubicBezTo>
                <a:cubicBezTo>
                  <a:pt x="4431" y="12471"/>
                  <a:pt x="4458" y="12449"/>
                  <a:pt x="4483" y="12430"/>
                </a:cubicBezTo>
                <a:cubicBezTo>
                  <a:pt x="4717" y="12239"/>
                  <a:pt x="5079" y="12022"/>
                  <a:pt x="5505" y="11816"/>
                </a:cubicBezTo>
                <a:cubicBezTo>
                  <a:pt x="5568" y="11776"/>
                  <a:pt x="5671" y="11730"/>
                  <a:pt x="5833" y="11656"/>
                </a:cubicBezTo>
                <a:cubicBezTo>
                  <a:pt x="6049" y="11558"/>
                  <a:pt x="6180" y="11505"/>
                  <a:pt x="6259" y="11490"/>
                </a:cubicBezTo>
                <a:cubicBezTo>
                  <a:pt x="6430" y="11423"/>
                  <a:pt x="6606" y="11362"/>
                  <a:pt x="6780" y="11305"/>
                </a:cubicBezTo>
                <a:cubicBezTo>
                  <a:pt x="6798" y="11299"/>
                  <a:pt x="6818" y="11291"/>
                  <a:pt x="6837" y="11285"/>
                </a:cubicBezTo>
                <a:cubicBezTo>
                  <a:pt x="6899" y="11254"/>
                  <a:pt x="6990" y="11226"/>
                  <a:pt x="7130" y="11187"/>
                </a:cubicBezTo>
                <a:cubicBezTo>
                  <a:pt x="7194" y="11168"/>
                  <a:pt x="7257" y="11155"/>
                  <a:pt x="7315" y="11143"/>
                </a:cubicBezTo>
                <a:cubicBezTo>
                  <a:pt x="7517" y="11087"/>
                  <a:pt x="7763" y="11023"/>
                  <a:pt x="8058" y="10947"/>
                </a:cubicBezTo>
                <a:cubicBezTo>
                  <a:pt x="8143" y="10898"/>
                  <a:pt x="8263" y="10865"/>
                  <a:pt x="8356" y="10869"/>
                </a:cubicBezTo>
                <a:cubicBezTo>
                  <a:pt x="8512" y="10830"/>
                  <a:pt x="8675" y="10792"/>
                  <a:pt x="8860" y="10747"/>
                </a:cubicBezTo>
                <a:cubicBezTo>
                  <a:pt x="9016" y="10686"/>
                  <a:pt x="9289" y="10618"/>
                  <a:pt x="9501" y="10589"/>
                </a:cubicBezTo>
                <a:cubicBezTo>
                  <a:pt x="9672" y="10548"/>
                  <a:pt x="9927" y="10488"/>
                  <a:pt x="10120" y="10442"/>
                </a:cubicBezTo>
                <a:cubicBezTo>
                  <a:pt x="10172" y="10416"/>
                  <a:pt x="10265" y="10395"/>
                  <a:pt x="10366" y="10384"/>
                </a:cubicBezTo>
                <a:cubicBezTo>
                  <a:pt x="10714" y="10302"/>
                  <a:pt x="11012" y="10231"/>
                  <a:pt x="11435" y="10131"/>
                </a:cubicBezTo>
                <a:cubicBezTo>
                  <a:pt x="11734" y="10061"/>
                  <a:pt x="12018" y="9993"/>
                  <a:pt x="12291" y="9924"/>
                </a:cubicBezTo>
                <a:cubicBezTo>
                  <a:pt x="12324" y="9912"/>
                  <a:pt x="12361" y="9902"/>
                  <a:pt x="12402" y="9895"/>
                </a:cubicBezTo>
                <a:cubicBezTo>
                  <a:pt x="13191" y="9694"/>
                  <a:pt x="13876" y="9497"/>
                  <a:pt x="14479" y="9297"/>
                </a:cubicBezTo>
                <a:cubicBezTo>
                  <a:pt x="14504" y="9286"/>
                  <a:pt x="14533" y="9278"/>
                  <a:pt x="14564" y="9270"/>
                </a:cubicBezTo>
                <a:cubicBezTo>
                  <a:pt x="14568" y="9269"/>
                  <a:pt x="14570" y="9267"/>
                  <a:pt x="14574" y="9266"/>
                </a:cubicBezTo>
                <a:cubicBezTo>
                  <a:pt x="15460" y="8968"/>
                  <a:pt x="16167" y="8661"/>
                  <a:pt x="16769" y="8321"/>
                </a:cubicBezTo>
                <a:cubicBezTo>
                  <a:pt x="17255" y="8045"/>
                  <a:pt x="17709" y="7712"/>
                  <a:pt x="18071" y="7376"/>
                </a:cubicBezTo>
                <a:cubicBezTo>
                  <a:pt x="18075" y="7371"/>
                  <a:pt x="18079" y="7368"/>
                  <a:pt x="18084" y="7365"/>
                </a:cubicBezTo>
                <a:cubicBezTo>
                  <a:pt x="18200" y="7256"/>
                  <a:pt x="18304" y="7146"/>
                  <a:pt x="18399" y="7038"/>
                </a:cubicBezTo>
                <a:cubicBezTo>
                  <a:pt x="18407" y="7014"/>
                  <a:pt x="18431" y="6985"/>
                  <a:pt x="18473" y="6940"/>
                </a:cubicBezTo>
                <a:cubicBezTo>
                  <a:pt x="18502" y="6908"/>
                  <a:pt x="18523" y="6883"/>
                  <a:pt x="18540" y="6869"/>
                </a:cubicBezTo>
                <a:cubicBezTo>
                  <a:pt x="18669" y="6703"/>
                  <a:pt x="18768" y="6543"/>
                  <a:pt x="18827" y="6397"/>
                </a:cubicBezTo>
                <a:cubicBezTo>
                  <a:pt x="19093" y="5735"/>
                  <a:pt x="19088" y="5169"/>
                  <a:pt x="18814" y="4621"/>
                </a:cubicBezTo>
                <a:lnTo>
                  <a:pt x="18648" y="4292"/>
                </a:lnTo>
                <a:lnTo>
                  <a:pt x="18762" y="3956"/>
                </a:lnTo>
                <a:cubicBezTo>
                  <a:pt x="18823" y="3774"/>
                  <a:pt x="18865" y="3648"/>
                  <a:pt x="18894" y="3553"/>
                </a:cubicBezTo>
                <a:cubicBezTo>
                  <a:pt x="18913" y="3479"/>
                  <a:pt x="18927" y="3407"/>
                  <a:pt x="18940" y="3338"/>
                </a:cubicBezTo>
                <a:cubicBezTo>
                  <a:pt x="18940" y="3336"/>
                  <a:pt x="18942" y="3334"/>
                  <a:pt x="18942" y="3333"/>
                </a:cubicBezTo>
                <a:cubicBezTo>
                  <a:pt x="18942" y="3332"/>
                  <a:pt x="18942" y="3332"/>
                  <a:pt x="18942" y="3331"/>
                </a:cubicBezTo>
                <a:cubicBezTo>
                  <a:pt x="18940" y="3310"/>
                  <a:pt x="18953" y="3180"/>
                  <a:pt x="18975" y="3035"/>
                </a:cubicBezTo>
                <a:cubicBezTo>
                  <a:pt x="18976" y="3014"/>
                  <a:pt x="18978" y="2993"/>
                  <a:pt x="18979" y="2973"/>
                </a:cubicBezTo>
                <a:cubicBezTo>
                  <a:pt x="18990" y="2547"/>
                  <a:pt x="18858" y="2209"/>
                  <a:pt x="18575" y="1901"/>
                </a:cubicBezTo>
                <a:cubicBezTo>
                  <a:pt x="18569" y="1894"/>
                  <a:pt x="18561" y="1893"/>
                  <a:pt x="18555" y="1886"/>
                </a:cubicBezTo>
                <a:cubicBezTo>
                  <a:pt x="18504" y="1844"/>
                  <a:pt x="18452" y="1803"/>
                  <a:pt x="18392" y="1768"/>
                </a:cubicBezTo>
                <a:cubicBezTo>
                  <a:pt x="18332" y="1733"/>
                  <a:pt x="18277" y="1704"/>
                  <a:pt x="18225" y="1683"/>
                </a:cubicBezTo>
                <a:cubicBezTo>
                  <a:pt x="18223" y="1683"/>
                  <a:pt x="18220" y="1683"/>
                  <a:pt x="18218" y="1683"/>
                </a:cubicBezTo>
                <a:close/>
                <a:moveTo>
                  <a:pt x="18012" y="2488"/>
                </a:moveTo>
                <a:cubicBezTo>
                  <a:pt x="18021" y="2488"/>
                  <a:pt x="18030" y="2489"/>
                  <a:pt x="18040" y="2490"/>
                </a:cubicBezTo>
                <a:cubicBezTo>
                  <a:pt x="18050" y="2488"/>
                  <a:pt x="18063" y="2488"/>
                  <a:pt x="18073" y="2488"/>
                </a:cubicBezTo>
                <a:cubicBezTo>
                  <a:pt x="18094" y="2487"/>
                  <a:pt x="18115" y="2494"/>
                  <a:pt x="18136" y="2504"/>
                </a:cubicBezTo>
                <a:cubicBezTo>
                  <a:pt x="18203" y="2535"/>
                  <a:pt x="18220" y="2602"/>
                  <a:pt x="18208" y="2802"/>
                </a:cubicBezTo>
                <a:cubicBezTo>
                  <a:pt x="18201" y="2933"/>
                  <a:pt x="18195" y="2999"/>
                  <a:pt x="18166" y="3035"/>
                </a:cubicBezTo>
                <a:cubicBezTo>
                  <a:pt x="18141" y="3069"/>
                  <a:pt x="18094" y="3077"/>
                  <a:pt x="18001" y="3086"/>
                </a:cubicBezTo>
                <a:cubicBezTo>
                  <a:pt x="17986" y="3087"/>
                  <a:pt x="17972" y="3086"/>
                  <a:pt x="17958" y="3086"/>
                </a:cubicBezTo>
                <a:cubicBezTo>
                  <a:pt x="17861" y="3088"/>
                  <a:pt x="17801" y="3062"/>
                  <a:pt x="17779" y="3006"/>
                </a:cubicBezTo>
                <a:cubicBezTo>
                  <a:pt x="17776" y="3000"/>
                  <a:pt x="17777" y="2997"/>
                  <a:pt x="17775" y="2991"/>
                </a:cubicBezTo>
                <a:cubicBezTo>
                  <a:pt x="17756" y="2926"/>
                  <a:pt x="17772" y="2827"/>
                  <a:pt x="17827" y="2688"/>
                </a:cubicBezTo>
                <a:cubicBezTo>
                  <a:pt x="17889" y="2533"/>
                  <a:pt x="17925" y="2485"/>
                  <a:pt x="18012" y="2488"/>
                </a:cubicBezTo>
                <a:close/>
                <a:moveTo>
                  <a:pt x="17067" y="4598"/>
                </a:moveTo>
                <a:cubicBezTo>
                  <a:pt x="17057" y="4603"/>
                  <a:pt x="17086" y="4647"/>
                  <a:pt x="17165" y="4747"/>
                </a:cubicBezTo>
                <a:cubicBezTo>
                  <a:pt x="17331" y="4960"/>
                  <a:pt x="17369" y="4985"/>
                  <a:pt x="17306" y="4839"/>
                </a:cubicBezTo>
                <a:cubicBezTo>
                  <a:pt x="17262" y="4772"/>
                  <a:pt x="17207" y="4702"/>
                  <a:pt x="17145" y="4636"/>
                </a:cubicBezTo>
                <a:cubicBezTo>
                  <a:pt x="17139" y="4632"/>
                  <a:pt x="17134" y="4629"/>
                  <a:pt x="17128" y="4625"/>
                </a:cubicBezTo>
                <a:cubicBezTo>
                  <a:pt x="17093" y="4603"/>
                  <a:pt x="17073" y="4594"/>
                  <a:pt x="17067" y="4598"/>
                </a:cubicBezTo>
                <a:close/>
                <a:moveTo>
                  <a:pt x="8519" y="4948"/>
                </a:moveTo>
                <a:cubicBezTo>
                  <a:pt x="8537" y="4948"/>
                  <a:pt x="8557" y="4950"/>
                  <a:pt x="8579" y="4952"/>
                </a:cubicBezTo>
                <a:cubicBezTo>
                  <a:pt x="8815" y="4975"/>
                  <a:pt x="8856" y="5147"/>
                  <a:pt x="8634" y="5177"/>
                </a:cubicBezTo>
                <a:cubicBezTo>
                  <a:pt x="8523" y="5193"/>
                  <a:pt x="8493" y="5223"/>
                  <a:pt x="8493" y="5341"/>
                </a:cubicBezTo>
                <a:cubicBezTo>
                  <a:pt x="8493" y="5457"/>
                  <a:pt x="8521" y="5490"/>
                  <a:pt x="8616" y="5490"/>
                </a:cubicBezTo>
                <a:cubicBezTo>
                  <a:pt x="8804" y="5490"/>
                  <a:pt x="8878" y="5639"/>
                  <a:pt x="8803" y="5857"/>
                </a:cubicBezTo>
                <a:cubicBezTo>
                  <a:pt x="8700" y="6155"/>
                  <a:pt x="8538" y="6254"/>
                  <a:pt x="8451" y="6142"/>
                </a:cubicBezTo>
                <a:lnTo>
                  <a:pt x="8251" y="6155"/>
                </a:lnTo>
                <a:cubicBezTo>
                  <a:pt x="8006" y="6177"/>
                  <a:pt x="7965" y="6122"/>
                  <a:pt x="7991" y="5790"/>
                </a:cubicBezTo>
                <a:cubicBezTo>
                  <a:pt x="7999" y="5690"/>
                  <a:pt x="8006" y="5639"/>
                  <a:pt x="8038" y="5612"/>
                </a:cubicBezTo>
                <a:cubicBezTo>
                  <a:pt x="7956" y="5544"/>
                  <a:pt x="8001" y="5411"/>
                  <a:pt x="8179" y="5188"/>
                </a:cubicBezTo>
                <a:cubicBezTo>
                  <a:pt x="8336" y="4990"/>
                  <a:pt x="8391" y="4945"/>
                  <a:pt x="8519" y="4948"/>
                </a:cubicBezTo>
                <a:close/>
                <a:moveTo>
                  <a:pt x="17421" y="5141"/>
                </a:moveTo>
                <a:cubicBezTo>
                  <a:pt x="17416" y="5153"/>
                  <a:pt x="17411" y="5199"/>
                  <a:pt x="17410" y="5279"/>
                </a:cubicBezTo>
                <a:cubicBezTo>
                  <a:pt x="17410" y="5396"/>
                  <a:pt x="17420" y="5457"/>
                  <a:pt x="17430" y="5432"/>
                </a:cubicBezTo>
                <a:lnTo>
                  <a:pt x="17438" y="5352"/>
                </a:lnTo>
                <a:cubicBezTo>
                  <a:pt x="17443" y="5286"/>
                  <a:pt x="17436" y="5215"/>
                  <a:pt x="17421" y="5141"/>
                </a:cubicBezTo>
                <a:close/>
                <a:moveTo>
                  <a:pt x="12793" y="12817"/>
                </a:moveTo>
                <a:cubicBezTo>
                  <a:pt x="12890" y="12820"/>
                  <a:pt x="12999" y="12842"/>
                  <a:pt x="13082" y="12884"/>
                </a:cubicBezTo>
                <a:cubicBezTo>
                  <a:pt x="13121" y="12878"/>
                  <a:pt x="13174" y="12925"/>
                  <a:pt x="13219" y="13011"/>
                </a:cubicBezTo>
                <a:cubicBezTo>
                  <a:pt x="13356" y="13212"/>
                  <a:pt x="13427" y="13598"/>
                  <a:pt x="13384" y="13962"/>
                </a:cubicBezTo>
                <a:cubicBezTo>
                  <a:pt x="13307" y="14619"/>
                  <a:pt x="12846" y="15336"/>
                  <a:pt x="12397" y="15497"/>
                </a:cubicBezTo>
                <a:cubicBezTo>
                  <a:pt x="11944" y="15660"/>
                  <a:pt x="11714" y="15527"/>
                  <a:pt x="11643" y="15014"/>
                </a:cubicBezTo>
                <a:cubicBezTo>
                  <a:pt x="11626" y="14952"/>
                  <a:pt x="11618" y="14908"/>
                  <a:pt x="11626" y="14878"/>
                </a:cubicBezTo>
                <a:cubicBezTo>
                  <a:pt x="11619" y="14790"/>
                  <a:pt x="11617" y="14695"/>
                  <a:pt x="11617" y="14589"/>
                </a:cubicBezTo>
                <a:cubicBezTo>
                  <a:pt x="11617" y="14205"/>
                  <a:pt x="11671" y="13927"/>
                  <a:pt x="11793" y="13711"/>
                </a:cubicBezTo>
                <a:cubicBezTo>
                  <a:pt x="11816" y="13630"/>
                  <a:pt x="11889" y="13518"/>
                  <a:pt x="12004" y="13371"/>
                </a:cubicBezTo>
                <a:cubicBezTo>
                  <a:pt x="12004" y="13368"/>
                  <a:pt x="12001" y="13362"/>
                  <a:pt x="11999" y="13360"/>
                </a:cubicBezTo>
                <a:cubicBezTo>
                  <a:pt x="11971" y="13303"/>
                  <a:pt x="12200" y="13045"/>
                  <a:pt x="12262" y="13062"/>
                </a:cubicBezTo>
                <a:cubicBezTo>
                  <a:pt x="12267" y="13064"/>
                  <a:pt x="12272" y="13064"/>
                  <a:pt x="12278" y="13064"/>
                </a:cubicBezTo>
                <a:cubicBezTo>
                  <a:pt x="12396" y="12956"/>
                  <a:pt x="12498" y="12889"/>
                  <a:pt x="12577" y="12875"/>
                </a:cubicBezTo>
                <a:cubicBezTo>
                  <a:pt x="12598" y="12830"/>
                  <a:pt x="12689" y="12814"/>
                  <a:pt x="12793" y="12817"/>
                </a:cubicBezTo>
                <a:close/>
              </a:path>
            </a:pathLst>
          </a:custGeom>
          <a:ln w="12700">
            <a:miter lim="400000"/>
          </a:ln>
        </p:spPr>
      </p:pic>
      <p:pic>
        <p:nvPicPr>
          <p:cNvPr id="1126" name="attention sign / exception icon" descr="attention sign / exception icon"/>
          <p:cNvPicPr>
            <a:picLocks noChangeAspect="1"/>
          </p:cNvPicPr>
          <p:nvPr/>
        </p:nvPicPr>
        <p:blipFill>
          <a:blip r:embed="rId5">
            <a:alphaModFix amt="70000"/>
          </a:blip>
          <a:stretch>
            <a:fillRect/>
          </a:stretch>
        </p:blipFill>
        <p:spPr>
          <a:xfrm>
            <a:off x="6600570" y="3071519"/>
            <a:ext cx="1439582" cy="1259635"/>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0" name="president’s administrative innovation fund"/>
          <p:cNvSpPr txBox="1">
            <a:spLocks noGrp="1"/>
          </p:cNvSpPr>
          <p:nvPr>
            <p:ph type="title"/>
          </p:nvPr>
        </p:nvSpPr>
        <p:spPr>
          <a:prstGeom prst="rect">
            <a:avLst/>
          </a:prstGeom>
        </p:spPr>
        <p:txBody>
          <a:bodyPr>
            <a:normAutofit fontScale="90000"/>
          </a:bodyPr>
          <a:lstStyle>
            <a:lvl1pPr defTabSz="676909">
              <a:defRPr sz="5904" spc="-236"/>
            </a:lvl1pPr>
          </a:lstStyle>
          <a:p>
            <a:r>
              <a:rPr sz="3300" dirty="0"/>
              <a:t>president’s administrative innovation fund</a:t>
            </a:r>
          </a:p>
        </p:txBody>
      </p:sp>
      <p:sp>
        <p:nvSpPr>
          <p:cNvPr id="1131" name="The President’s Administrative Innovation Fund was created to catalyze administrative innovation and collaboration across Harvard by investing in staff-generated, creative solutions that support our faculty, students and staff colleagues…"/>
          <p:cNvSpPr txBox="1">
            <a:spLocks noGrp="1"/>
          </p:cNvSpPr>
          <p:nvPr>
            <p:ph type="body" sz="quarter" idx="1"/>
          </p:nvPr>
        </p:nvSpPr>
        <p:spPr>
          <a:xfrm>
            <a:off x="6097598" y="2482942"/>
            <a:ext cx="2619453" cy="2747386"/>
          </a:xfrm>
          <a:prstGeom prst="rect">
            <a:avLst/>
          </a:prstGeom>
        </p:spPr>
        <p:txBody>
          <a:bodyPr/>
          <a:lstStyle/>
          <a:p>
            <a:r>
              <a:rPr dirty="0"/>
              <a:t>The President’s Administrative Innovation Fund was created to catalyze administrative innovation and collaboration across Harvard by investing in staff-generated, creative solutions that support our faculty, students and staff colleagues</a:t>
            </a:r>
          </a:p>
          <a:p>
            <a:r>
              <a:rPr dirty="0"/>
              <a:t>2017-18 PAIF-ATP team:</a:t>
            </a:r>
          </a:p>
        </p:txBody>
      </p:sp>
      <p:sp>
        <p:nvSpPr>
          <p:cNvPr id="1133" name="innovationfund.evp.harvard.edu/accessible-technology-procurement"/>
          <p:cNvSpPr txBox="1"/>
          <p:nvPr/>
        </p:nvSpPr>
        <p:spPr>
          <a:xfrm>
            <a:off x="590357" y="5867400"/>
            <a:ext cx="5092741"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sz="3600">
                <a:solidFill>
                  <a:schemeClr val="accent5">
                    <a:hueOff val="-522602"/>
                    <a:satOff val="-6700"/>
                    <a:lumOff val="-22320"/>
                  </a:schemeClr>
                </a:solidFill>
              </a:defRPr>
            </a:lvl1pPr>
          </a:lstStyle>
          <a:p>
            <a:pPr algn="l" defTabSz="412750" fontAlgn="auto" hangingPunct="0">
              <a:lnSpc>
                <a:spcPct val="100000"/>
              </a:lnSpc>
              <a:spcBef>
                <a:spcPts val="0"/>
              </a:spcBef>
              <a:spcAft>
                <a:spcPts val="0"/>
              </a:spcAft>
            </a:pPr>
            <a:r>
              <a:rPr sz="1350" kern="0" dirty="0">
                <a:solidFill>
                  <a:srgbClr val="C82506">
                    <a:hueOff val="-522602"/>
                    <a:satOff val="-6700"/>
                    <a:lumOff val="-22320"/>
                  </a:srgbClr>
                </a:solidFill>
                <a:latin typeface="Helvetica Neue Light"/>
                <a:sym typeface="Helvetica Neue Light"/>
              </a:rPr>
              <a:t>innovationfund.evp.harvard.edu/accessible-technology-procurement</a:t>
            </a:r>
          </a:p>
        </p:txBody>
      </p:sp>
      <p:sp>
        <p:nvSpPr>
          <p:cNvPr id="1134" name="Kyle Shachmut…"/>
          <p:cNvSpPr txBox="1"/>
          <p:nvPr/>
        </p:nvSpPr>
        <p:spPr>
          <a:xfrm>
            <a:off x="5902163" y="4775699"/>
            <a:ext cx="1234330" cy="9092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lstStyle/>
          <a:p>
            <a:pPr algn="r" defTabSz="171450" fontAlgn="auto" hangingPunct="0">
              <a:lnSpc>
                <a:spcPct val="100000"/>
              </a:lnSpc>
              <a:spcBef>
                <a:spcPts val="0"/>
              </a:spcBef>
              <a:spcAft>
                <a:spcPts val="0"/>
              </a:spcAft>
              <a:defRPr sz="2400">
                <a:solidFill>
                  <a:srgbClr val="222222"/>
                </a:solidFill>
                <a:latin typeface="+mn-lt"/>
                <a:ea typeface="+mn-ea"/>
                <a:cs typeface="+mn-cs"/>
                <a:sym typeface="Helvetica Neue"/>
              </a:defRPr>
            </a:pPr>
            <a:r>
              <a:rPr sz="900" kern="0" dirty="0">
                <a:solidFill>
                  <a:srgbClr val="222222"/>
                </a:solidFill>
                <a:latin typeface="Helvetica Neue"/>
                <a:sym typeface="Helvetica Neue"/>
              </a:rPr>
              <a:t>Kyle Shachmut</a:t>
            </a:r>
          </a:p>
          <a:p>
            <a:pPr algn="r" defTabSz="171450" fontAlgn="auto" hangingPunct="0">
              <a:lnSpc>
                <a:spcPct val="100000"/>
              </a:lnSpc>
              <a:spcBef>
                <a:spcPts val="0"/>
              </a:spcBef>
              <a:spcAft>
                <a:spcPts val="0"/>
              </a:spcAft>
              <a:defRPr sz="2400">
                <a:solidFill>
                  <a:srgbClr val="222222"/>
                </a:solidFill>
                <a:latin typeface="+mn-lt"/>
                <a:ea typeface="+mn-ea"/>
                <a:cs typeface="+mn-cs"/>
                <a:sym typeface="Helvetica Neue"/>
              </a:defRPr>
            </a:pPr>
            <a:r>
              <a:rPr sz="900" kern="0" dirty="0">
                <a:solidFill>
                  <a:srgbClr val="222222"/>
                </a:solidFill>
                <a:latin typeface="Helvetica Neue"/>
                <a:sym typeface="Helvetica Neue"/>
              </a:rPr>
              <a:t>Michele Clopper</a:t>
            </a:r>
          </a:p>
          <a:p>
            <a:pPr algn="r" defTabSz="171450" fontAlgn="auto" hangingPunct="0">
              <a:lnSpc>
                <a:spcPct val="100000"/>
              </a:lnSpc>
              <a:spcBef>
                <a:spcPts val="0"/>
              </a:spcBef>
              <a:spcAft>
                <a:spcPts val="0"/>
              </a:spcAft>
              <a:defRPr sz="2400">
                <a:solidFill>
                  <a:srgbClr val="222222"/>
                </a:solidFill>
                <a:latin typeface="+mn-lt"/>
                <a:ea typeface="+mn-ea"/>
                <a:cs typeface="+mn-cs"/>
                <a:sym typeface="Helvetica Neue"/>
              </a:defRPr>
            </a:pPr>
            <a:r>
              <a:rPr sz="900" kern="0" dirty="0">
                <a:solidFill>
                  <a:srgbClr val="222222"/>
                </a:solidFill>
                <a:latin typeface="Helvetica Neue"/>
                <a:sym typeface="Helvetica Neue"/>
              </a:rPr>
              <a:t>Bob Doyle</a:t>
            </a:r>
          </a:p>
          <a:p>
            <a:pPr algn="r" defTabSz="171450" fontAlgn="auto" hangingPunct="0">
              <a:lnSpc>
                <a:spcPct val="100000"/>
              </a:lnSpc>
              <a:spcBef>
                <a:spcPts val="0"/>
              </a:spcBef>
              <a:spcAft>
                <a:spcPts val="0"/>
              </a:spcAft>
              <a:defRPr sz="2400">
                <a:solidFill>
                  <a:srgbClr val="222222"/>
                </a:solidFill>
                <a:latin typeface="+mn-lt"/>
                <a:ea typeface="+mn-ea"/>
                <a:cs typeface="+mn-cs"/>
                <a:sym typeface="Helvetica Neue"/>
              </a:defRPr>
            </a:pPr>
            <a:r>
              <a:rPr sz="900" kern="0" dirty="0">
                <a:solidFill>
                  <a:srgbClr val="222222"/>
                </a:solidFill>
                <a:latin typeface="Helvetica Neue"/>
                <a:sym typeface="Helvetica Neue"/>
              </a:rPr>
              <a:t>Mildene Bradley</a:t>
            </a:r>
          </a:p>
          <a:p>
            <a:pPr algn="r" defTabSz="171450" fontAlgn="auto" hangingPunct="0">
              <a:lnSpc>
                <a:spcPct val="100000"/>
              </a:lnSpc>
              <a:spcBef>
                <a:spcPts val="0"/>
              </a:spcBef>
              <a:spcAft>
                <a:spcPts val="0"/>
              </a:spcAft>
              <a:defRPr sz="2400">
                <a:solidFill>
                  <a:srgbClr val="222222"/>
                </a:solidFill>
                <a:latin typeface="+mn-lt"/>
                <a:ea typeface="+mn-ea"/>
                <a:cs typeface="+mn-cs"/>
                <a:sym typeface="Helvetica Neue"/>
              </a:defRPr>
            </a:pPr>
            <a:r>
              <a:rPr sz="900" kern="0" dirty="0">
                <a:solidFill>
                  <a:srgbClr val="222222"/>
                </a:solidFill>
                <a:latin typeface="Helvetica Neue"/>
                <a:sym typeface="Helvetica Neue"/>
              </a:rPr>
              <a:t>Chris Gambon</a:t>
            </a:r>
          </a:p>
          <a:p>
            <a:pPr algn="r" defTabSz="171450" fontAlgn="auto" hangingPunct="0">
              <a:lnSpc>
                <a:spcPct val="100000"/>
              </a:lnSpc>
              <a:spcBef>
                <a:spcPts val="0"/>
              </a:spcBef>
              <a:spcAft>
                <a:spcPts val="0"/>
              </a:spcAft>
              <a:defRPr sz="2400">
                <a:solidFill>
                  <a:srgbClr val="222222"/>
                </a:solidFill>
                <a:latin typeface="+mn-lt"/>
                <a:ea typeface="+mn-ea"/>
                <a:cs typeface="+mn-cs"/>
                <a:sym typeface="Helvetica Neue"/>
              </a:defRPr>
            </a:pPr>
            <a:r>
              <a:rPr sz="900" kern="0" dirty="0">
                <a:solidFill>
                  <a:srgbClr val="222222"/>
                </a:solidFill>
                <a:latin typeface="Helvetica Neue"/>
                <a:sym typeface="Helvetica Neue"/>
              </a:rPr>
              <a:t>Joe Holewa</a:t>
            </a:r>
          </a:p>
        </p:txBody>
      </p:sp>
      <p:sp>
        <p:nvSpPr>
          <p:cNvPr id="1135" name="HarvardX - UDS - HUIT…"/>
          <p:cNvSpPr txBox="1"/>
          <p:nvPr/>
        </p:nvSpPr>
        <p:spPr>
          <a:xfrm>
            <a:off x="7160231" y="4775699"/>
            <a:ext cx="2162002" cy="9092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lstStyle/>
          <a:p>
            <a:pPr algn="l" defTabSz="171450" fontAlgn="auto" hangingPunct="0">
              <a:lnSpc>
                <a:spcPct val="100000"/>
              </a:lnSpc>
              <a:spcBef>
                <a:spcPts val="0"/>
              </a:spcBef>
              <a:spcAft>
                <a:spcPts val="0"/>
              </a:spcAft>
              <a:defRPr sz="2400">
                <a:solidFill>
                  <a:srgbClr val="53585F"/>
                </a:solidFill>
                <a:latin typeface="+mn-lt"/>
                <a:ea typeface="+mn-ea"/>
                <a:cs typeface="+mn-cs"/>
                <a:sym typeface="Helvetica Neue"/>
              </a:defRPr>
            </a:pPr>
            <a:r>
              <a:rPr sz="900" kern="0" dirty="0">
                <a:solidFill>
                  <a:srgbClr val="53585F"/>
                </a:solidFill>
                <a:latin typeface="Helvetica Neue"/>
                <a:sym typeface="Helvetica Neue"/>
              </a:rPr>
              <a:t>HarvardX - UDS - HUIT</a:t>
            </a:r>
          </a:p>
          <a:p>
            <a:pPr algn="l" defTabSz="171450" fontAlgn="auto" hangingPunct="0">
              <a:lnSpc>
                <a:spcPct val="100000"/>
              </a:lnSpc>
              <a:spcBef>
                <a:spcPts val="0"/>
              </a:spcBef>
              <a:spcAft>
                <a:spcPts val="0"/>
              </a:spcAft>
              <a:defRPr sz="2400">
                <a:solidFill>
                  <a:srgbClr val="53585F"/>
                </a:solidFill>
                <a:latin typeface="+mn-lt"/>
                <a:ea typeface="+mn-ea"/>
                <a:cs typeface="+mn-cs"/>
                <a:sym typeface="Helvetica Neue"/>
              </a:defRPr>
            </a:pPr>
            <a:r>
              <a:rPr sz="900" kern="0" dirty="0">
                <a:solidFill>
                  <a:srgbClr val="53585F"/>
                </a:solidFill>
                <a:latin typeface="Helvetica Neue"/>
                <a:sym typeface="Helvetica Neue"/>
              </a:rPr>
              <a:t>University Disability Services</a:t>
            </a:r>
          </a:p>
          <a:p>
            <a:pPr algn="l" defTabSz="171450" fontAlgn="auto" hangingPunct="0">
              <a:lnSpc>
                <a:spcPct val="100000"/>
              </a:lnSpc>
              <a:spcBef>
                <a:spcPts val="0"/>
              </a:spcBef>
              <a:spcAft>
                <a:spcPts val="0"/>
              </a:spcAft>
              <a:defRPr sz="2400">
                <a:solidFill>
                  <a:srgbClr val="53585F"/>
                </a:solidFill>
                <a:latin typeface="+mn-lt"/>
                <a:ea typeface="+mn-ea"/>
                <a:cs typeface="+mn-cs"/>
                <a:sym typeface="Helvetica Neue"/>
              </a:defRPr>
            </a:pPr>
            <a:r>
              <a:rPr sz="900" kern="0" dirty="0">
                <a:solidFill>
                  <a:srgbClr val="53585F"/>
                </a:solidFill>
                <a:latin typeface="Helvetica Neue"/>
                <a:sym typeface="Helvetica Neue"/>
              </a:rPr>
              <a:t>FAS &amp; Assistive Tech Center</a:t>
            </a:r>
          </a:p>
          <a:p>
            <a:pPr algn="l" defTabSz="171450" fontAlgn="auto" hangingPunct="0">
              <a:lnSpc>
                <a:spcPct val="100000"/>
              </a:lnSpc>
              <a:spcBef>
                <a:spcPts val="0"/>
              </a:spcBef>
              <a:spcAft>
                <a:spcPts val="0"/>
              </a:spcAft>
              <a:defRPr sz="2400">
                <a:solidFill>
                  <a:srgbClr val="53585F"/>
                </a:solidFill>
                <a:latin typeface="+mn-lt"/>
                <a:ea typeface="+mn-ea"/>
                <a:cs typeface="+mn-cs"/>
                <a:sym typeface="Helvetica Neue"/>
              </a:defRPr>
            </a:pPr>
            <a:r>
              <a:rPr sz="900" kern="0" dirty="0">
                <a:solidFill>
                  <a:srgbClr val="53585F"/>
                </a:solidFill>
                <a:latin typeface="Helvetica Neue"/>
                <a:sym typeface="Helvetica Neue"/>
              </a:rPr>
              <a:t>HUIT, Admin Technology</a:t>
            </a:r>
          </a:p>
          <a:p>
            <a:pPr algn="l" defTabSz="171450" fontAlgn="auto" hangingPunct="0">
              <a:lnSpc>
                <a:spcPct val="100000"/>
              </a:lnSpc>
              <a:spcBef>
                <a:spcPts val="0"/>
              </a:spcBef>
              <a:spcAft>
                <a:spcPts val="0"/>
              </a:spcAft>
              <a:defRPr sz="2400">
                <a:solidFill>
                  <a:srgbClr val="53585F"/>
                </a:solidFill>
                <a:latin typeface="+mn-lt"/>
                <a:ea typeface="+mn-ea"/>
                <a:cs typeface="+mn-cs"/>
                <a:sym typeface="Helvetica Neue"/>
              </a:defRPr>
            </a:pPr>
            <a:r>
              <a:rPr sz="900" kern="0" dirty="0">
                <a:solidFill>
                  <a:srgbClr val="53585F"/>
                </a:solidFill>
                <a:latin typeface="Helvetica Neue"/>
                <a:sym typeface="Helvetica Neue"/>
              </a:rPr>
              <a:t>VPF-Strategic Procurement</a:t>
            </a:r>
          </a:p>
          <a:p>
            <a:pPr algn="l" defTabSz="171450" fontAlgn="auto" hangingPunct="0">
              <a:lnSpc>
                <a:spcPct val="100000"/>
              </a:lnSpc>
              <a:spcBef>
                <a:spcPts val="0"/>
              </a:spcBef>
              <a:spcAft>
                <a:spcPts val="0"/>
              </a:spcAft>
              <a:defRPr sz="2400">
                <a:solidFill>
                  <a:srgbClr val="53585F"/>
                </a:solidFill>
                <a:latin typeface="+mn-lt"/>
                <a:ea typeface="+mn-ea"/>
                <a:cs typeface="+mn-cs"/>
                <a:sym typeface="Helvetica Neue"/>
              </a:defRPr>
            </a:pPr>
            <a:r>
              <a:rPr sz="900" kern="0" dirty="0">
                <a:solidFill>
                  <a:srgbClr val="53585F"/>
                </a:solidFill>
                <a:latin typeface="Helvetica Neue"/>
                <a:sym typeface="Helvetica Neue"/>
              </a:rPr>
              <a:t>HUIT-Vendor Management</a:t>
            </a:r>
          </a:p>
        </p:txBody>
      </p:sp>
      <p:pic>
        <p:nvPicPr>
          <p:cNvPr id="1132" name="screenshot of the PAIF website" descr="screenshot of the PAIF website"/>
          <p:cNvPicPr>
            <a:picLocks noGrp="1"/>
          </p:cNvPicPr>
          <p:nvPr>
            <p:ph type="pic" idx="13"/>
          </p:nvPr>
        </p:nvPicPr>
        <p:blipFill>
          <a:blip r:embed="rId2"/>
          <a:srcRect t="1835" b="24601"/>
          <a:stretch>
            <a:fillRect/>
          </a:stretch>
        </p:blipFill>
        <p:spPr>
          <a:xfrm>
            <a:off x="1140804" y="2127980"/>
            <a:ext cx="3991849" cy="250328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1" name="Harvard digital accessibility contract rider"/>
          <p:cNvSpPr txBox="1">
            <a:spLocks noGrp="1"/>
          </p:cNvSpPr>
          <p:nvPr>
            <p:ph type="title"/>
          </p:nvPr>
        </p:nvSpPr>
        <p:spPr>
          <a:prstGeom prst="rect">
            <a:avLst/>
          </a:prstGeom>
        </p:spPr>
        <p:txBody>
          <a:bodyPr/>
          <a:lstStyle/>
          <a:p>
            <a:r>
              <a:rPr dirty="0"/>
              <a:t>Harvard digital accessibility contr</a:t>
            </a:r>
            <a:r>
              <a:rPr lang="en-US" dirty="0"/>
              <a:t>a</a:t>
            </a:r>
            <a:r>
              <a:rPr dirty="0"/>
              <a:t>ct rider</a:t>
            </a:r>
          </a:p>
        </p:txBody>
      </p:sp>
      <p:sp>
        <p:nvSpPr>
          <p:cNvPr id="1172" name="1.5 page contract rider from OGC’s model document website…"/>
          <p:cNvSpPr txBox="1">
            <a:spLocks noGrp="1"/>
          </p:cNvSpPr>
          <p:nvPr>
            <p:ph type="body" sz="quarter" idx="1"/>
          </p:nvPr>
        </p:nvSpPr>
        <p:spPr>
          <a:prstGeom prst="rect">
            <a:avLst/>
          </a:prstGeom>
        </p:spPr>
        <p:txBody>
          <a:bodyPr>
            <a:normAutofit fontScale="40000" lnSpcReduction="20000"/>
          </a:bodyPr>
          <a:lstStyle/>
          <a:p>
            <a:pPr marL="243311" indent="-243311" defTabSz="294085">
              <a:lnSpc>
                <a:spcPct val="120000"/>
              </a:lnSpc>
              <a:spcBef>
                <a:spcPts val="1275"/>
              </a:spcBef>
              <a:buClr>
                <a:srgbClr val="E22018"/>
              </a:buClr>
              <a:buSzPct val="40000"/>
              <a:buBlip>
                <a:blip r:embed="rId2"/>
              </a:buBlip>
              <a:defRPr sz="3420"/>
            </a:pPr>
            <a:r>
              <a:rPr dirty="0"/>
              <a:t>1.5 page contract rider from OGC’s model document website</a:t>
            </a:r>
          </a:p>
          <a:p>
            <a:pPr marL="243311" indent="-243311" defTabSz="294085">
              <a:lnSpc>
                <a:spcPct val="120000"/>
              </a:lnSpc>
              <a:spcBef>
                <a:spcPts val="1275"/>
              </a:spcBef>
              <a:buClr>
                <a:srgbClr val="E22018"/>
              </a:buClr>
              <a:buSzPct val="40000"/>
              <a:buBlip>
                <a:blip r:embed="rId2"/>
              </a:buBlip>
              <a:defRPr sz="3420"/>
            </a:pPr>
            <a:r>
              <a:rPr dirty="0"/>
              <a:t>ensures vendors will deliver tech to WCAG 2.0 AA  </a:t>
            </a:r>
          </a:p>
          <a:p>
            <a:pPr marL="243311" indent="-243311" defTabSz="294085">
              <a:lnSpc>
                <a:spcPct val="120000"/>
              </a:lnSpc>
              <a:spcBef>
                <a:spcPts val="1275"/>
              </a:spcBef>
              <a:buClr>
                <a:srgbClr val="E22018"/>
              </a:buClr>
              <a:buSzPct val="40000"/>
              <a:buBlip>
                <a:blip r:embed="rId2"/>
              </a:buBlip>
              <a:defRPr sz="3420"/>
            </a:pPr>
            <a:r>
              <a:rPr dirty="0"/>
              <a:t>vendor will test &amp; maintain accessibility conformance</a:t>
            </a:r>
          </a:p>
          <a:p>
            <a:pPr marL="243311" indent="-243311" defTabSz="294085">
              <a:lnSpc>
                <a:spcPct val="120000"/>
              </a:lnSpc>
              <a:spcBef>
                <a:spcPts val="1275"/>
              </a:spcBef>
              <a:buClr>
                <a:srgbClr val="E22018"/>
              </a:buClr>
              <a:buSzPct val="40000"/>
              <a:buBlip>
                <a:blip r:embed="rId2"/>
              </a:buBlip>
              <a:defRPr sz="3420"/>
            </a:pPr>
            <a:r>
              <a:rPr dirty="0"/>
              <a:t>make reports available to Harvard</a:t>
            </a:r>
          </a:p>
          <a:p>
            <a:pPr marL="243311" indent="-243311" defTabSz="294085">
              <a:lnSpc>
                <a:spcPct val="120000"/>
              </a:lnSpc>
              <a:spcBef>
                <a:spcPts val="1275"/>
              </a:spcBef>
              <a:buClr>
                <a:srgbClr val="E22018"/>
              </a:buClr>
              <a:buSzPct val="40000"/>
              <a:buBlip>
                <a:blip r:embed="rId2"/>
              </a:buBlip>
              <a:defRPr sz="3420"/>
            </a:pPr>
            <a:r>
              <a:rPr dirty="0"/>
              <a:t>demonstrate progress on issues</a:t>
            </a:r>
          </a:p>
        </p:txBody>
      </p:sp>
      <p:sp>
        <p:nvSpPr>
          <p:cNvPr id="1173" name="ogc.harvard.edu/pages/model-documents"/>
          <p:cNvSpPr txBox="1"/>
          <p:nvPr/>
        </p:nvSpPr>
        <p:spPr>
          <a:xfrm>
            <a:off x="5519097" y="5668173"/>
            <a:ext cx="3151504"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lvl1pPr>
              <a:defRPr sz="3600">
                <a:solidFill>
                  <a:schemeClr val="accent5">
                    <a:hueOff val="-522602"/>
                    <a:satOff val="-6700"/>
                    <a:lumOff val="-22320"/>
                  </a:schemeClr>
                </a:solidFill>
              </a:defRPr>
            </a:lvl1pPr>
          </a:lstStyle>
          <a:p>
            <a:pPr algn="l" defTabSz="412750" fontAlgn="auto" hangingPunct="0">
              <a:lnSpc>
                <a:spcPct val="100000"/>
              </a:lnSpc>
              <a:spcBef>
                <a:spcPts val="0"/>
              </a:spcBef>
              <a:spcAft>
                <a:spcPts val="0"/>
              </a:spcAft>
            </a:pPr>
            <a:r>
              <a:rPr sz="1350" kern="0" dirty="0">
                <a:solidFill>
                  <a:srgbClr val="C82506">
                    <a:hueOff val="-522602"/>
                    <a:satOff val="-6700"/>
                    <a:lumOff val="-22320"/>
                  </a:srgbClr>
                </a:solidFill>
                <a:latin typeface="Helvetica Neue Light"/>
                <a:sym typeface="Helvetica Neue Light"/>
              </a:rPr>
              <a:t>ogc.harvard.edu/pages/model-documents</a:t>
            </a:r>
          </a:p>
        </p:txBody>
      </p:sp>
      <p:pic>
        <p:nvPicPr>
          <p:cNvPr id="1163" name="accessibility_rider_june_22_2016_6.pdf" descr="accessibility_rider_june_22_2016_6.pdf"/>
          <p:cNvPicPr>
            <a:picLocks noGrp="1" noChangeAspect="1"/>
          </p:cNvPicPr>
          <p:nvPr>
            <p:ph type="pic" idx="13"/>
          </p:nvPr>
        </p:nvPicPr>
        <p:blipFill>
          <a:blip r:embed="rId3"/>
          <a:srcRect t="15477" b="15477"/>
          <a:stretch>
            <a:fillRect/>
          </a:stretch>
        </p:blipFill>
        <p:spPr>
          <a:xfrm>
            <a:off x="1" y="857250"/>
            <a:ext cx="5756373" cy="5143500"/>
          </a:xfrm>
          <a:prstGeom prst="rect">
            <a:avLst/>
          </a:prstGeom>
        </p:spPr>
      </p:pic>
      <p:sp>
        <p:nvSpPr>
          <p:cNvPr id="1164" name="Line" descr="&quot;&quot;" title="&quot;&quot;"/>
          <p:cNvSpPr/>
          <p:nvPr/>
        </p:nvSpPr>
        <p:spPr>
          <a:xfrm>
            <a:off x="343204" y="1208001"/>
            <a:ext cx="5073060" cy="1"/>
          </a:xfrm>
          <a:prstGeom prst="line">
            <a:avLst/>
          </a:prstGeom>
          <a:ln w="25400">
            <a:solidFill>
              <a:srgbClr val="FFFFFF"/>
            </a:solidFill>
            <a:miter lim="400000"/>
          </a:ln>
        </p:spPr>
        <p:txBody>
          <a:bodyPr lIns="19050" tIns="19050" rIns="19050" bIns="19050" anchor="ctr"/>
          <a:lstStyle/>
          <a:p>
            <a:pPr defTabSz="412750" fontAlgn="auto" hangingPunct="0">
              <a:lnSpc>
                <a:spcPct val="100000"/>
              </a:lnSpc>
              <a:spcBef>
                <a:spcPts val="0"/>
              </a:spcBef>
              <a:spcAft>
                <a:spcPts val="0"/>
              </a:spcAft>
            </a:pPr>
            <a:endParaRPr sz="1200" kern="0" dirty="0">
              <a:solidFill>
                <a:srgbClr val="000000"/>
              </a:solidFill>
              <a:latin typeface="Helvetica Neue Light"/>
              <a:sym typeface="Helvetica Neue Light"/>
            </a:endParaRPr>
          </a:p>
        </p:txBody>
      </p:sp>
      <p:sp>
        <p:nvSpPr>
          <p:cNvPr id="1165" name="Line" descr="&quot;&quot;" title="&quot;&quot;"/>
          <p:cNvSpPr/>
          <p:nvPr/>
        </p:nvSpPr>
        <p:spPr>
          <a:xfrm>
            <a:off x="343204" y="5663096"/>
            <a:ext cx="5073060" cy="1"/>
          </a:xfrm>
          <a:prstGeom prst="line">
            <a:avLst/>
          </a:prstGeom>
          <a:ln w="19050">
            <a:solidFill>
              <a:srgbClr val="FFFFFF"/>
            </a:solidFill>
            <a:miter lim="400000"/>
          </a:ln>
        </p:spPr>
        <p:txBody>
          <a:bodyPr lIns="19050" tIns="19050" rIns="19050" bIns="19050" anchor="ctr"/>
          <a:lstStyle/>
          <a:p>
            <a:pPr defTabSz="412750" fontAlgn="auto" hangingPunct="0">
              <a:lnSpc>
                <a:spcPct val="100000"/>
              </a:lnSpc>
              <a:spcBef>
                <a:spcPts val="0"/>
              </a:spcBef>
              <a:spcAft>
                <a:spcPts val="0"/>
              </a:spcAft>
            </a:pPr>
            <a:endParaRPr sz="1200" kern="0" dirty="0">
              <a:solidFill>
                <a:srgbClr val="000000"/>
              </a:solidFill>
              <a:latin typeface="Helvetica Neue Light"/>
              <a:sym typeface="Helvetica Neue Light"/>
            </a:endParaRPr>
          </a:p>
        </p:txBody>
      </p:sp>
      <p:sp>
        <p:nvSpPr>
          <p:cNvPr id="1170" name="Line" descr="&quot;&quot;" title="&quot;&quot;"/>
          <p:cNvSpPr/>
          <p:nvPr/>
        </p:nvSpPr>
        <p:spPr>
          <a:xfrm>
            <a:off x="6097598" y="5663096"/>
            <a:ext cx="2705177" cy="1"/>
          </a:xfrm>
          <a:prstGeom prst="line">
            <a:avLst/>
          </a:prstGeom>
          <a:ln w="19050">
            <a:solidFill>
              <a:srgbClr val="000000"/>
            </a:solidFill>
            <a:miter lim="400000"/>
          </a:ln>
        </p:spPr>
        <p:txBody>
          <a:bodyPr lIns="19050" tIns="19050" rIns="19050" bIns="19050" anchor="ctr"/>
          <a:lstStyle/>
          <a:p>
            <a:pPr defTabSz="412750" fontAlgn="auto" hangingPunct="0">
              <a:lnSpc>
                <a:spcPct val="100000"/>
              </a:lnSpc>
              <a:spcBef>
                <a:spcPts val="0"/>
              </a:spcBef>
              <a:spcAft>
                <a:spcPts val="0"/>
              </a:spcAft>
            </a:pPr>
            <a:endParaRPr sz="1200" kern="0" dirty="0">
              <a:solidFill>
                <a:srgbClr val="000000"/>
              </a:solidFill>
              <a:latin typeface="Helvetica Neue Light"/>
              <a:sym typeface="Helvetica Neue Ligh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Minors Policy Annual Reminder</a:t>
            </a:r>
          </a:p>
        </p:txBody>
      </p:sp>
      <p:sp>
        <p:nvSpPr>
          <p:cNvPr id="3" name="Text Placeholder 2"/>
          <p:cNvSpPr>
            <a:spLocks noGrp="1"/>
          </p:cNvSpPr>
          <p:nvPr>
            <p:ph type="body" sz="quarter" idx="13"/>
          </p:nvPr>
        </p:nvSpPr>
        <p:spPr>
          <a:xfrm>
            <a:off x="307848" y="1577154"/>
            <a:ext cx="8610600" cy="4572000"/>
          </a:xfrm>
        </p:spPr>
        <p:txBody>
          <a:bodyPr/>
          <a:lstStyle/>
          <a:p>
            <a:pPr>
              <a:lnSpc>
                <a:spcPct val="100000"/>
              </a:lnSpc>
              <a:spcBef>
                <a:spcPts val="0"/>
              </a:spcBef>
              <a:spcAft>
                <a:spcPts val="400"/>
              </a:spcAft>
            </a:pPr>
            <a:r>
              <a:rPr lang="en-US" sz="1600" b="0" dirty="0">
                <a:latin typeface="Arial" panose="020B0604020202020204" pitchFamily="34" charset="0"/>
                <a:cs typeface="Arial" panose="020B0604020202020204" pitchFamily="34" charset="0"/>
              </a:rPr>
              <a:t>Compliance with </a:t>
            </a:r>
            <a:r>
              <a:rPr lang="en-US" sz="1600" b="0" i="1" dirty="0">
                <a:latin typeface="Arial" panose="020B0604020202020204" pitchFamily="34" charset="0"/>
                <a:cs typeface="Arial" panose="020B0604020202020204" pitchFamily="34" charset="0"/>
              </a:rPr>
              <a:t>Guidelines for Interacting with Minors</a:t>
            </a:r>
            <a:r>
              <a:rPr lang="en-US" sz="1600" b="0" dirty="0">
                <a:latin typeface="Arial" panose="020B0604020202020204" pitchFamily="34" charset="0"/>
                <a:cs typeface="Arial" panose="020B0604020202020204" pitchFamily="34" charset="0"/>
              </a:rPr>
              <a:t>, including reporting suspected abuse or neglect</a:t>
            </a:r>
          </a:p>
          <a:p>
            <a:pPr>
              <a:lnSpc>
                <a:spcPct val="100000"/>
              </a:lnSpc>
              <a:spcBef>
                <a:spcPts val="0"/>
              </a:spcBef>
              <a:spcAft>
                <a:spcPts val="400"/>
              </a:spcAft>
            </a:pPr>
            <a:r>
              <a:rPr lang="en-US" sz="1600" b="0" dirty="0">
                <a:latin typeface="Arial" panose="020B0604020202020204" pitchFamily="34" charset="0"/>
                <a:cs typeface="Arial" panose="020B0604020202020204" pitchFamily="34" charset="0"/>
              </a:rPr>
              <a:t>Registration of activities involving minors </a:t>
            </a:r>
          </a:p>
          <a:p>
            <a:pPr>
              <a:lnSpc>
                <a:spcPct val="100000"/>
              </a:lnSpc>
              <a:spcBef>
                <a:spcPts val="0"/>
              </a:spcBef>
              <a:spcAft>
                <a:spcPts val="400"/>
              </a:spcAft>
            </a:pPr>
            <a:r>
              <a:rPr lang="en-US" sz="1600" b="0" dirty="0">
                <a:latin typeface="Arial" panose="020B0604020202020204" pitchFamily="34" charset="0"/>
                <a:cs typeface="Arial" panose="020B0604020202020204" pitchFamily="34" charset="0"/>
              </a:rPr>
              <a:t>Risk mitigation:</a:t>
            </a:r>
          </a:p>
          <a:p>
            <a:pPr lvl="1">
              <a:lnSpc>
                <a:spcPct val="100000"/>
              </a:lnSpc>
              <a:spcBef>
                <a:spcPts val="0"/>
              </a:spcBef>
              <a:spcAft>
                <a:spcPts val="400"/>
              </a:spcAft>
              <a:buFont typeface="Courier New" panose="02070309020205020404" pitchFamily="49" charset="0"/>
              <a:buChar char="o"/>
            </a:pPr>
            <a:r>
              <a:rPr lang="en-US" sz="1600" b="0" dirty="0">
                <a:latin typeface="Arial" panose="020B0604020202020204" pitchFamily="34" charset="0"/>
                <a:cs typeface="Arial" panose="020B0604020202020204" pitchFamily="34" charset="0"/>
              </a:rPr>
              <a:t> “minors in labs” </a:t>
            </a:r>
            <a:r>
              <a:rPr lang="en-US" sz="1600" dirty="0">
                <a:latin typeface="Arial" panose="020B0604020202020204" pitchFamily="34" charset="0"/>
                <a:cs typeface="Arial" panose="020B0604020202020204" pitchFamily="34" charset="0"/>
              </a:rPr>
              <a:t>policy </a:t>
            </a:r>
            <a:r>
              <a:rPr lang="en-US" sz="1600" b="0" dirty="0">
                <a:latin typeface="Arial" panose="020B0604020202020204" pitchFamily="34" charset="0"/>
                <a:cs typeface="Arial" panose="020B0604020202020204" pitchFamily="34" charset="0"/>
              </a:rPr>
              <a:t>(hazardous environments)</a:t>
            </a:r>
          </a:p>
          <a:p>
            <a:pPr lvl="1">
              <a:lnSpc>
                <a:spcPct val="100000"/>
              </a:lnSpc>
              <a:spcBef>
                <a:spcPts val="0"/>
              </a:spcBef>
              <a:spcAft>
                <a:spcPts val="400"/>
              </a:spcAft>
              <a:buFont typeface="Courier New" panose="02070309020205020404" pitchFamily="49" charset="0"/>
              <a:buChar char="o"/>
            </a:pPr>
            <a:r>
              <a:rPr lang="en-US" sz="1600" b="0" dirty="0">
                <a:latin typeface="Arial" panose="020B0604020202020204" pitchFamily="34" charset="0"/>
                <a:cs typeface="Arial" panose="020B0604020202020204" pitchFamily="34" charset="0"/>
              </a:rPr>
              <a:t> program administrator training</a:t>
            </a:r>
          </a:p>
          <a:p>
            <a:pPr lvl="1">
              <a:lnSpc>
                <a:spcPct val="100000"/>
              </a:lnSpc>
              <a:spcBef>
                <a:spcPts val="0"/>
              </a:spcBef>
              <a:spcAft>
                <a:spcPts val="400"/>
              </a:spcAft>
              <a:buFont typeface="Courier New" panose="02070309020205020404" pitchFamily="49" charset="0"/>
              <a:buChar char="o"/>
            </a:pPr>
            <a:r>
              <a:rPr lang="en-US" sz="1600" b="0" dirty="0">
                <a:latin typeface="Arial" panose="020B0604020202020204" pitchFamily="34" charset="0"/>
                <a:cs typeface="Arial" panose="020B0604020202020204" pitchFamily="34" charset="0"/>
              </a:rPr>
              <a:t> background screening and training of any “responsible adults”</a:t>
            </a:r>
          </a:p>
          <a:p>
            <a:pPr>
              <a:lnSpc>
                <a:spcPct val="100000"/>
              </a:lnSpc>
              <a:spcBef>
                <a:spcPts val="0"/>
              </a:spcBef>
              <a:spcAft>
                <a:spcPts val="400"/>
              </a:spcAft>
            </a:pPr>
            <a:r>
              <a:rPr lang="en-US" sz="1600" b="0" dirty="0">
                <a:latin typeface="Arial" panose="020B0604020202020204" pitchFamily="34" charset="0"/>
                <a:cs typeface="Arial" panose="020B0604020202020204" pitchFamily="34" charset="0"/>
              </a:rPr>
              <a:t>Obtaining agreements from lessee organizations</a:t>
            </a:r>
          </a:p>
          <a:p>
            <a:pPr marL="0" indent="0">
              <a:lnSpc>
                <a:spcPct val="100000"/>
              </a:lnSpc>
              <a:spcBef>
                <a:spcPts val="0"/>
              </a:spcBef>
              <a:spcAft>
                <a:spcPts val="400"/>
              </a:spcAft>
              <a:buNone/>
            </a:pPr>
            <a:r>
              <a:rPr lang="en-US" sz="1600" b="0" dirty="0">
                <a:highlight>
                  <a:srgbClr val="FFFF00"/>
                </a:highlight>
                <a:latin typeface="Arial" panose="020B0604020202020204" pitchFamily="34" charset="0"/>
                <a:cs typeface="Arial" panose="020B0604020202020204" pitchFamily="34" charset="0"/>
              </a:rPr>
              <a:t>Department Administration Role</a:t>
            </a:r>
          </a:p>
          <a:p>
            <a:pPr marL="457200" indent="-457200">
              <a:lnSpc>
                <a:spcPct val="100000"/>
              </a:lnSpc>
              <a:spcBef>
                <a:spcPts val="0"/>
              </a:spcBef>
              <a:spcAft>
                <a:spcPts val="400"/>
              </a:spcAft>
              <a:buFont typeface="+mj-lt"/>
              <a:buAutoNum type="arabicPeriod"/>
            </a:pPr>
            <a:r>
              <a:rPr lang="en-US" sz="1600" b="0" dirty="0">
                <a:latin typeface="Arial" panose="020B0604020202020204" pitchFamily="34" charset="0"/>
                <a:cs typeface="Arial" panose="020B0604020202020204" pitchFamily="34" charset="0"/>
              </a:rPr>
              <a:t>Remind unit faculty and staff of Minors policy</a:t>
            </a:r>
          </a:p>
          <a:p>
            <a:pPr marL="457200" indent="-457200">
              <a:lnSpc>
                <a:spcPct val="100000"/>
              </a:lnSpc>
              <a:spcBef>
                <a:spcPts val="0"/>
              </a:spcBef>
              <a:spcAft>
                <a:spcPts val="400"/>
              </a:spcAft>
              <a:buFont typeface="+mj-lt"/>
              <a:buAutoNum type="arabicPeriod"/>
            </a:pPr>
            <a:r>
              <a:rPr lang="en-US" sz="1600" b="0" dirty="0">
                <a:latin typeface="Arial" panose="020B0604020202020204" pitchFamily="34" charset="0"/>
                <a:cs typeface="Arial" panose="020B0604020202020204" pitchFamily="34" charset="0"/>
              </a:rPr>
              <a:t>Poll your unit regarding presence of minors</a:t>
            </a:r>
          </a:p>
          <a:p>
            <a:pPr marL="457200" indent="-457200">
              <a:lnSpc>
                <a:spcPct val="100000"/>
              </a:lnSpc>
              <a:spcBef>
                <a:spcPts val="0"/>
              </a:spcBef>
              <a:spcAft>
                <a:spcPts val="400"/>
              </a:spcAft>
              <a:buFont typeface="+mj-lt"/>
              <a:buAutoNum type="arabicPeriod"/>
            </a:pPr>
            <a:r>
              <a:rPr lang="en-US" sz="1600" b="0" dirty="0">
                <a:latin typeface="Arial" panose="020B0604020202020204" pitchFamily="34" charset="0"/>
                <a:cs typeface="Arial" panose="020B0604020202020204" pitchFamily="34" charset="0"/>
              </a:rPr>
              <a:t>Register all minors; contact TSO (</a:t>
            </a:r>
            <a:r>
              <a:rPr lang="en-US" sz="1600" b="0" dirty="0">
                <a:solidFill>
                  <a:srgbClr val="C00000"/>
                </a:solidFill>
                <a:latin typeface="Arial" panose="020B0604020202020204" pitchFamily="34" charset="0"/>
                <a:cs typeface="Arial" panose="020B0604020202020204" pitchFamily="34" charset="0"/>
              </a:rPr>
              <a:t>jmsheph@fas</a:t>
            </a:r>
            <a:r>
              <a:rPr lang="en-US" sz="1600" b="0" dirty="0">
                <a:latin typeface="Arial" panose="020B0604020202020204" pitchFamily="34" charset="0"/>
                <a:cs typeface="Arial" panose="020B0604020202020204" pitchFamily="34" charset="0"/>
              </a:rPr>
              <a:t>) with questions</a:t>
            </a:r>
          </a:p>
          <a:p>
            <a:pPr marL="0" indent="0">
              <a:lnSpc>
                <a:spcPct val="100000"/>
              </a:lnSpc>
              <a:spcBef>
                <a:spcPts val="0"/>
              </a:spcBef>
              <a:spcAft>
                <a:spcPts val="400"/>
              </a:spcAft>
              <a:buNone/>
            </a:pPr>
            <a:r>
              <a:rPr lang="en-US" sz="1600" b="0" dirty="0">
                <a:latin typeface="Arial" panose="020B0604020202020204" pitchFamily="34" charset="0"/>
                <a:cs typeface="Arial" panose="020B0604020202020204" pitchFamily="34" charset="0"/>
              </a:rPr>
              <a:t>Additional Resources:  Please note, Jennifer Shephard, Mary Corrigan and Eliza Brown are available to attend department/lab meetings.  Minors will be an agenda item at our next meeting in May.</a:t>
            </a:r>
          </a:p>
        </p:txBody>
      </p:sp>
      <p:sp>
        <p:nvSpPr>
          <p:cNvPr id="4" name="Slide Number Placeholder 3"/>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9B9D76-141F-4C9B-B2E4-CFAA7EC8967D}" type="slidenum">
              <a:rPr kumimoji="0" lang="en-US" sz="1100" b="1" i="0" u="none" strike="noStrike" kern="1200" cap="none" spc="0" normalizeH="0" baseline="0" noProof="0" smtClean="0">
                <a:ln>
                  <a:noFill/>
                </a:ln>
                <a:solidFill>
                  <a:srgbClr val="8A0028"/>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100" b="1" i="0" u="none" strike="noStrike" kern="1200" cap="none" spc="0" normalizeH="0" baseline="0" noProof="0" dirty="0">
              <a:ln>
                <a:noFill/>
              </a:ln>
              <a:solidFill>
                <a:srgbClr val="8A0028"/>
              </a:solidFill>
              <a:effectLst/>
              <a:uLnTx/>
              <a:uFillTx/>
              <a:latin typeface="Arial"/>
              <a:ea typeface="+mn-ea"/>
              <a:cs typeface="+mn-cs"/>
            </a:endParaRPr>
          </a:p>
        </p:txBody>
      </p:sp>
      <p:sp>
        <p:nvSpPr>
          <p:cNvPr id="6" name="TextBox 5">
            <a:extLst>
              <a:ext uri="{FF2B5EF4-FFF2-40B4-BE49-F238E27FC236}">
                <a16:creationId xmlns:a16="http://schemas.microsoft.com/office/drawing/2014/main" id="{FC66A204-542C-4376-BDE7-D63E2AD07B29}"/>
              </a:ext>
            </a:extLst>
          </p:cNvPr>
          <p:cNvSpPr txBox="1"/>
          <p:nvPr/>
        </p:nvSpPr>
        <p:spPr>
          <a:xfrm>
            <a:off x="76200" y="1058552"/>
            <a:ext cx="67056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Arial"/>
                <a:ea typeface="+mn-ea"/>
                <a:cs typeface="+mn-cs"/>
              </a:rPr>
              <a:t>https://youthprotection.harvard.edu</a:t>
            </a:r>
          </a:p>
        </p:txBody>
      </p:sp>
    </p:spTree>
    <p:extLst>
      <p:ext uri="{BB962C8B-B14F-4D97-AF65-F5344CB8AC3E}">
        <p14:creationId xmlns:p14="http://schemas.microsoft.com/office/powerpoint/2010/main" val="1225223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1" name="pathways to accessibility..."/>
          <p:cNvSpPr txBox="1">
            <a:spLocks noGrp="1"/>
          </p:cNvSpPr>
          <p:nvPr>
            <p:ph type="title"/>
          </p:nvPr>
        </p:nvSpPr>
        <p:spPr>
          <a:xfrm>
            <a:off x="341226" y="673097"/>
            <a:ext cx="6979135" cy="1209676"/>
          </a:xfrm>
          <a:prstGeom prst="rect">
            <a:avLst/>
          </a:prstGeom>
        </p:spPr>
        <p:txBody>
          <a:bodyPr>
            <a:normAutofit/>
          </a:bodyPr>
          <a:lstStyle/>
          <a:p>
            <a:pPr defTabSz="306467">
              <a:defRPr sz="8300" spc="-399"/>
            </a:pPr>
            <a:r>
              <a:rPr sz="4000" dirty="0"/>
              <a:t>Pathways to Accessibility</a:t>
            </a:r>
          </a:p>
          <a:p>
            <a:pPr defTabSz="306467">
              <a:defRPr sz="8300" b="0" spc="-399">
                <a:latin typeface="Helvetica Neue Thin"/>
                <a:ea typeface="Helvetica Neue Thin"/>
                <a:cs typeface="Helvetica Neue Thin"/>
                <a:sym typeface="Helvetica Neue Thin"/>
              </a:defRPr>
            </a:pPr>
            <a:r>
              <a:rPr sz="4000" dirty="0"/>
              <a:t>ensure accessibility through process</a:t>
            </a:r>
          </a:p>
        </p:txBody>
      </p:sp>
      <p:sp>
        <p:nvSpPr>
          <p:cNvPr id="1205" name="contract…"/>
          <p:cNvSpPr txBox="1"/>
          <p:nvPr/>
        </p:nvSpPr>
        <p:spPr>
          <a:xfrm>
            <a:off x="1666262" y="4904032"/>
            <a:ext cx="772006" cy="4501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7145" tIns="17145" rIns="17145" bIns="17145">
            <a:spAutoFit/>
          </a:bodyPr>
          <a:lstStyle/>
          <a:p>
            <a:pPr defTabSz="412750" fontAlgn="auto" hangingPunct="0">
              <a:spcBef>
                <a:spcPts val="0"/>
              </a:spcBef>
              <a:spcAft>
                <a:spcPts val="0"/>
              </a:spcAft>
              <a:defRPr sz="4000">
                <a:latin typeface="+mn-lt"/>
                <a:ea typeface="+mn-ea"/>
                <a:cs typeface="+mn-cs"/>
                <a:sym typeface="Helvetica Neue"/>
              </a:defRPr>
            </a:pPr>
            <a:r>
              <a:rPr sz="1500" kern="0" dirty="0">
                <a:solidFill>
                  <a:srgbClr val="000000"/>
                </a:solidFill>
                <a:latin typeface="Helvetica Neue"/>
                <a:sym typeface="Helvetica Neue"/>
              </a:rPr>
              <a:t>contract </a:t>
            </a:r>
            <a:endParaRPr sz="1500" kern="0" dirty="0">
              <a:solidFill>
                <a:srgbClr val="000000"/>
              </a:solidFill>
              <a:latin typeface="Franklin Gothic Book"/>
              <a:ea typeface="Franklin Gothic Book"/>
              <a:cs typeface="Franklin Gothic Book"/>
              <a:sym typeface="Franklin Gothic Book"/>
            </a:endParaRPr>
          </a:p>
          <a:p>
            <a:pPr defTabSz="412750" fontAlgn="auto" hangingPunct="0">
              <a:spcBef>
                <a:spcPts val="0"/>
              </a:spcBef>
              <a:spcAft>
                <a:spcPts val="0"/>
              </a:spcAft>
              <a:defRPr sz="4000">
                <a:latin typeface="+mn-lt"/>
                <a:ea typeface="+mn-ea"/>
                <a:cs typeface="+mn-cs"/>
                <a:sym typeface="Helvetica Neue"/>
              </a:defRPr>
            </a:pPr>
            <a:r>
              <a:rPr sz="1500" kern="0" dirty="0">
                <a:solidFill>
                  <a:srgbClr val="000000"/>
                </a:solidFill>
                <a:latin typeface="Helvetica Neue"/>
                <a:sym typeface="Helvetica Neue"/>
              </a:rPr>
              <a:t>rider</a:t>
            </a:r>
          </a:p>
        </p:txBody>
      </p:sp>
      <p:sp>
        <p:nvSpPr>
          <p:cNvPr id="1202" name="roadmap…"/>
          <p:cNvSpPr txBox="1"/>
          <p:nvPr/>
        </p:nvSpPr>
        <p:spPr>
          <a:xfrm>
            <a:off x="4051239" y="4904031"/>
            <a:ext cx="848950" cy="4501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7145" tIns="17145" rIns="17145" bIns="17145">
            <a:spAutoFit/>
          </a:bodyPr>
          <a:lstStyle/>
          <a:p>
            <a:pPr defTabSz="412750" fontAlgn="auto" hangingPunct="0">
              <a:spcBef>
                <a:spcPts val="0"/>
              </a:spcBef>
              <a:spcAft>
                <a:spcPts val="0"/>
              </a:spcAft>
              <a:defRPr sz="4000">
                <a:latin typeface="+mn-lt"/>
                <a:ea typeface="+mn-ea"/>
                <a:cs typeface="+mn-cs"/>
                <a:sym typeface="Helvetica Neue"/>
              </a:defRPr>
            </a:pPr>
            <a:r>
              <a:rPr sz="1500" kern="0" dirty="0">
                <a:solidFill>
                  <a:srgbClr val="000000"/>
                </a:solidFill>
                <a:latin typeface="Helvetica Neue"/>
                <a:sym typeface="Helvetica Neue"/>
              </a:rPr>
              <a:t>roadmap </a:t>
            </a:r>
            <a:endParaRPr sz="1500" kern="0" dirty="0">
              <a:solidFill>
                <a:srgbClr val="000000"/>
              </a:solidFill>
              <a:latin typeface="Franklin Gothic Book"/>
              <a:ea typeface="Franklin Gothic Book"/>
              <a:cs typeface="Franklin Gothic Book"/>
              <a:sym typeface="Franklin Gothic Book"/>
            </a:endParaRPr>
          </a:p>
          <a:p>
            <a:pPr defTabSz="412750" fontAlgn="auto" hangingPunct="0">
              <a:spcBef>
                <a:spcPts val="0"/>
              </a:spcBef>
              <a:spcAft>
                <a:spcPts val="0"/>
              </a:spcAft>
              <a:defRPr sz="4000">
                <a:latin typeface="+mn-lt"/>
                <a:ea typeface="+mn-ea"/>
                <a:cs typeface="+mn-cs"/>
                <a:sym typeface="Helvetica Neue"/>
              </a:defRPr>
            </a:pPr>
            <a:r>
              <a:rPr sz="1500" kern="0" dirty="0">
                <a:solidFill>
                  <a:srgbClr val="000000"/>
                </a:solidFill>
                <a:latin typeface="Helvetica Neue"/>
                <a:sym typeface="Helvetica Neue"/>
              </a:rPr>
              <a:t>to access</a:t>
            </a:r>
          </a:p>
        </p:txBody>
      </p:sp>
      <p:sp>
        <p:nvSpPr>
          <p:cNvPr id="1203" name="exception…"/>
          <p:cNvSpPr txBox="1"/>
          <p:nvPr/>
        </p:nvSpPr>
        <p:spPr>
          <a:xfrm>
            <a:off x="6890275" y="4904032"/>
            <a:ext cx="860172" cy="4501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7145" tIns="17145" rIns="17145" bIns="17145">
            <a:spAutoFit/>
          </a:bodyPr>
          <a:lstStyle/>
          <a:p>
            <a:pPr defTabSz="412750" fontAlgn="auto" hangingPunct="0">
              <a:spcBef>
                <a:spcPts val="0"/>
              </a:spcBef>
              <a:spcAft>
                <a:spcPts val="0"/>
              </a:spcAft>
              <a:defRPr sz="4000">
                <a:latin typeface="+mn-lt"/>
                <a:ea typeface="+mn-ea"/>
                <a:cs typeface="+mn-cs"/>
                <a:sym typeface="Helvetica Neue"/>
              </a:defRPr>
            </a:pPr>
            <a:r>
              <a:rPr sz="1500" kern="0" dirty="0">
                <a:solidFill>
                  <a:srgbClr val="000000"/>
                </a:solidFill>
                <a:latin typeface="Helvetica Neue"/>
                <a:sym typeface="Helvetica Neue"/>
              </a:rPr>
              <a:t>exception</a:t>
            </a:r>
            <a:endParaRPr sz="1500" kern="0" dirty="0">
              <a:solidFill>
                <a:srgbClr val="000000"/>
              </a:solidFill>
              <a:latin typeface="Franklin Gothic Book"/>
              <a:ea typeface="Franklin Gothic Book"/>
              <a:cs typeface="Franklin Gothic Book"/>
              <a:sym typeface="Franklin Gothic Book"/>
            </a:endParaRPr>
          </a:p>
          <a:p>
            <a:pPr defTabSz="412750" fontAlgn="auto" hangingPunct="0">
              <a:spcBef>
                <a:spcPts val="0"/>
              </a:spcBef>
              <a:spcAft>
                <a:spcPts val="0"/>
              </a:spcAft>
              <a:defRPr sz="4000">
                <a:latin typeface="+mn-lt"/>
                <a:ea typeface="+mn-ea"/>
                <a:cs typeface="+mn-cs"/>
                <a:sym typeface="Helvetica Neue"/>
              </a:defRPr>
            </a:pPr>
            <a:r>
              <a:rPr sz="1500" kern="0" dirty="0">
                <a:solidFill>
                  <a:srgbClr val="000000"/>
                </a:solidFill>
                <a:latin typeface="Helvetica Neue"/>
                <a:sym typeface="Helvetica Neue"/>
              </a:rPr>
              <a:t>process</a:t>
            </a:r>
          </a:p>
        </p:txBody>
      </p:sp>
      <p:pic>
        <p:nvPicPr>
          <p:cNvPr id="1204" name="icon of a signed contract" descr="icon of a signed contract"/>
          <p:cNvPicPr>
            <a:picLocks noChangeAspect="1"/>
          </p:cNvPicPr>
          <p:nvPr/>
        </p:nvPicPr>
        <p:blipFill>
          <a:blip r:embed="rId3"/>
          <a:srcRect l="12076" t="8989" r="12076" b="15163"/>
          <a:stretch>
            <a:fillRect/>
          </a:stretch>
        </p:blipFill>
        <p:spPr>
          <a:xfrm>
            <a:off x="1124980" y="2774050"/>
            <a:ext cx="1854570" cy="1854570"/>
          </a:xfrm>
          <a:prstGeom prst="rect">
            <a:avLst/>
          </a:prstGeom>
          <a:ln w="12700">
            <a:miter lim="400000"/>
          </a:ln>
        </p:spPr>
      </p:pic>
      <p:pic>
        <p:nvPicPr>
          <p:cNvPr id="1206" name="illustration of a roadmap with waypoints" descr="illustration of a roadmap with waypoints"/>
          <p:cNvPicPr>
            <a:picLocks noChangeAspect="1"/>
          </p:cNvPicPr>
          <p:nvPr/>
        </p:nvPicPr>
        <p:blipFill>
          <a:blip r:embed="rId4"/>
          <a:srcRect l="5811" t="12806" r="3"/>
          <a:stretch>
            <a:fillRect/>
          </a:stretch>
        </p:blipFill>
        <p:spPr>
          <a:xfrm>
            <a:off x="3608250" y="2885774"/>
            <a:ext cx="1734861" cy="1445412"/>
          </a:xfrm>
          <a:custGeom>
            <a:avLst/>
            <a:gdLst/>
            <a:ahLst/>
            <a:cxnLst>
              <a:cxn ang="0">
                <a:pos x="wd2" y="hd2"/>
              </a:cxn>
              <a:cxn ang="5400000">
                <a:pos x="wd2" y="hd2"/>
              </a:cxn>
              <a:cxn ang="10800000">
                <a:pos x="wd2" y="hd2"/>
              </a:cxn>
              <a:cxn ang="16200000">
                <a:pos x="wd2" y="hd2"/>
              </a:cxn>
            </a:cxnLst>
            <a:rect l="0" t="0" r="r" b="b"/>
            <a:pathLst>
              <a:path w="21595" h="21596" extrusionOk="0">
                <a:moveTo>
                  <a:pt x="11606" y="0"/>
                </a:moveTo>
                <a:cubicBezTo>
                  <a:pt x="11573" y="9"/>
                  <a:pt x="11537" y="24"/>
                  <a:pt x="11491" y="47"/>
                </a:cubicBezTo>
                <a:cubicBezTo>
                  <a:pt x="11361" y="112"/>
                  <a:pt x="11282" y="203"/>
                  <a:pt x="11219" y="367"/>
                </a:cubicBezTo>
                <a:cubicBezTo>
                  <a:pt x="11191" y="442"/>
                  <a:pt x="11167" y="523"/>
                  <a:pt x="11150" y="603"/>
                </a:cubicBezTo>
                <a:cubicBezTo>
                  <a:pt x="11155" y="672"/>
                  <a:pt x="11153" y="750"/>
                  <a:pt x="11146" y="818"/>
                </a:cubicBezTo>
                <a:cubicBezTo>
                  <a:pt x="11174" y="1088"/>
                  <a:pt x="11294" y="1472"/>
                  <a:pt x="11458" y="1814"/>
                </a:cubicBezTo>
                <a:cubicBezTo>
                  <a:pt x="11537" y="1974"/>
                  <a:pt x="11625" y="2126"/>
                  <a:pt x="11711" y="2250"/>
                </a:cubicBezTo>
                <a:cubicBezTo>
                  <a:pt x="11737" y="2289"/>
                  <a:pt x="11756" y="2312"/>
                  <a:pt x="11771" y="2321"/>
                </a:cubicBezTo>
                <a:cubicBezTo>
                  <a:pt x="11781" y="2327"/>
                  <a:pt x="11789" y="2327"/>
                  <a:pt x="11798" y="2319"/>
                </a:cubicBezTo>
                <a:cubicBezTo>
                  <a:pt x="11804" y="2315"/>
                  <a:pt x="11811" y="2309"/>
                  <a:pt x="11817" y="2301"/>
                </a:cubicBezTo>
                <a:cubicBezTo>
                  <a:pt x="11828" y="2287"/>
                  <a:pt x="11839" y="2265"/>
                  <a:pt x="11856" y="2237"/>
                </a:cubicBezTo>
                <a:cubicBezTo>
                  <a:pt x="11893" y="2174"/>
                  <a:pt x="11989" y="1956"/>
                  <a:pt x="12075" y="1741"/>
                </a:cubicBezTo>
                <a:cubicBezTo>
                  <a:pt x="12144" y="1547"/>
                  <a:pt x="12203" y="1344"/>
                  <a:pt x="12239" y="1174"/>
                </a:cubicBezTo>
                <a:cubicBezTo>
                  <a:pt x="12250" y="1085"/>
                  <a:pt x="12256" y="991"/>
                  <a:pt x="12256" y="874"/>
                </a:cubicBezTo>
                <a:cubicBezTo>
                  <a:pt x="12257" y="522"/>
                  <a:pt x="12238" y="439"/>
                  <a:pt x="12128" y="296"/>
                </a:cubicBezTo>
                <a:cubicBezTo>
                  <a:pt x="12074" y="226"/>
                  <a:pt x="11985" y="143"/>
                  <a:pt x="11904" y="87"/>
                </a:cubicBezTo>
                <a:cubicBezTo>
                  <a:pt x="11797" y="25"/>
                  <a:pt x="11700" y="-4"/>
                  <a:pt x="11610" y="0"/>
                </a:cubicBezTo>
                <a:lnTo>
                  <a:pt x="11606" y="0"/>
                </a:lnTo>
                <a:close/>
                <a:moveTo>
                  <a:pt x="11771" y="414"/>
                </a:moveTo>
                <a:cubicBezTo>
                  <a:pt x="11848" y="415"/>
                  <a:pt x="11875" y="520"/>
                  <a:pt x="11861" y="736"/>
                </a:cubicBezTo>
                <a:cubicBezTo>
                  <a:pt x="11847" y="942"/>
                  <a:pt x="11829" y="979"/>
                  <a:pt x="11711" y="996"/>
                </a:cubicBezTo>
                <a:cubicBezTo>
                  <a:pt x="11636" y="1006"/>
                  <a:pt x="11560" y="984"/>
                  <a:pt x="11541" y="947"/>
                </a:cubicBezTo>
                <a:cubicBezTo>
                  <a:pt x="11483" y="833"/>
                  <a:pt x="11569" y="519"/>
                  <a:pt x="11678" y="449"/>
                </a:cubicBezTo>
                <a:cubicBezTo>
                  <a:pt x="11714" y="426"/>
                  <a:pt x="11745" y="414"/>
                  <a:pt x="11771" y="414"/>
                </a:cubicBezTo>
                <a:close/>
                <a:moveTo>
                  <a:pt x="18218" y="1683"/>
                </a:moveTo>
                <a:cubicBezTo>
                  <a:pt x="18168" y="1683"/>
                  <a:pt x="18107" y="1691"/>
                  <a:pt x="18025" y="1697"/>
                </a:cubicBezTo>
                <a:cubicBezTo>
                  <a:pt x="17891" y="1708"/>
                  <a:pt x="17809" y="1711"/>
                  <a:pt x="17745" y="1737"/>
                </a:cubicBezTo>
                <a:cubicBezTo>
                  <a:pt x="17705" y="1764"/>
                  <a:pt x="17667" y="1801"/>
                  <a:pt x="17625" y="1841"/>
                </a:cubicBezTo>
                <a:cubicBezTo>
                  <a:pt x="17537" y="1942"/>
                  <a:pt x="17464" y="2037"/>
                  <a:pt x="17408" y="2132"/>
                </a:cubicBezTo>
                <a:cubicBezTo>
                  <a:pt x="17288" y="2376"/>
                  <a:pt x="17234" y="2695"/>
                  <a:pt x="17260" y="3040"/>
                </a:cubicBezTo>
                <a:cubicBezTo>
                  <a:pt x="17263" y="3082"/>
                  <a:pt x="17265" y="3123"/>
                  <a:pt x="17267" y="3162"/>
                </a:cubicBezTo>
                <a:cubicBezTo>
                  <a:pt x="17289" y="3200"/>
                  <a:pt x="17294" y="3226"/>
                  <a:pt x="17280" y="3242"/>
                </a:cubicBezTo>
                <a:cubicBezTo>
                  <a:pt x="17278" y="3255"/>
                  <a:pt x="17274" y="3269"/>
                  <a:pt x="17269" y="3280"/>
                </a:cubicBezTo>
                <a:cubicBezTo>
                  <a:pt x="17292" y="3312"/>
                  <a:pt x="17292" y="3334"/>
                  <a:pt x="17269" y="3347"/>
                </a:cubicBezTo>
                <a:cubicBezTo>
                  <a:pt x="17268" y="3388"/>
                  <a:pt x="17265" y="3418"/>
                  <a:pt x="17260" y="3424"/>
                </a:cubicBezTo>
                <a:cubicBezTo>
                  <a:pt x="17246" y="3441"/>
                  <a:pt x="17142" y="3414"/>
                  <a:pt x="17025" y="3364"/>
                </a:cubicBezTo>
                <a:cubicBezTo>
                  <a:pt x="16936" y="3327"/>
                  <a:pt x="16834" y="3291"/>
                  <a:pt x="16726" y="3255"/>
                </a:cubicBezTo>
                <a:cubicBezTo>
                  <a:pt x="16692" y="3245"/>
                  <a:pt x="16663" y="3235"/>
                  <a:pt x="16628" y="3224"/>
                </a:cubicBezTo>
                <a:cubicBezTo>
                  <a:pt x="16457" y="3171"/>
                  <a:pt x="16274" y="3123"/>
                  <a:pt x="16089" y="3078"/>
                </a:cubicBezTo>
                <a:cubicBezTo>
                  <a:pt x="15277" y="2889"/>
                  <a:pt x="14242" y="2756"/>
                  <a:pt x="13338" y="2737"/>
                </a:cubicBezTo>
                <a:cubicBezTo>
                  <a:pt x="13233" y="2735"/>
                  <a:pt x="13127" y="2736"/>
                  <a:pt x="13023" y="2737"/>
                </a:cubicBezTo>
                <a:cubicBezTo>
                  <a:pt x="12682" y="2740"/>
                  <a:pt x="12515" y="2747"/>
                  <a:pt x="12469" y="2760"/>
                </a:cubicBezTo>
                <a:lnTo>
                  <a:pt x="13049" y="2855"/>
                </a:lnTo>
                <a:cubicBezTo>
                  <a:pt x="13875" y="2991"/>
                  <a:pt x="14575" y="3159"/>
                  <a:pt x="15302" y="3404"/>
                </a:cubicBezTo>
                <a:cubicBezTo>
                  <a:pt x="16511" y="3810"/>
                  <a:pt x="17265" y="4299"/>
                  <a:pt x="17538" y="4839"/>
                </a:cubicBezTo>
                <a:cubicBezTo>
                  <a:pt x="17539" y="4840"/>
                  <a:pt x="17542" y="4843"/>
                  <a:pt x="17543" y="4845"/>
                </a:cubicBezTo>
                <a:cubicBezTo>
                  <a:pt x="17548" y="4855"/>
                  <a:pt x="17553" y="4862"/>
                  <a:pt x="17558" y="4872"/>
                </a:cubicBezTo>
                <a:cubicBezTo>
                  <a:pt x="17609" y="4979"/>
                  <a:pt x="17641" y="5089"/>
                  <a:pt x="17651" y="5197"/>
                </a:cubicBezTo>
                <a:cubicBezTo>
                  <a:pt x="17661" y="5261"/>
                  <a:pt x="17660" y="5327"/>
                  <a:pt x="17651" y="5390"/>
                </a:cubicBezTo>
                <a:cubicBezTo>
                  <a:pt x="17610" y="5806"/>
                  <a:pt x="17254" y="6195"/>
                  <a:pt x="16600" y="6551"/>
                </a:cubicBezTo>
                <a:cubicBezTo>
                  <a:pt x="16557" y="6575"/>
                  <a:pt x="16513" y="6599"/>
                  <a:pt x="16467" y="6622"/>
                </a:cubicBezTo>
                <a:cubicBezTo>
                  <a:pt x="16441" y="6635"/>
                  <a:pt x="16415" y="6647"/>
                  <a:pt x="16387" y="6660"/>
                </a:cubicBezTo>
                <a:cubicBezTo>
                  <a:pt x="16364" y="6672"/>
                  <a:pt x="16339" y="6684"/>
                  <a:pt x="16315" y="6695"/>
                </a:cubicBezTo>
                <a:cubicBezTo>
                  <a:pt x="16295" y="6704"/>
                  <a:pt x="16277" y="6713"/>
                  <a:pt x="16256" y="6722"/>
                </a:cubicBezTo>
                <a:cubicBezTo>
                  <a:pt x="16242" y="6729"/>
                  <a:pt x="16226" y="6735"/>
                  <a:pt x="16211" y="6742"/>
                </a:cubicBezTo>
                <a:cubicBezTo>
                  <a:pt x="15369" y="7121"/>
                  <a:pt x="14162" y="7461"/>
                  <a:pt x="12619" y="7747"/>
                </a:cubicBezTo>
                <a:cubicBezTo>
                  <a:pt x="12236" y="7818"/>
                  <a:pt x="11838" y="7882"/>
                  <a:pt x="11413" y="7947"/>
                </a:cubicBezTo>
                <a:cubicBezTo>
                  <a:pt x="10949" y="8017"/>
                  <a:pt x="10217" y="8133"/>
                  <a:pt x="9787" y="8203"/>
                </a:cubicBezTo>
                <a:cubicBezTo>
                  <a:pt x="9546" y="8242"/>
                  <a:pt x="9325" y="8274"/>
                  <a:pt x="9166" y="8290"/>
                </a:cubicBezTo>
                <a:cubicBezTo>
                  <a:pt x="9158" y="8292"/>
                  <a:pt x="9131" y="8298"/>
                  <a:pt x="9127" y="8299"/>
                </a:cubicBezTo>
                <a:cubicBezTo>
                  <a:pt x="9081" y="8309"/>
                  <a:pt x="9034" y="8306"/>
                  <a:pt x="8999" y="8301"/>
                </a:cubicBezTo>
                <a:cubicBezTo>
                  <a:pt x="8964" y="8302"/>
                  <a:pt x="8941" y="8303"/>
                  <a:pt x="8933" y="8299"/>
                </a:cubicBezTo>
                <a:cubicBezTo>
                  <a:pt x="8932" y="8299"/>
                  <a:pt x="8932" y="8300"/>
                  <a:pt x="8931" y="8299"/>
                </a:cubicBezTo>
                <a:cubicBezTo>
                  <a:pt x="8925" y="8299"/>
                  <a:pt x="8915" y="8300"/>
                  <a:pt x="8914" y="8299"/>
                </a:cubicBezTo>
                <a:cubicBezTo>
                  <a:pt x="8910" y="8297"/>
                  <a:pt x="8909" y="8284"/>
                  <a:pt x="8910" y="8270"/>
                </a:cubicBezTo>
                <a:cubicBezTo>
                  <a:pt x="8897" y="8212"/>
                  <a:pt x="8947" y="8068"/>
                  <a:pt x="9079" y="7754"/>
                </a:cubicBezTo>
                <a:cubicBezTo>
                  <a:pt x="9111" y="7676"/>
                  <a:pt x="9141" y="7601"/>
                  <a:pt x="9170" y="7525"/>
                </a:cubicBezTo>
                <a:cubicBezTo>
                  <a:pt x="9173" y="7519"/>
                  <a:pt x="9175" y="7513"/>
                  <a:pt x="9177" y="7507"/>
                </a:cubicBezTo>
                <a:cubicBezTo>
                  <a:pt x="9203" y="7439"/>
                  <a:pt x="9224" y="7373"/>
                  <a:pt x="9247" y="7307"/>
                </a:cubicBezTo>
                <a:cubicBezTo>
                  <a:pt x="9252" y="7293"/>
                  <a:pt x="9260" y="7280"/>
                  <a:pt x="9264" y="7267"/>
                </a:cubicBezTo>
                <a:cubicBezTo>
                  <a:pt x="9340" y="7037"/>
                  <a:pt x="9413" y="6782"/>
                  <a:pt x="9464" y="6573"/>
                </a:cubicBezTo>
                <a:cubicBezTo>
                  <a:pt x="9470" y="6550"/>
                  <a:pt x="9474" y="6529"/>
                  <a:pt x="9479" y="6506"/>
                </a:cubicBezTo>
                <a:cubicBezTo>
                  <a:pt x="9484" y="6481"/>
                  <a:pt x="9489" y="6458"/>
                  <a:pt x="9494" y="6433"/>
                </a:cubicBezTo>
                <a:cubicBezTo>
                  <a:pt x="9499" y="6409"/>
                  <a:pt x="9503" y="6386"/>
                  <a:pt x="9507" y="6362"/>
                </a:cubicBezTo>
                <a:cubicBezTo>
                  <a:pt x="9510" y="6345"/>
                  <a:pt x="9515" y="6328"/>
                  <a:pt x="9518" y="6311"/>
                </a:cubicBezTo>
                <a:cubicBezTo>
                  <a:pt x="9526" y="6263"/>
                  <a:pt x="9530" y="6211"/>
                  <a:pt x="9536" y="6164"/>
                </a:cubicBezTo>
                <a:cubicBezTo>
                  <a:pt x="9537" y="6152"/>
                  <a:pt x="9538" y="6141"/>
                  <a:pt x="9540" y="6128"/>
                </a:cubicBezTo>
                <a:cubicBezTo>
                  <a:pt x="9543" y="6102"/>
                  <a:pt x="9546" y="6077"/>
                  <a:pt x="9549" y="6051"/>
                </a:cubicBezTo>
                <a:cubicBezTo>
                  <a:pt x="9551" y="6032"/>
                  <a:pt x="9552" y="6014"/>
                  <a:pt x="9553" y="5995"/>
                </a:cubicBezTo>
                <a:cubicBezTo>
                  <a:pt x="9555" y="5969"/>
                  <a:pt x="9559" y="5943"/>
                  <a:pt x="9561" y="5917"/>
                </a:cubicBezTo>
                <a:cubicBezTo>
                  <a:pt x="9562" y="5885"/>
                  <a:pt x="9561" y="5852"/>
                  <a:pt x="9562" y="5821"/>
                </a:cubicBezTo>
                <a:cubicBezTo>
                  <a:pt x="9562" y="5806"/>
                  <a:pt x="9566" y="5793"/>
                  <a:pt x="9566" y="5779"/>
                </a:cubicBezTo>
                <a:cubicBezTo>
                  <a:pt x="9567" y="5746"/>
                  <a:pt x="9567" y="5716"/>
                  <a:pt x="9566" y="5684"/>
                </a:cubicBezTo>
                <a:cubicBezTo>
                  <a:pt x="9566" y="5677"/>
                  <a:pt x="9562" y="5666"/>
                  <a:pt x="9562" y="5659"/>
                </a:cubicBezTo>
                <a:cubicBezTo>
                  <a:pt x="9561" y="5619"/>
                  <a:pt x="9564" y="5580"/>
                  <a:pt x="9561" y="5541"/>
                </a:cubicBezTo>
                <a:cubicBezTo>
                  <a:pt x="9560" y="5535"/>
                  <a:pt x="9558" y="5530"/>
                  <a:pt x="9557" y="5524"/>
                </a:cubicBezTo>
                <a:cubicBezTo>
                  <a:pt x="9554" y="5486"/>
                  <a:pt x="9549" y="5449"/>
                  <a:pt x="9544" y="5412"/>
                </a:cubicBezTo>
                <a:cubicBezTo>
                  <a:pt x="9544" y="5412"/>
                  <a:pt x="9544" y="5410"/>
                  <a:pt x="9544" y="5410"/>
                </a:cubicBezTo>
                <a:cubicBezTo>
                  <a:pt x="9499" y="5080"/>
                  <a:pt x="9382" y="4806"/>
                  <a:pt x="9196" y="4590"/>
                </a:cubicBezTo>
                <a:cubicBezTo>
                  <a:pt x="8864" y="4205"/>
                  <a:pt x="8589" y="4058"/>
                  <a:pt x="8236" y="4089"/>
                </a:cubicBezTo>
                <a:cubicBezTo>
                  <a:pt x="8040" y="4106"/>
                  <a:pt x="7874" y="4179"/>
                  <a:pt x="7734" y="4303"/>
                </a:cubicBezTo>
                <a:cubicBezTo>
                  <a:pt x="7631" y="4403"/>
                  <a:pt x="7533" y="4532"/>
                  <a:pt x="7450" y="4692"/>
                </a:cubicBezTo>
                <a:cubicBezTo>
                  <a:pt x="7384" y="4831"/>
                  <a:pt x="7330" y="4993"/>
                  <a:pt x="7284" y="5183"/>
                </a:cubicBezTo>
                <a:cubicBezTo>
                  <a:pt x="7196" y="5539"/>
                  <a:pt x="7223" y="5955"/>
                  <a:pt x="7369" y="6455"/>
                </a:cubicBezTo>
                <a:cubicBezTo>
                  <a:pt x="7369" y="6455"/>
                  <a:pt x="7369" y="6459"/>
                  <a:pt x="7369" y="6460"/>
                </a:cubicBezTo>
                <a:cubicBezTo>
                  <a:pt x="7463" y="6745"/>
                  <a:pt x="7613" y="7120"/>
                  <a:pt x="7769" y="7467"/>
                </a:cubicBezTo>
                <a:cubicBezTo>
                  <a:pt x="7835" y="7604"/>
                  <a:pt x="7908" y="7742"/>
                  <a:pt x="7986" y="7889"/>
                </a:cubicBezTo>
                <a:cubicBezTo>
                  <a:pt x="8050" y="8008"/>
                  <a:pt x="8103" y="8120"/>
                  <a:pt x="8143" y="8212"/>
                </a:cubicBezTo>
                <a:cubicBezTo>
                  <a:pt x="8190" y="8310"/>
                  <a:pt x="8218" y="8395"/>
                  <a:pt x="8212" y="8428"/>
                </a:cubicBezTo>
                <a:cubicBezTo>
                  <a:pt x="8211" y="8433"/>
                  <a:pt x="8206" y="8438"/>
                  <a:pt x="8204" y="8441"/>
                </a:cubicBezTo>
                <a:cubicBezTo>
                  <a:pt x="8179" y="8468"/>
                  <a:pt x="7813" y="8562"/>
                  <a:pt x="7391" y="8652"/>
                </a:cubicBezTo>
                <a:cubicBezTo>
                  <a:pt x="7141" y="8706"/>
                  <a:pt x="6895" y="8764"/>
                  <a:pt x="6650" y="8826"/>
                </a:cubicBezTo>
                <a:cubicBezTo>
                  <a:pt x="6618" y="8834"/>
                  <a:pt x="6591" y="8840"/>
                  <a:pt x="6559" y="8848"/>
                </a:cubicBezTo>
                <a:cubicBezTo>
                  <a:pt x="6544" y="8852"/>
                  <a:pt x="6528" y="8857"/>
                  <a:pt x="6513" y="8861"/>
                </a:cubicBezTo>
                <a:cubicBezTo>
                  <a:pt x="6136" y="8960"/>
                  <a:pt x="5749" y="9073"/>
                  <a:pt x="5381" y="9188"/>
                </a:cubicBezTo>
                <a:cubicBezTo>
                  <a:pt x="5017" y="9303"/>
                  <a:pt x="4661" y="9424"/>
                  <a:pt x="4316" y="9557"/>
                </a:cubicBezTo>
                <a:lnTo>
                  <a:pt x="3493" y="9873"/>
                </a:lnTo>
                <a:lnTo>
                  <a:pt x="3341" y="9740"/>
                </a:lnTo>
                <a:cubicBezTo>
                  <a:pt x="3310" y="9712"/>
                  <a:pt x="3276" y="9687"/>
                  <a:pt x="3243" y="9664"/>
                </a:cubicBezTo>
                <a:cubicBezTo>
                  <a:pt x="3212" y="9650"/>
                  <a:pt x="3180" y="9633"/>
                  <a:pt x="3145" y="9613"/>
                </a:cubicBezTo>
                <a:cubicBezTo>
                  <a:pt x="3125" y="9601"/>
                  <a:pt x="3105" y="9586"/>
                  <a:pt x="3086" y="9573"/>
                </a:cubicBezTo>
                <a:cubicBezTo>
                  <a:pt x="3055" y="9560"/>
                  <a:pt x="3023" y="9548"/>
                  <a:pt x="2991" y="9537"/>
                </a:cubicBezTo>
                <a:cubicBezTo>
                  <a:pt x="2894" y="9507"/>
                  <a:pt x="2790" y="9492"/>
                  <a:pt x="2669" y="9490"/>
                </a:cubicBezTo>
                <a:cubicBezTo>
                  <a:pt x="2262" y="9497"/>
                  <a:pt x="1834" y="9743"/>
                  <a:pt x="1537" y="10189"/>
                </a:cubicBezTo>
                <a:cubicBezTo>
                  <a:pt x="1536" y="10190"/>
                  <a:pt x="1538" y="10189"/>
                  <a:pt x="1537" y="10191"/>
                </a:cubicBezTo>
                <a:cubicBezTo>
                  <a:pt x="1491" y="10265"/>
                  <a:pt x="1448" y="10343"/>
                  <a:pt x="1409" y="10427"/>
                </a:cubicBezTo>
                <a:cubicBezTo>
                  <a:pt x="1390" y="10468"/>
                  <a:pt x="1372" y="10508"/>
                  <a:pt x="1355" y="10542"/>
                </a:cubicBezTo>
                <a:cubicBezTo>
                  <a:pt x="1311" y="10653"/>
                  <a:pt x="1270" y="10773"/>
                  <a:pt x="1254" y="10840"/>
                </a:cubicBezTo>
                <a:cubicBezTo>
                  <a:pt x="1233" y="10925"/>
                  <a:pt x="1167" y="11056"/>
                  <a:pt x="1109" y="11132"/>
                </a:cubicBezTo>
                <a:cubicBezTo>
                  <a:pt x="1051" y="11208"/>
                  <a:pt x="1022" y="11269"/>
                  <a:pt x="1046" y="11269"/>
                </a:cubicBezTo>
                <a:cubicBezTo>
                  <a:pt x="1070" y="11269"/>
                  <a:pt x="1038" y="11339"/>
                  <a:pt x="974" y="11421"/>
                </a:cubicBezTo>
                <a:cubicBezTo>
                  <a:pt x="919" y="11491"/>
                  <a:pt x="849" y="11539"/>
                  <a:pt x="809" y="11541"/>
                </a:cubicBezTo>
                <a:cubicBezTo>
                  <a:pt x="760" y="11637"/>
                  <a:pt x="696" y="11749"/>
                  <a:pt x="622" y="11865"/>
                </a:cubicBezTo>
                <a:cubicBezTo>
                  <a:pt x="418" y="12184"/>
                  <a:pt x="154" y="12801"/>
                  <a:pt x="12" y="13231"/>
                </a:cubicBezTo>
                <a:cubicBezTo>
                  <a:pt x="14" y="13411"/>
                  <a:pt x="10" y="13710"/>
                  <a:pt x="3" y="13976"/>
                </a:cubicBezTo>
                <a:cubicBezTo>
                  <a:pt x="-5" y="14297"/>
                  <a:pt x="2" y="14600"/>
                  <a:pt x="20" y="14652"/>
                </a:cubicBezTo>
                <a:cubicBezTo>
                  <a:pt x="32" y="14689"/>
                  <a:pt x="34" y="14802"/>
                  <a:pt x="25" y="14930"/>
                </a:cubicBezTo>
                <a:cubicBezTo>
                  <a:pt x="82" y="15023"/>
                  <a:pt x="106" y="15109"/>
                  <a:pt x="81" y="15139"/>
                </a:cubicBezTo>
                <a:cubicBezTo>
                  <a:pt x="51" y="15175"/>
                  <a:pt x="58" y="15255"/>
                  <a:pt x="97" y="15316"/>
                </a:cubicBezTo>
                <a:cubicBezTo>
                  <a:pt x="205" y="15482"/>
                  <a:pt x="262" y="15818"/>
                  <a:pt x="207" y="15921"/>
                </a:cubicBezTo>
                <a:cubicBezTo>
                  <a:pt x="211" y="15928"/>
                  <a:pt x="215" y="15933"/>
                  <a:pt x="220" y="15941"/>
                </a:cubicBezTo>
                <a:cubicBezTo>
                  <a:pt x="263" y="16007"/>
                  <a:pt x="290" y="16074"/>
                  <a:pt x="279" y="16088"/>
                </a:cubicBezTo>
                <a:cubicBezTo>
                  <a:pt x="268" y="16101"/>
                  <a:pt x="292" y="16168"/>
                  <a:pt x="331" y="16241"/>
                </a:cubicBezTo>
                <a:cubicBezTo>
                  <a:pt x="351" y="16276"/>
                  <a:pt x="366" y="16315"/>
                  <a:pt x="374" y="16348"/>
                </a:cubicBezTo>
                <a:lnTo>
                  <a:pt x="433" y="16344"/>
                </a:lnTo>
                <a:lnTo>
                  <a:pt x="425" y="16462"/>
                </a:lnTo>
                <a:cubicBezTo>
                  <a:pt x="459" y="16513"/>
                  <a:pt x="475" y="16572"/>
                  <a:pt x="468" y="16628"/>
                </a:cubicBezTo>
                <a:cubicBezTo>
                  <a:pt x="501" y="16678"/>
                  <a:pt x="532" y="16747"/>
                  <a:pt x="551" y="16813"/>
                </a:cubicBezTo>
                <a:cubicBezTo>
                  <a:pt x="603" y="16844"/>
                  <a:pt x="687" y="16971"/>
                  <a:pt x="751" y="17120"/>
                </a:cubicBezTo>
                <a:cubicBezTo>
                  <a:pt x="837" y="17319"/>
                  <a:pt x="867" y="17390"/>
                  <a:pt x="827" y="17433"/>
                </a:cubicBezTo>
                <a:cubicBezTo>
                  <a:pt x="844" y="17455"/>
                  <a:pt x="851" y="17490"/>
                  <a:pt x="855" y="17529"/>
                </a:cubicBezTo>
                <a:cubicBezTo>
                  <a:pt x="895" y="17510"/>
                  <a:pt x="929" y="17553"/>
                  <a:pt x="1003" y="17667"/>
                </a:cubicBezTo>
                <a:cubicBezTo>
                  <a:pt x="1066" y="17766"/>
                  <a:pt x="1091" y="17845"/>
                  <a:pt x="1076" y="17907"/>
                </a:cubicBezTo>
                <a:cubicBezTo>
                  <a:pt x="1108" y="17940"/>
                  <a:pt x="1143" y="17999"/>
                  <a:pt x="1196" y="18092"/>
                </a:cubicBezTo>
                <a:cubicBezTo>
                  <a:pt x="1274" y="18229"/>
                  <a:pt x="1331" y="18338"/>
                  <a:pt x="1322" y="18338"/>
                </a:cubicBezTo>
                <a:cubicBezTo>
                  <a:pt x="1254" y="18338"/>
                  <a:pt x="2708" y="20132"/>
                  <a:pt x="2778" y="20135"/>
                </a:cubicBezTo>
                <a:cubicBezTo>
                  <a:pt x="2794" y="20135"/>
                  <a:pt x="2911" y="20253"/>
                  <a:pt x="3034" y="20391"/>
                </a:cubicBezTo>
                <a:cubicBezTo>
                  <a:pt x="3157" y="20530"/>
                  <a:pt x="3270" y="20642"/>
                  <a:pt x="3286" y="20642"/>
                </a:cubicBezTo>
                <a:cubicBezTo>
                  <a:pt x="3303" y="20642"/>
                  <a:pt x="3355" y="20683"/>
                  <a:pt x="3401" y="20733"/>
                </a:cubicBezTo>
                <a:cubicBezTo>
                  <a:pt x="3404" y="20737"/>
                  <a:pt x="3403" y="20738"/>
                  <a:pt x="3406" y="20742"/>
                </a:cubicBezTo>
                <a:cubicBezTo>
                  <a:pt x="3443" y="20709"/>
                  <a:pt x="3497" y="20726"/>
                  <a:pt x="3566" y="20795"/>
                </a:cubicBezTo>
                <a:cubicBezTo>
                  <a:pt x="3655" y="20884"/>
                  <a:pt x="3673" y="20920"/>
                  <a:pt x="3621" y="20980"/>
                </a:cubicBezTo>
                <a:cubicBezTo>
                  <a:pt x="3757" y="21015"/>
                  <a:pt x="3892" y="21119"/>
                  <a:pt x="3880" y="21198"/>
                </a:cubicBezTo>
                <a:cubicBezTo>
                  <a:pt x="4000" y="21177"/>
                  <a:pt x="4122" y="21240"/>
                  <a:pt x="4188" y="21389"/>
                </a:cubicBezTo>
                <a:cubicBezTo>
                  <a:pt x="4265" y="21562"/>
                  <a:pt x="4379" y="21592"/>
                  <a:pt x="9801" y="21596"/>
                </a:cubicBezTo>
                <a:lnTo>
                  <a:pt x="21595" y="21596"/>
                </a:lnTo>
                <a:lnTo>
                  <a:pt x="21595" y="20197"/>
                </a:lnTo>
                <a:lnTo>
                  <a:pt x="21595" y="18801"/>
                </a:lnTo>
                <a:lnTo>
                  <a:pt x="20074" y="18816"/>
                </a:lnTo>
                <a:cubicBezTo>
                  <a:pt x="19237" y="18824"/>
                  <a:pt x="18517" y="18814"/>
                  <a:pt x="18477" y="18796"/>
                </a:cubicBezTo>
                <a:cubicBezTo>
                  <a:pt x="18456" y="18786"/>
                  <a:pt x="18314" y="18776"/>
                  <a:pt x="18116" y="18765"/>
                </a:cubicBezTo>
                <a:cubicBezTo>
                  <a:pt x="17802" y="18755"/>
                  <a:pt x="17502" y="18746"/>
                  <a:pt x="17208" y="18730"/>
                </a:cubicBezTo>
                <a:cubicBezTo>
                  <a:pt x="15913" y="18672"/>
                  <a:pt x="13839" y="18464"/>
                  <a:pt x="13716" y="18372"/>
                </a:cubicBezTo>
                <a:cubicBezTo>
                  <a:pt x="13712" y="18369"/>
                  <a:pt x="13713" y="18352"/>
                  <a:pt x="13716" y="18332"/>
                </a:cubicBezTo>
                <a:cubicBezTo>
                  <a:pt x="13704" y="18320"/>
                  <a:pt x="13699" y="18306"/>
                  <a:pt x="13701" y="18292"/>
                </a:cubicBezTo>
                <a:cubicBezTo>
                  <a:pt x="13708" y="18254"/>
                  <a:pt x="13803" y="17996"/>
                  <a:pt x="13912" y="17714"/>
                </a:cubicBezTo>
                <a:cubicBezTo>
                  <a:pt x="14506" y="16188"/>
                  <a:pt x="14702" y="15339"/>
                  <a:pt x="14716" y="14285"/>
                </a:cubicBezTo>
                <a:cubicBezTo>
                  <a:pt x="14717" y="14157"/>
                  <a:pt x="14718" y="14036"/>
                  <a:pt x="14716" y="13922"/>
                </a:cubicBezTo>
                <a:cubicBezTo>
                  <a:pt x="14700" y="13678"/>
                  <a:pt x="14676" y="13486"/>
                  <a:pt x="14637" y="13313"/>
                </a:cubicBezTo>
                <a:cubicBezTo>
                  <a:pt x="14581" y="13168"/>
                  <a:pt x="14533" y="13003"/>
                  <a:pt x="14516" y="12899"/>
                </a:cubicBezTo>
                <a:cubicBezTo>
                  <a:pt x="14461" y="12768"/>
                  <a:pt x="14391" y="12643"/>
                  <a:pt x="14311" y="12515"/>
                </a:cubicBezTo>
                <a:cubicBezTo>
                  <a:pt x="14108" y="12221"/>
                  <a:pt x="13808" y="11859"/>
                  <a:pt x="13542" y="11590"/>
                </a:cubicBezTo>
                <a:cubicBezTo>
                  <a:pt x="13380" y="11435"/>
                  <a:pt x="13224" y="11301"/>
                  <a:pt x="13121" y="11238"/>
                </a:cubicBezTo>
                <a:cubicBezTo>
                  <a:pt x="13077" y="11211"/>
                  <a:pt x="13039" y="11191"/>
                  <a:pt x="13003" y="11172"/>
                </a:cubicBezTo>
                <a:cubicBezTo>
                  <a:pt x="12928" y="11160"/>
                  <a:pt x="12813" y="11123"/>
                  <a:pt x="12645" y="11065"/>
                </a:cubicBezTo>
                <a:cubicBezTo>
                  <a:pt x="12569" y="11059"/>
                  <a:pt x="12478" y="11054"/>
                  <a:pt x="12358" y="11054"/>
                </a:cubicBezTo>
                <a:cubicBezTo>
                  <a:pt x="12250" y="11054"/>
                  <a:pt x="12164" y="11057"/>
                  <a:pt x="12091" y="11063"/>
                </a:cubicBezTo>
                <a:cubicBezTo>
                  <a:pt x="12059" y="11076"/>
                  <a:pt x="12029" y="11086"/>
                  <a:pt x="11997" y="11089"/>
                </a:cubicBezTo>
                <a:cubicBezTo>
                  <a:pt x="11924" y="11107"/>
                  <a:pt x="11878" y="11114"/>
                  <a:pt x="11848" y="11109"/>
                </a:cubicBezTo>
                <a:cubicBezTo>
                  <a:pt x="11806" y="11123"/>
                  <a:pt x="11762" y="11140"/>
                  <a:pt x="11717" y="11163"/>
                </a:cubicBezTo>
                <a:cubicBezTo>
                  <a:pt x="11683" y="11182"/>
                  <a:pt x="11648" y="11207"/>
                  <a:pt x="11606" y="11232"/>
                </a:cubicBezTo>
                <a:cubicBezTo>
                  <a:pt x="11398" y="11352"/>
                  <a:pt x="11205" y="11514"/>
                  <a:pt x="11032" y="11714"/>
                </a:cubicBezTo>
                <a:cubicBezTo>
                  <a:pt x="11026" y="11721"/>
                  <a:pt x="11019" y="11727"/>
                  <a:pt x="11013" y="11734"/>
                </a:cubicBezTo>
                <a:cubicBezTo>
                  <a:pt x="10996" y="11754"/>
                  <a:pt x="10980" y="11777"/>
                  <a:pt x="10963" y="11799"/>
                </a:cubicBezTo>
                <a:cubicBezTo>
                  <a:pt x="10833" y="11965"/>
                  <a:pt x="10717" y="12150"/>
                  <a:pt x="10617" y="12352"/>
                </a:cubicBezTo>
                <a:lnTo>
                  <a:pt x="10618" y="12403"/>
                </a:lnTo>
                <a:lnTo>
                  <a:pt x="10589" y="12403"/>
                </a:lnTo>
                <a:cubicBezTo>
                  <a:pt x="10516" y="12557"/>
                  <a:pt x="10454" y="12719"/>
                  <a:pt x="10400" y="12888"/>
                </a:cubicBezTo>
                <a:cubicBezTo>
                  <a:pt x="10394" y="12922"/>
                  <a:pt x="10383" y="12962"/>
                  <a:pt x="10366" y="13011"/>
                </a:cubicBezTo>
                <a:cubicBezTo>
                  <a:pt x="10359" y="13034"/>
                  <a:pt x="10350" y="13053"/>
                  <a:pt x="10342" y="13077"/>
                </a:cubicBezTo>
                <a:cubicBezTo>
                  <a:pt x="10297" y="13247"/>
                  <a:pt x="10263" y="13421"/>
                  <a:pt x="10239" y="13600"/>
                </a:cubicBezTo>
                <a:cubicBezTo>
                  <a:pt x="10227" y="13707"/>
                  <a:pt x="10216" y="13827"/>
                  <a:pt x="10209" y="13951"/>
                </a:cubicBezTo>
                <a:cubicBezTo>
                  <a:pt x="10209" y="13975"/>
                  <a:pt x="10209" y="13997"/>
                  <a:pt x="10209" y="14022"/>
                </a:cubicBezTo>
                <a:cubicBezTo>
                  <a:pt x="10209" y="14035"/>
                  <a:pt x="10213" y="14047"/>
                  <a:pt x="10213" y="14060"/>
                </a:cubicBezTo>
                <a:cubicBezTo>
                  <a:pt x="10214" y="14128"/>
                  <a:pt x="10214" y="14193"/>
                  <a:pt x="10215" y="14258"/>
                </a:cubicBezTo>
                <a:cubicBezTo>
                  <a:pt x="10215" y="14259"/>
                  <a:pt x="10215" y="14261"/>
                  <a:pt x="10215" y="14262"/>
                </a:cubicBezTo>
                <a:cubicBezTo>
                  <a:pt x="10221" y="14394"/>
                  <a:pt x="10233" y="14527"/>
                  <a:pt x="10246" y="14652"/>
                </a:cubicBezTo>
                <a:cubicBezTo>
                  <a:pt x="10259" y="14774"/>
                  <a:pt x="10278" y="14902"/>
                  <a:pt x="10302" y="15034"/>
                </a:cubicBezTo>
                <a:cubicBezTo>
                  <a:pt x="10333" y="15156"/>
                  <a:pt x="10370" y="15308"/>
                  <a:pt x="10413" y="15481"/>
                </a:cubicBezTo>
                <a:cubicBezTo>
                  <a:pt x="10489" y="15786"/>
                  <a:pt x="10710" y="16430"/>
                  <a:pt x="10904" y="16915"/>
                </a:cubicBezTo>
                <a:cubicBezTo>
                  <a:pt x="11005" y="17167"/>
                  <a:pt x="11091" y="17398"/>
                  <a:pt x="11150" y="17571"/>
                </a:cubicBezTo>
                <a:cubicBezTo>
                  <a:pt x="11235" y="17755"/>
                  <a:pt x="11331" y="17954"/>
                  <a:pt x="11404" y="18092"/>
                </a:cubicBezTo>
                <a:cubicBezTo>
                  <a:pt x="11519" y="18312"/>
                  <a:pt x="11593" y="18511"/>
                  <a:pt x="11572" y="18536"/>
                </a:cubicBezTo>
                <a:cubicBezTo>
                  <a:pt x="11531" y="18585"/>
                  <a:pt x="10211" y="18213"/>
                  <a:pt x="9323" y="17903"/>
                </a:cubicBezTo>
                <a:cubicBezTo>
                  <a:pt x="8240" y="17526"/>
                  <a:pt x="7213" y="17082"/>
                  <a:pt x="6287" y="16595"/>
                </a:cubicBezTo>
                <a:cubicBezTo>
                  <a:pt x="5548" y="16216"/>
                  <a:pt x="4960" y="15849"/>
                  <a:pt x="4572" y="15517"/>
                </a:cubicBezTo>
                <a:cubicBezTo>
                  <a:pt x="4554" y="15503"/>
                  <a:pt x="4538" y="15488"/>
                  <a:pt x="4521" y="15474"/>
                </a:cubicBezTo>
                <a:cubicBezTo>
                  <a:pt x="4514" y="15467"/>
                  <a:pt x="4504" y="15457"/>
                  <a:pt x="4496" y="15450"/>
                </a:cubicBezTo>
                <a:cubicBezTo>
                  <a:pt x="4493" y="15447"/>
                  <a:pt x="4490" y="15446"/>
                  <a:pt x="4486" y="15443"/>
                </a:cubicBezTo>
                <a:cubicBezTo>
                  <a:pt x="4253" y="15235"/>
                  <a:pt x="4072" y="15024"/>
                  <a:pt x="3932" y="14801"/>
                </a:cubicBezTo>
                <a:lnTo>
                  <a:pt x="3719" y="14463"/>
                </a:lnTo>
                <a:lnTo>
                  <a:pt x="3734" y="14403"/>
                </a:lnTo>
                <a:cubicBezTo>
                  <a:pt x="3737" y="14362"/>
                  <a:pt x="3754" y="14299"/>
                  <a:pt x="3780" y="14231"/>
                </a:cubicBezTo>
                <a:lnTo>
                  <a:pt x="3788" y="14202"/>
                </a:lnTo>
                <a:cubicBezTo>
                  <a:pt x="3816" y="14097"/>
                  <a:pt x="3875" y="13967"/>
                  <a:pt x="3934" y="13871"/>
                </a:cubicBezTo>
                <a:cubicBezTo>
                  <a:pt x="3941" y="13791"/>
                  <a:pt x="3970" y="13695"/>
                  <a:pt x="4027" y="13522"/>
                </a:cubicBezTo>
                <a:cubicBezTo>
                  <a:pt x="4032" y="13506"/>
                  <a:pt x="4038" y="13491"/>
                  <a:pt x="4044" y="13475"/>
                </a:cubicBezTo>
                <a:cubicBezTo>
                  <a:pt x="4065" y="13390"/>
                  <a:pt x="4090" y="13298"/>
                  <a:pt x="4119" y="13195"/>
                </a:cubicBezTo>
                <a:cubicBezTo>
                  <a:pt x="4172" y="13010"/>
                  <a:pt x="4215" y="12875"/>
                  <a:pt x="4253" y="12773"/>
                </a:cubicBezTo>
                <a:cubicBezTo>
                  <a:pt x="4233" y="12702"/>
                  <a:pt x="4283" y="12597"/>
                  <a:pt x="4396" y="12501"/>
                </a:cubicBezTo>
                <a:cubicBezTo>
                  <a:pt x="4431" y="12471"/>
                  <a:pt x="4458" y="12449"/>
                  <a:pt x="4483" y="12430"/>
                </a:cubicBezTo>
                <a:cubicBezTo>
                  <a:pt x="4717" y="12239"/>
                  <a:pt x="5079" y="12022"/>
                  <a:pt x="5505" y="11816"/>
                </a:cubicBezTo>
                <a:cubicBezTo>
                  <a:pt x="5568" y="11776"/>
                  <a:pt x="5671" y="11730"/>
                  <a:pt x="5833" y="11656"/>
                </a:cubicBezTo>
                <a:cubicBezTo>
                  <a:pt x="6049" y="11558"/>
                  <a:pt x="6180" y="11505"/>
                  <a:pt x="6259" y="11490"/>
                </a:cubicBezTo>
                <a:cubicBezTo>
                  <a:pt x="6430" y="11423"/>
                  <a:pt x="6606" y="11362"/>
                  <a:pt x="6780" y="11305"/>
                </a:cubicBezTo>
                <a:cubicBezTo>
                  <a:pt x="6798" y="11299"/>
                  <a:pt x="6818" y="11291"/>
                  <a:pt x="6837" y="11285"/>
                </a:cubicBezTo>
                <a:cubicBezTo>
                  <a:pt x="6899" y="11254"/>
                  <a:pt x="6990" y="11226"/>
                  <a:pt x="7130" y="11187"/>
                </a:cubicBezTo>
                <a:cubicBezTo>
                  <a:pt x="7194" y="11168"/>
                  <a:pt x="7257" y="11155"/>
                  <a:pt x="7315" y="11143"/>
                </a:cubicBezTo>
                <a:cubicBezTo>
                  <a:pt x="7517" y="11087"/>
                  <a:pt x="7763" y="11023"/>
                  <a:pt x="8058" y="10947"/>
                </a:cubicBezTo>
                <a:cubicBezTo>
                  <a:pt x="8143" y="10898"/>
                  <a:pt x="8263" y="10865"/>
                  <a:pt x="8356" y="10869"/>
                </a:cubicBezTo>
                <a:cubicBezTo>
                  <a:pt x="8512" y="10830"/>
                  <a:pt x="8675" y="10792"/>
                  <a:pt x="8860" y="10747"/>
                </a:cubicBezTo>
                <a:cubicBezTo>
                  <a:pt x="9016" y="10686"/>
                  <a:pt x="9289" y="10618"/>
                  <a:pt x="9501" y="10589"/>
                </a:cubicBezTo>
                <a:cubicBezTo>
                  <a:pt x="9672" y="10548"/>
                  <a:pt x="9927" y="10488"/>
                  <a:pt x="10120" y="10442"/>
                </a:cubicBezTo>
                <a:cubicBezTo>
                  <a:pt x="10172" y="10416"/>
                  <a:pt x="10265" y="10395"/>
                  <a:pt x="10366" y="10384"/>
                </a:cubicBezTo>
                <a:cubicBezTo>
                  <a:pt x="10714" y="10302"/>
                  <a:pt x="11012" y="10231"/>
                  <a:pt x="11435" y="10131"/>
                </a:cubicBezTo>
                <a:cubicBezTo>
                  <a:pt x="11734" y="10061"/>
                  <a:pt x="12018" y="9993"/>
                  <a:pt x="12291" y="9924"/>
                </a:cubicBezTo>
                <a:cubicBezTo>
                  <a:pt x="12324" y="9912"/>
                  <a:pt x="12361" y="9902"/>
                  <a:pt x="12402" y="9895"/>
                </a:cubicBezTo>
                <a:cubicBezTo>
                  <a:pt x="13191" y="9694"/>
                  <a:pt x="13876" y="9497"/>
                  <a:pt x="14479" y="9297"/>
                </a:cubicBezTo>
                <a:cubicBezTo>
                  <a:pt x="14504" y="9286"/>
                  <a:pt x="14533" y="9278"/>
                  <a:pt x="14564" y="9270"/>
                </a:cubicBezTo>
                <a:cubicBezTo>
                  <a:pt x="14568" y="9269"/>
                  <a:pt x="14570" y="9267"/>
                  <a:pt x="14574" y="9266"/>
                </a:cubicBezTo>
                <a:cubicBezTo>
                  <a:pt x="15460" y="8968"/>
                  <a:pt x="16167" y="8661"/>
                  <a:pt x="16769" y="8321"/>
                </a:cubicBezTo>
                <a:cubicBezTo>
                  <a:pt x="17255" y="8045"/>
                  <a:pt x="17709" y="7712"/>
                  <a:pt x="18071" y="7376"/>
                </a:cubicBezTo>
                <a:cubicBezTo>
                  <a:pt x="18075" y="7371"/>
                  <a:pt x="18079" y="7368"/>
                  <a:pt x="18084" y="7365"/>
                </a:cubicBezTo>
                <a:cubicBezTo>
                  <a:pt x="18200" y="7256"/>
                  <a:pt x="18304" y="7146"/>
                  <a:pt x="18399" y="7038"/>
                </a:cubicBezTo>
                <a:cubicBezTo>
                  <a:pt x="18407" y="7014"/>
                  <a:pt x="18431" y="6985"/>
                  <a:pt x="18473" y="6940"/>
                </a:cubicBezTo>
                <a:cubicBezTo>
                  <a:pt x="18502" y="6908"/>
                  <a:pt x="18523" y="6883"/>
                  <a:pt x="18540" y="6869"/>
                </a:cubicBezTo>
                <a:cubicBezTo>
                  <a:pt x="18669" y="6703"/>
                  <a:pt x="18768" y="6543"/>
                  <a:pt x="18827" y="6397"/>
                </a:cubicBezTo>
                <a:cubicBezTo>
                  <a:pt x="19093" y="5735"/>
                  <a:pt x="19088" y="5169"/>
                  <a:pt x="18814" y="4621"/>
                </a:cubicBezTo>
                <a:lnTo>
                  <a:pt x="18648" y="4292"/>
                </a:lnTo>
                <a:lnTo>
                  <a:pt x="18762" y="3956"/>
                </a:lnTo>
                <a:cubicBezTo>
                  <a:pt x="18823" y="3774"/>
                  <a:pt x="18865" y="3648"/>
                  <a:pt x="18894" y="3553"/>
                </a:cubicBezTo>
                <a:cubicBezTo>
                  <a:pt x="18913" y="3479"/>
                  <a:pt x="18927" y="3407"/>
                  <a:pt x="18940" y="3338"/>
                </a:cubicBezTo>
                <a:cubicBezTo>
                  <a:pt x="18940" y="3336"/>
                  <a:pt x="18942" y="3334"/>
                  <a:pt x="18942" y="3333"/>
                </a:cubicBezTo>
                <a:cubicBezTo>
                  <a:pt x="18942" y="3332"/>
                  <a:pt x="18942" y="3332"/>
                  <a:pt x="18942" y="3331"/>
                </a:cubicBezTo>
                <a:cubicBezTo>
                  <a:pt x="18940" y="3310"/>
                  <a:pt x="18953" y="3180"/>
                  <a:pt x="18975" y="3035"/>
                </a:cubicBezTo>
                <a:cubicBezTo>
                  <a:pt x="18976" y="3014"/>
                  <a:pt x="18978" y="2993"/>
                  <a:pt x="18979" y="2973"/>
                </a:cubicBezTo>
                <a:cubicBezTo>
                  <a:pt x="18990" y="2547"/>
                  <a:pt x="18858" y="2209"/>
                  <a:pt x="18575" y="1901"/>
                </a:cubicBezTo>
                <a:cubicBezTo>
                  <a:pt x="18569" y="1894"/>
                  <a:pt x="18561" y="1893"/>
                  <a:pt x="18555" y="1886"/>
                </a:cubicBezTo>
                <a:cubicBezTo>
                  <a:pt x="18504" y="1844"/>
                  <a:pt x="18452" y="1803"/>
                  <a:pt x="18392" y="1768"/>
                </a:cubicBezTo>
                <a:cubicBezTo>
                  <a:pt x="18332" y="1733"/>
                  <a:pt x="18277" y="1704"/>
                  <a:pt x="18225" y="1683"/>
                </a:cubicBezTo>
                <a:cubicBezTo>
                  <a:pt x="18223" y="1683"/>
                  <a:pt x="18220" y="1683"/>
                  <a:pt x="18218" y="1683"/>
                </a:cubicBezTo>
                <a:close/>
                <a:moveTo>
                  <a:pt x="18012" y="2488"/>
                </a:moveTo>
                <a:cubicBezTo>
                  <a:pt x="18021" y="2488"/>
                  <a:pt x="18030" y="2489"/>
                  <a:pt x="18040" y="2490"/>
                </a:cubicBezTo>
                <a:cubicBezTo>
                  <a:pt x="18050" y="2488"/>
                  <a:pt x="18063" y="2488"/>
                  <a:pt x="18073" y="2488"/>
                </a:cubicBezTo>
                <a:cubicBezTo>
                  <a:pt x="18094" y="2487"/>
                  <a:pt x="18115" y="2494"/>
                  <a:pt x="18136" y="2504"/>
                </a:cubicBezTo>
                <a:cubicBezTo>
                  <a:pt x="18203" y="2535"/>
                  <a:pt x="18220" y="2602"/>
                  <a:pt x="18208" y="2802"/>
                </a:cubicBezTo>
                <a:cubicBezTo>
                  <a:pt x="18201" y="2933"/>
                  <a:pt x="18195" y="2999"/>
                  <a:pt x="18166" y="3035"/>
                </a:cubicBezTo>
                <a:cubicBezTo>
                  <a:pt x="18141" y="3069"/>
                  <a:pt x="18094" y="3077"/>
                  <a:pt x="18001" y="3086"/>
                </a:cubicBezTo>
                <a:cubicBezTo>
                  <a:pt x="17986" y="3087"/>
                  <a:pt x="17972" y="3086"/>
                  <a:pt x="17958" y="3086"/>
                </a:cubicBezTo>
                <a:cubicBezTo>
                  <a:pt x="17861" y="3088"/>
                  <a:pt x="17801" y="3062"/>
                  <a:pt x="17779" y="3006"/>
                </a:cubicBezTo>
                <a:cubicBezTo>
                  <a:pt x="17776" y="3000"/>
                  <a:pt x="17777" y="2997"/>
                  <a:pt x="17775" y="2991"/>
                </a:cubicBezTo>
                <a:cubicBezTo>
                  <a:pt x="17756" y="2926"/>
                  <a:pt x="17772" y="2827"/>
                  <a:pt x="17827" y="2688"/>
                </a:cubicBezTo>
                <a:cubicBezTo>
                  <a:pt x="17889" y="2533"/>
                  <a:pt x="17925" y="2485"/>
                  <a:pt x="18012" y="2488"/>
                </a:cubicBezTo>
                <a:close/>
                <a:moveTo>
                  <a:pt x="17067" y="4598"/>
                </a:moveTo>
                <a:cubicBezTo>
                  <a:pt x="17057" y="4603"/>
                  <a:pt x="17086" y="4647"/>
                  <a:pt x="17165" y="4747"/>
                </a:cubicBezTo>
                <a:cubicBezTo>
                  <a:pt x="17331" y="4960"/>
                  <a:pt x="17369" y="4985"/>
                  <a:pt x="17306" y="4839"/>
                </a:cubicBezTo>
                <a:cubicBezTo>
                  <a:pt x="17262" y="4772"/>
                  <a:pt x="17207" y="4702"/>
                  <a:pt x="17145" y="4636"/>
                </a:cubicBezTo>
                <a:cubicBezTo>
                  <a:pt x="17139" y="4632"/>
                  <a:pt x="17134" y="4629"/>
                  <a:pt x="17128" y="4625"/>
                </a:cubicBezTo>
                <a:cubicBezTo>
                  <a:pt x="17093" y="4603"/>
                  <a:pt x="17073" y="4594"/>
                  <a:pt x="17067" y="4598"/>
                </a:cubicBezTo>
                <a:close/>
                <a:moveTo>
                  <a:pt x="8519" y="4948"/>
                </a:moveTo>
                <a:cubicBezTo>
                  <a:pt x="8537" y="4948"/>
                  <a:pt x="8557" y="4950"/>
                  <a:pt x="8579" y="4952"/>
                </a:cubicBezTo>
                <a:cubicBezTo>
                  <a:pt x="8815" y="4975"/>
                  <a:pt x="8856" y="5147"/>
                  <a:pt x="8634" y="5177"/>
                </a:cubicBezTo>
                <a:cubicBezTo>
                  <a:pt x="8523" y="5193"/>
                  <a:pt x="8493" y="5223"/>
                  <a:pt x="8493" y="5341"/>
                </a:cubicBezTo>
                <a:cubicBezTo>
                  <a:pt x="8493" y="5457"/>
                  <a:pt x="8521" y="5490"/>
                  <a:pt x="8616" y="5490"/>
                </a:cubicBezTo>
                <a:cubicBezTo>
                  <a:pt x="8804" y="5490"/>
                  <a:pt x="8878" y="5639"/>
                  <a:pt x="8803" y="5857"/>
                </a:cubicBezTo>
                <a:cubicBezTo>
                  <a:pt x="8700" y="6155"/>
                  <a:pt x="8538" y="6254"/>
                  <a:pt x="8451" y="6142"/>
                </a:cubicBezTo>
                <a:lnTo>
                  <a:pt x="8251" y="6155"/>
                </a:lnTo>
                <a:cubicBezTo>
                  <a:pt x="8006" y="6177"/>
                  <a:pt x="7965" y="6122"/>
                  <a:pt x="7991" y="5790"/>
                </a:cubicBezTo>
                <a:cubicBezTo>
                  <a:pt x="7999" y="5690"/>
                  <a:pt x="8006" y="5639"/>
                  <a:pt x="8038" y="5612"/>
                </a:cubicBezTo>
                <a:cubicBezTo>
                  <a:pt x="7956" y="5544"/>
                  <a:pt x="8001" y="5411"/>
                  <a:pt x="8179" y="5188"/>
                </a:cubicBezTo>
                <a:cubicBezTo>
                  <a:pt x="8336" y="4990"/>
                  <a:pt x="8391" y="4945"/>
                  <a:pt x="8519" y="4948"/>
                </a:cubicBezTo>
                <a:close/>
                <a:moveTo>
                  <a:pt x="17421" y="5141"/>
                </a:moveTo>
                <a:cubicBezTo>
                  <a:pt x="17416" y="5153"/>
                  <a:pt x="17411" y="5199"/>
                  <a:pt x="17410" y="5279"/>
                </a:cubicBezTo>
                <a:cubicBezTo>
                  <a:pt x="17410" y="5396"/>
                  <a:pt x="17420" y="5457"/>
                  <a:pt x="17430" y="5432"/>
                </a:cubicBezTo>
                <a:lnTo>
                  <a:pt x="17438" y="5352"/>
                </a:lnTo>
                <a:cubicBezTo>
                  <a:pt x="17443" y="5286"/>
                  <a:pt x="17436" y="5215"/>
                  <a:pt x="17421" y="5141"/>
                </a:cubicBezTo>
                <a:close/>
                <a:moveTo>
                  <a:pt x="12793" y="12817"/>
                </a:moveTo>
                <a:cubicBezTo>
                  <a:pt x="12890" y="12820"/>
                  <a:pt x="12999" y="12842"/>
                  <a:pt x="13082" y="12884"/>
                </a:cubicBezTo>
                <a:cubicBezTo>
                  <a:pt x="13121" y="12878"/>
                  <a:pt x="13174" y="12925"/>
                  <a:pt x="13219" y="13011"/>
                </a:cubicBezTo>
                <a:cubicBezTo>
                  <a:pt x="13356" y="13212"/>
                  <a:pt x="13427" y="13598"/>
                  <a:pt x="13384" y="13962"/>
                </a:cubicBezTo>
                <a:cubicBezTo>
                  <a:pt x="13307" y="14619"/>
                  <a:pt x="12846" y="15336"/>
                  <a:pt x="12397" y="15497"/>
                </a:cubicBezTo>
                <a:cubicBezTo>
                  <a:pt x="11944" y="15660"/>
                  <a:pt x="11714" y="15527"/>
                  <a:pt x="11643" y="15014"/>
                </a:cubicBezTo>
                <a:cubicBezTo>
                  <a:pt x="11626" y="14952"/>
                  <a:pt x="11618" y="14908"/>
                  <a:pt x="11626" y="14878"/>
                </a:cubicBezTo>
                <a:cubicBezTo>
                  <a:pt x="11619" y="14790"/>
                  <a:pt x="11617" y="14695"/>
                  <a:pt x="11617" y="14589"/>
                </a:cubicBezTo>
                <a:cubicBezTo>
                  <a:pt x="11617" y="14205"/>
                  <a:pt x="11671" y="13927"/>
                  <a:pt x="11793" y="13711"/>
                </a:cubicBezTo>
                <a:cubicBezTo>
                  <a:pt x="11816" y="13630"/>
                  <a:pt x="11889" y="13518"/>
                  <a:pt x="12004" y="13371"/>
                </a:cubicBezTo>
                <a:cubicBezTo>
                  <a:pt x="12004" y="13368"/>
                  <a:pt x="12001" y="13362"/>
                  <a:pt x="11999" y="13360"/>
                </a:cubicBezTo>
                <a:cubicBezTo>
                  <a:pt x="11971" y="13303"/>
                  <a:pt x="12200" y="13045"/>
                  <a:pt x="12262" y="13062"/>
                </a:cubicBezTo>
                <a:cubicBezTo>
                  <a:pt x="12267" y="13064"/>
                  <a:pt x="12272" y="13064"/>
                  <a:pt x="12278" y="13064"/>
                </a:cubicBezTo>
                <a:cubicBezTo>
                  <a:pt x="12396" y="12956"/>
                  <a:pt x="12498" y="12889"/>
                  <a:pt x="12577" y="12875"/>
                </a:cubicBezTo>
                <a:cubicBezTo>
                  <a:pt x="12598" y="12830"/>
                  <a:pt x="12689" y="12814"/>
                  <a:pt x="12793" y="12817"/>
                </a:cubicBezTo>
                <a:close/>
              </a:path>
            </a:pathLst>
          </a:custGeom>
          <a:ln w="12700">
            <a:miter lim="400000"/>
          </a:ln>
        </p:spPr>
      </p:pic>
      <p:pic>
        <p:nvPicPr>
          <p:cNvPr id="1207" name="attention sign / exception icon" descr="attention sign / exception icon"/>
          <p:cNvPicPr>
            <a:picLocks noChangeAspect="1"/>
          </p:cNvPicPr>
          <p:nvPr/>
        </p:nvPicPr>
        <p:blipFill>
          <a:blip r:embed="rId5">
            <a:alphaModFix amt="70000"/>
          </a:blip>
          <a:stretch>
            <a:fillRect/>
          </a:stretch>
        </p:blipFill>
        <p:spPr>
          <a:xfrm>
            <a:off x="6600570" y="3071519"/>
            <a:ext cx="1439582" cy="1259635"/>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1" name="accessibility data in Novatus…"/>
          <p:cNvSpPr txBox="1">
            <a:spLocks noGrp="1"/>
          </p:cNvSpPr>
          <p:nvPr>
            <p:ph type="title"/>
          </p:nvPr>
        </p:nvSpPr>
        <p:spPr>
          <a:xfrm>
            <a:off x="385746" y="695301"/>
            <a:ext cx="7543020" cy="1209675"/>
          </a:xfrm>
          <a:prstGeom prst="rect">
            <a:avLst/>
          </a:prstGeom>
        </p:spPr>
        <p:txBody>
          <a:bodyPr>
            <a:noAutofit/>
          </a:bodyPr>
          <a:lstStyle/>
          <a:p>
            <a:pPr defTabSz="281702">
              <a:defRPr sz="8736" spc="-349"/>
            </a:pPr>
            <a:r>
              <a:rPr sz="4000" dirty="0"/>
              <a:t>accessibility data in Novatus</a:t>
            </a:r>
          </a:p>
          <a:p>
            <a:pPr defTabSz="278885">
              <a:defRPr sz="7553" b="0" spc="-364">
                <a:latin typeface="Helvetica Neue Thin"/>
                <a:ea typeface="Helvetica Neue Thin"/>
                <a:cs typeface="Helvetica Neue Thin"/>
                <a:sym typeface="Helvetica Neue Thin"/>
              </a:defRPr>
            </a:pPr>
            <a:r>
              <a:rPr sz="4000" dirty="0"/>
              <a:t>questions asked and available for reporting</a:t>
            </a:r>
          </a:p>
        </p:txBody>
      </p:sp>
      <p:sp>
        <p:nvSpPr>
          <p:cNvPr id="1212" name="accessibility addressed in contract?*…"/>
          <p:cNvSpPr txBox="1">
            <a:spLocks noGrp="1"/>
          </p:cNvSpPr>
          <p:nvPr>
            <p:ph type="body" idx="1"/>
          </p:nvPr>
        </p:nvSpPr>
        <p:spPr>
          <a:xfrm>
            <a:off x="426951" y="2743200"/>
            <a:ext cx="8155026" cy="2752726"/>
          </a:xfrm>
          <a:prstGeom prst="rect">
            <a:avLst/>
          </a:prstGeom>
        </p:spPr>
        <p:txBody>
          <a:bodyPr numCol="3" spcCol="1087336">
            <a:normAutofit fontScale="32500" lnSpcReduction="20000"/>
          </a:bodyPr>
          <a:lstStyle/>
          <a:p>
            <a:pPr marL="177715" indent="-177715" defTabSz="238363">
              <a:spcBef>
                <a:spcPts val="1013"/>
              </a:spcBef>
              <a:buClrTx/>
              <a:buSzPct val="100000"/>
              <a:buAutoNum type="arabicPeriod"/>
              <a:defRPr sz="3387">
                <a:latin typeface="+mn-lt"/>
                <a:ea typeface="+mn-ea"/>
                <a:cs typeface="+mn-cs"/>
                <a:sym typeface="Helvetica Neue"/>
              </a:defRPr>
            </a:pPr>
            <a:r>
              <a:rPr dirty="0"/>
              <a:t>accessibility addressed in contract?* </a:t>
            </a:r>
          </a:p>
          <a:p>
            <a:pPr marL="177715" indent="-177715" defTabSz="238363">
              <a:spcBef>
                <a:spcPts val="1013"/>
              </a:spcBef>
              <a:buClrTx/>
              <a:buSzPct val="100000"/>
              <a:buAutoNum type="arabicPeriod"/>
              <a:defRPr sz="3387">
                <a:latin typeface="+mn-lt"/>
                <a:ea typeface="+mn-ea"/>
                <a:cs typeface="+mn-cs"/>
                <a:sym typeface="Helvetica Neue"/>
              </a:defRPr>
            </a:pPr>
            <a:r>
              <a:rPr dirty="0"/>
              <a:t>Is there a signed accessibility rider?</a:t>
            </a:r>
          </a:p>
          <a:p>
            <a:pPr marL="177715" indent="-177715" defTabSz="238363">
              <a:spcBef>
                <a:spcPts val="1013"/>
              </a:spcBef>
              <a:buClrTx/>
              <a:buSzPct val="100000"/>
              <a:buAutoNum type="arabicPeriod"/>
              <a:defRPr sz="3387">
                <a:latin typeface="+mn-lt"/>
                <a:ea typeface="+mn-ea"/>
                <a:cs typeface="+mn-cs"/>
                <a:sym typeface="Helvetica Neue"/>
              </a:defRPr>
            </a:pPr>
            <a:r>
              <a:rPr dirty="0"/>
              <a:t>where is the accessibility rider?</a:t>
            </a:r>
          </a:p>
          <a:p>
            <a:pPr marL="473905" lvl="1" indent="-217207" defTabSz="238363">
              <a:spcBef>
                <a:spcPts val="1013"/>
              </a:spcBef>
              <a:buClrTx/>
              <a:buSzPct val="100000"/>
              <a:buAutoNum type="arabicPeriod"/>
              <a:defRPr sz="3387">
                <a:latin typeface="+mn-lt"/>
                <a:ea typeface="+mn-ea"/>
                <a:cs typeface="+mn-cs"/>
                <a:sym typeface="Helvetica Neue"/>
              </a:defRPr>
            </a:pPr>
            <a:endParaRPr dirty="0"/>
          </a:p>
          <a:p>
            <a:pPr marL="177715" indent="-177715" defTabSz="238363">
              <a:spcBef>
                <a:spcPts val="1013"/>
              </a:spcBef>
              <a:buClrTx/>
              <a:buSzPct val="100000"/>
              <a:buAutoNum type="arabicPeriod"/>
              <a:defRPr sz="3387">
                <a:latin typeface="+mn-lt"/>
                <a:ea typeface="+mn-ea"/>
                <a:cs typeface="+mn-cs"/>
                <a:sym typeface="Helvetica Neue"/>
              </a:defRPr>
            </a:pPr>
            <a:r>
              <a:rPr dirty="0"/>
              <a:t>Is there an accessibility roadmap for this product?</a:t>
            </a:r>
          </a:p>
          <a:p>
            <a:pPr marL="177715" indent="-177715" defTabSz="238363">
              <a:spcBef>
                <a:spcPts val="1013"/>
              </a:spcBef>
              <a:buClrTx/>
              <a:buSzPct val="100000"/>
              <a:buAutoNum type="arabicPeriod"/>
              <a:defRPr sz="3387">
                <a:latin typeface="+mn-lt"/>
                <a:ea typeface="+mn-ea"/>
                <a:cs typeface="+mn-cs"/>
                <a:sym typeface="Helvetica Neue"/>
              </a:defRPr>
            </a:pPr>
            <a:r>
              <a:rPr dirty="0"/>
              <a:t>if roadmap, </a:t>
            </a:r>
            <a:r>
              <a:rPr dirty="0">
                <a:solidFill>
                  <a:schemeClr val="accent5">
                    <a:hueOff val="-522602"/>
                    <a:satOff val="-6700"/>
                    <a:lumOff val="-22320"/>
                  </a:schemeClr>
                </a:solidFill>
              </a:rPr>
              <a:t>create </a:t>
            </a:r>
            <a:r>
              <a:rPr b="1" dirty="0">
                <a:solidFill>
                  <a:schemeClr val="accent5">
                    <a:hueOff val="-522602"/>
                    <a:satOff val="-6700"/>
                    <a:lumOff val="-22320"/>
                  </a:schemeClr>
                </a:solidFill>
              </a:rPr>
              <a:t>Novatus events</a:t>
            </a:r>
            <a:r>
              <a:rPr dirty="0">
                <a:solidFill>
                  <a:schemeClr val="accent5">
                    <a:hueOff val="-522602"/>
                    <a:satOff val="-6700"/>
                    <a:lumOff val="-22320"/>
                  </a:schemeClr>
                </a:solidFill>
              </a:rPr>
              <a:t> for key deliverables</a:t>
            </a:r>
          </a:p>
          <a:p>
            <a:pPr marL="177715" indent="-177715" defTabSz="238363">
              <a:spcBef>
                <a:spcPts val="1013"/>
              </a:spcBef>
              <a:buClrTx/>
              <a:buSzPct val="100000"/>
              <a:buAutoNum type="arabicPeriod"/>
              <a:defRPr sz="3387">
                <a:latin typeface="+mn-lt"/>
                <a:ea typeface="+mn-ea"/>
                <a:cs typeface="+mn-cs"/>
                <a:sym typeface="Helvetica Neue"/>
              </a:defRPr>
            </a:pPr>
            <a:r>
              <a:rPr dirty="0"/>
              <a:t>has an exception been granted for this contract?</a:t>
            </a:r>
          </a:p>
          <a:p>
            <a:pPr marL="177715" indent="-177715" defTabSz="238363">
              <a:spcBef>
                <a:spcPts val="1013"/>
              </a:spcBef>
              <a:buClrTx/>
              <a:buSzPct val="100000"/>
              <a:buAutoNum type="arabicPeriod"/>
              <a:defRPr sz="3387">
                <a:latin typeface="+mn-lt"/>
                <a:ea typeface="+mn-ea"/>
                <a:cs typeface="+mn-cs"/>
                <a:sym typeface="Helvetica Neue"/>
              </a:defRPr>
            </a:pPr>
            <a:r>
              <a:rPr dirty="0"/>
              <a:t>approver of waiver + documentation location</a:t>
            </a:r>
          </a:p>
          <a:p>
            <a:pPr marL="473905" lvl="1" indent="-217207" defTabSz="238363">
              <a:spcBef>
                <a:spcPts val="1013"/>
              </a:spcBef>
              <a:buClrTx/>
              <a:buSzPct val="100000"/>
              <a:buAutoNum type="arabicPeriod"/>
              <a:defRPr sz="3387">
                <a:latin typeface="+mn-lt"/>
                <a:ea typeface="+mn-ea"/>
                <a:cs typeface="+mn-cs"/>
                <a:sym typeface="Helvetica Neue"/>
              </a:defRPr>
            </a:pPr>
            <a:endParaRPr dirty="0"/>
          </a:p>
          <a:p>
            <a:pPr marL="177715" indent="-177715" defTabSz="238363">
              <a:spcBef>
                <a:spcPts val="1013"/>
              </a:spcBef>
              <a:buClrTx/>
              <a:buSzPct val="100000"/>
              <a:buAutoNum type="arabicPeriod"/>
              <a:defRPr sz="3387">
                <a:latin typeface="+mn-lt"/>
                <a:ea typeface="+mn-ea"/>
                <a:cs typeface="+mn-cs"/>
                <a:sym typeface="Helvetica Neue"/>
              </a:defRPr>
            </a:pPr>
            <a:r>
              <a:rPr dirty="0"/>
              <a:t>did the vendor provide a VPAT?</a:t>
            </a:r>
          </a:p>
          <a:p>
            <a:pPr marL="177715" indent="-177715" defTabSz="238363">
              <a:spcBef>
                <a:spcPts val="1013"/>
              </a:spcBef>
              <a:buClrTx/>
              <a:buSzPct val="100000"/>
              <a:buAutoNum type="arabicPeriod"/>
              <a:defRPr sz="3387">
                <a:latin typeface="+mn-lt"/>
                <a:ea typeface="+mn-ea"/>
                <a:cs typeface="+mn-cs"/>
                <a:sym typeface="Helvetica Neue"/>
              </a:defRPr>
            </a:pPr>
            <a:r>
              <a:rPr dirty="0"/>
              <a:t>location of the VPAT</a:t>
            </a:r>
          </a:p>
          <a:p>
            <a:pPr marL="473905" lvl="1" indent="-217207" defTabSz="238363">
              <a:spcBef>
                <a:spcPts val="1013"/>
              </a:spcBef>
              <a:buClrTx/>
              <a:buSzPct val="100000"/>
              <a:buAutoNum type="arabicPeriod"/>
              <a:defRPr sz="3387">
                <a:latin typeface="+mn-lt"/>
                <a:ea typeface="+mn-ea"/>
                <a:cs typeface="+mn-cs"/>
                <a:sym typeface="Helvetica Neue"/>
              </a:defRPr>
            </a:pPr>
            <a:endParaRPr dirty="0"/>
          </a:p>
          <a:p>
            <a:pPr marL="177715" indent="-177715" defTabSz="238363">
              <a:spcBef>
                <a:spcPts val="1013"/>
              </a:spcBef>
              <a:buClrTx/>
              <a:buSzPct val="100000"/>
              <a:buAutoNum type="arabicPeriod"/>
              <a:defRPr sz="3387">
                <a:latin typeface="+mn-lt"/>
                <a:ea typeface="+mn-ea"/>
                <a:cs typeface="+mn-cs"/>
                <a:sym typeface="Helvetica Neue"/>
              </a:defRPr>
            </a:pPr>
            <a:r>
              <a:rPr dirty="0"/>
              <a:t>How was this product reviewed for accessibility?</a:t>
            </a:r>
            <a:endParaRPr dirty="0">
              <a:solidFill>
                <a:schemeClr val="accent5">
                  <a:hueOff val="-522602"/>
                  <a:satOff val="-6700"/>
                  <a:lumOff val="-22320"/>
                </a:schemeClr>
              </a:solidFill>
            </a:endParaRPr>
          </a:p>
          <a:p>
            <a:pPr marL="380566" lvl="1" indent="-197210" defTabSz="238363">
              <a:spcBef>
                <a:spcPts val="1013"/>
              </a:spcBef>
              <a:defRPr sz="2772">
                <a:latin typeface="+mn-lt"/>
                <a:ea typeface="+mn-ea"/>
                <a:cs typeface="+mn-cs"/>
                <a:sym typeface="Helvetica Neue"/>
              </a:defRPr>
            </a:pPr>
            <a:r>
              <a:rPr dirty="0">
                <a:solidFill>
                  <a:schemeClr val="accent1"/>
                </a:solidFill>
                <a:hlinkClick r:id="rId2"/>
              </a:rPr>
              <a:t>q &amp; a with the vendor</a:t>
            </a:r>
            <a:r>
              <a:rPr dirty="0">
                <a:solidFill>
                  <a:schemeClr val="accent5">
                    <a:hueOff val="-522602"/>
                    <a:satOff val="-6700"/>
                    <a:lumOff val="-22320"/>
                  </a:schemeClr>
                </a:solidFill>
              </a:rPr>
              <a:t>; </a:t>
            </a:r>
            <a:r>
              <a:rPr dirty="0">
                <a:solidFill>
                  <a:schemeClr val="accent1"/>
                </a:solidFill>
                <a:hlinkClick r:id="rId3"/>
              </a:rPr>
              <a:t>automated tools</a:t>
            </a:r>
            <a:r>
              <a:rPr dirty="0">
                <a:solidFill>
                  <a:schemeClr val="accent5">
                    <a:hueOff val="-522602"/>
                    <a:satOff val="-6700"/>
                    <a:lumOff val="-22320"/>
                  </a:schemeClr>
                </a:solidFill>
              </a:rPr>
              <a:t>, </a:t>
            </a:r>
            <a:r>
              <a:rPr dirty="0">
                <a:solidFill>
                  <a:schemeClr val="accent1"/>
                </a:solidFill>
                <a:hlinkClick r:id="rId4"/>
              </a:rPr>
              <a:t>assistive technology user testing</a:t>
            </a:r>
            <a:r>
              <a:rPr dirty="0">
                <a:solidFill>
                  <a:schemeClr val="accent5">
                    <a:hueOff val="-522602"/>
                    <a:satOff val="-6700"/>
                    <a:lumOff val="-22320"/>
                  </a:schemeClr>
                </a:solidFill>
              </a:rPr>
              <a:t>; product not reviewed</a:t>
            </a:r>
          </a:p>
          <a:p>
            <a:pPr marL="177715" indent="-177715" defTabSz="238363">
              <a:spcBef>
                <a:spcPts val="1013"/>
              </a:spcBef>
              <a:buClrTx/>
              <a:buSzPct val="100000"/>
              <a:buAutoNum type="arabicPeriod"/>
              <a:defRPr sz="3387">
                <a:latin typeface="+mn-lt"/>
                <a:ea typeface="+mn-ea"/>
                <a:cs typeface="+mn-cs"/>
                <a:sym typeface="Helvetica Neue"/>
              </a:defRPr>
            </a:pPr>
            <a:r>
              <a:rPr dirty="0"/>
              <a:t>when was the product reviewed? </a:t>
            </a:r>
          </a:p>
          <a:p>
            <a:pPr marL="177715" indent="-177715" defTabSz="238363">
              <a:spcBef>
                <a:spcPts val="1013"/>
              </a:spcBef>
              <a:buClrTx/>
              <a:buSzPct val="100000"/>
              <a:buAutoNum type="arabicPeriod"/>
              <a:defRPr sz="3387">
                <a:latin typeface="+mn-lt"/>
                <a:ea typeface="+mn-ea"/>
                <a:cs typeface="+mn-cs"/>
                <a:sym typeface="Helvetica Neue"/>
              </a:defRPr>
            </a:pPr>
            <a:r>
              <a:rPr dirty="0"/>
              <a:t>share results from the product review </a:t>
            </a:r>
          </a:p>
          <a:p>
            <a:pPr marL="380566" lvl="1" indent="-197210" defTabSz="238363">
              <a:spcBef>
                <a:spcPts val="1013"/>
              </a:spcBef>
              <a:defRPr sz="2772">
                <a:latin typeface="+mn-lt"/>
                <a:ea typeface="+mn-ea"/>
                <a:cs typeface="+mn-cs"/>
                <a:sym typeface="Helvetica Neue"/>
              </a:defRPr>
            </a:pPr>
            <a:r>
              <a:rPr dirty="0"/>
              <a:t>if available, free text or report documents uploaded from #10-11</a:t>
            </a:r>
          </a:p>
        </p:txBody>
      </p:sp>
      <p:sp>
        <p:nvSpPr>
          <p:cNvPr id="1216" name="process overview and supporting documents at: accessibility.huit.harvard.edu/procurement-process"/>
          <p:cNvSpPr txBox="1"/>
          <p:nvPr/>
        </p:nvSpPr>
        <p:spPr>
          <a:xfrm>
            <a:off x="1259034" y="5657665"/>
            <a:ext cx="6625212" cy="2231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9050" tIns="19050" rIns="19050" bIns="19050" anchor="ctr">
            <a:spAutoFit/>
          </a:bodyPr>
          <a:lstStyle/>
          <a:p>
            <a:pPr algn="l" defTabSz="412750" fontAlgn="auto" hangingPunct="0">
              <a:lnSpc>
                <a:spcPct val="100000"/>
              </a:lnSpc>
              <a:spcBef>
                <a:spcPts val="0"/>
              </a:spcBef>
              <a:spcAft>
                <a:spcPts val="0"/>
              </a:spcAft>
            </a:pPr>
            <a:r>
              <a:rPr sz="1200" kern="0" dirty="0">
                <a:solidFill>
                  <a:srgbClr val="000000"/>
                </a:solidFill>
                <a:latin typeface="Helvetica Neue Light"/>
                <a:sym typeface="Helvetica Neue Light"/>
              </a:rPr>
              <a:t>process overview and supporting documents at: </a:t>
            </a:r>
            <a:r>
              <a:rPr sz="1200" kern="0" dirty="0">
                <a:solidFill>
                  <a:srgbClr val="0365C0"/>
                </a:solidFill>
                <a:latin typeface="Helvetica Neue Light"/>
                <a:sym typeface="Helvetica Neue Light"/>
                <a:hlinkClick r:id="rId2"/>
              </a:rPr>
              <a:t>accessibility.huit.harvard.edu/procurement-process</a:t>
            </a:r>
          </a:p>
        </p:txBody>
      </p:sp>
      <p:pic>
        <p:nvPicPr>
          <p:cNvPr id="1213" name="icon of a signed contract" descr="icon of a signed contract"/>
          <p:cNvPicPr>
            <a:picLocks noChangeAspect="1"/>
          </p:cNvPicPr>
          <p:nvPr/>
        </p:nvPicPr>
        <p:blipFill>
          <a:blip r:embed="rId5"/>
          <a:srcRect l="12076" t="8989" r="12076" b="15163"/>
          <a:stretch>
            <a:fillRect/>
          </a:stretch>
        </p:blipFill>
        <p:spPr>
          <a:xfrm>
            <a:off x="51830" y="3295530"/>
            <a:ext cx="357492" cy="357492"/>
          </a:xfrm>
          <a:prstGeom prst="rect">
            <a:avLst/>
          </a:prstGeom>
          <a:ln w="12700">
            <a:miter lim="400000"/>
          </a:ln>
        </p:spPr>
      </p:pic>
      <p:pic>
        <p:nvPicPr>
          <p:cNvPr id="1214" name="illustration of a roadmap with waypoints" descr="illustration of a roadmap with waypoints"/>
          <p:cNvPicPr>
            <a:picLocks noChangeAspect="1"/>
          </p:cNvPicPr>
          <p:nvPr/>
        </p:nvPicPr>
        <p:blipFill>
          <a:blip r:embed="rId6"/>
          <a:srcRect l="5798" t="12808" r="6" b="6"/>
          <a:stretch>
            <a:fillRect/>
          </a:stretch>
        </p:blipFill>
        <p:spPr>
          <a:xfrm>
            <a:off x="75400" y="4454670"/>
            <a:ext cx="310346" cy="258515"/>
          </a:xfrm>
          <a:custGeom>
            <a:avLst/>
            <a:gdLst/>
            <a:ahLst/>
            <a:cxnLst>
              <a:cxn ang="0">
                <a:pos x="wd2" y="hd2"/>
              </a:cxn>
              <a:cxn ang="5400000">
                <a:pos x="wd2" y="hd2"/>
              </a:cxn>
              <a:cxn ang="10800000">
                <a:pos x="wd2" y="hd2"/>
              </a:cxn>
              <a:cxn ang="16200000">
                <a:pos x="wd2" y="hd2"/>
              </a:cxn>
            </a:cxnLst>
            <a:rect l="0" t="0" r="r" b="b"/>
            <a:pathLst>
              <a:path w="21595" h="21600" extrusionOk="0">
                <a:moveTo>
                  <a:pt x="11612" y="0"/>
                </a:moveTo>
                <a:cubicBezTo>
                  <a:pt x="11579" y="9"/>
                  <a:pt x="11544" y="27"/>
                  <a:pt x="11498" y="50"/>
                </a:cubicBezTo>
                <a:cubicBezTo>
                  <a:pt x="11368" y="115"/>
                  <a:pt x="11281" y="197"/>
                  <a:pt x="11218" y="361"/>
                </a:cubicBezTo>
                <a:cubicBezTo>
                  <a:pt x="11190" y="436"/>
                  <a:pt x="11173" y="517"/>
                  <a:pt x="11156" y="597"/>
                </a:cubicBezTo>
                <a:cubicBezTo>
                  <a:pt x="11161" y="666"/>
                  <a:pt x="11153" y="753"/>
                  <a:pt x="11146" y="821"/>
                </a:cubicBezTo>
                <a:cubicBezTo>
                  <a:pt x="11174" y="1091"/>
                  <a:pt x="11293" y="1472"/>
                  <a:pt x="11457" y="1816"/>
                </a:cubicBezTo>
                <a:cubicBezTo>
                  <a:pt x="11536" y="1976"/>
                  <a:pt x="11630" y="2127"/>
                  <a:pt x="11715" y="2251"/>
                </a:cubicBezTo>
                <a:cubicBezTo>
                  <a:pt x="11741" y="2290"/>
                  <a:pt x="11752" y="2316"/>
                  <a:pt x="11767" y="2325"/>
                </a:cubicBezTo>
                <a:cubicBezTo>
                  <a:pt x="11777" y="2331"/>
                  <a:pt x="11789" y="2321"/>
                  <a:pt x="11798" y="2313"/>
                </a:cubicBezTo>
                <a:cubicBezTo>
                  <a:pt x="11804" y="2309"/>
                  <a:pt x="11813" y="2309"/>
                  <a:pt x="11819" y="2301"/>
                </a:cubicBezTo>
                <a:cubicBezTo>
                  <a:pt x="11830" y="2287"/>
                  <a:pt x="11843" y="2266"/>
                  <a:pt x="11860" y="2238"/>
                </a:cubicBezTo>
                <a:cubicBezTo>
                  <a:pt x="11897" y="2175"/>
                  <a:pt x="11992" y="1956"/>
                  <a:pt x="12078" y="1741"/>
                </a:cubicBezTo>
                <a:cubicBezTo>
                  <a:pt x="12147" y="1547"/>
                  <a:pt x="12208" y="1339"/>
                  <a:pt x="12244" y="1169"/>
                </a:cubicBezTo>
                <a:cubicBezTo>
                  <a:pt x="12255" y="1080"/>
                  <a:pt x="12254" y="987"/>
                  <a:pt x="12254" y="870"/>
                </a:cubicBezTo>
                <a:cubicBezTo>
                  <a:pt x="12255" y="518"/>
                  <a:pt x="12240" y="441"/>
                  <a:pt x="12130" y="298"/>
                </a:cubicBezTo>
                <a:cubicBezTo>
                  <a:pt x="12076" y="228"/>
                  <a:pt x="11983" y="143"/>
                  <a:pt x="11902" y="87"/>
                </a:cubicBezTo>
                <a:lnTo>
                  <a:pt x="11612" y="0"/>
                </a:lnTo>
                <a:close/>
                <a:moveTo>
                  <a:pt x="11767" y="410"/>
                </a:moveTo>
                <a:cubicBezTo>
                  <a:pt x="11844" y="411"/>
                  <a:pt x="11874" y="518"/>
                  <a:pt x="11860" y="734"/>
                </a:cubicBezTo>
                <a:cubicBezTo>
                  <a:pt x="11846" y="940"/>
                  <a:pt x="11833" y="978"/>
                  <a:pt x="11715" y="995"/>
                </a:cubicBezTo>
                <a:cubicBezTo>
                  <a:pt x="11641" y="1005"/>
                  <a:pt x="11558" y="982"/>
                  <a:pt x="11539" y="945"/>
                </a:cubicBezTo>
                <a:cubicBezTo>
                  <a:pt x="11481" y="831"/>
                  <a:pt x="11575" y="518"/>
                  <a:pt x="11684" y="448"/>
                </a:cubicBezTo>
                <a:cubicBezTo>
                  <a:pt x="11720" y="425"/>
                  <a:pt x="11741" y="410"/>
                  <a:pt x="11767" y="410"/>
                </a:cubicBezTo>
                <a:close/>
                <a:moveTo>
                  <a:pt x="18219" y="1679"/>
                </a:moveTo>
                <a:cubicBezTo>
                  <a:pt x="18169" y="1679"/>
                  <a:pt x="18104" y="1685"/>
                  <a:pt x="18022" y="1691"/>
                </a:cubicBezTo>
                <a:cubicBezTo>
                  <a:pt x="17888" y="1702"/>
                  <a:pt x="17807" y="1715"/>
                  <a:pt x="17743" y="1741"/>
                </a:cubicBezTo>
                <a:cubicBezTo>
                  <a:pt x="17703" y="1768"/>
                  <a:pt x="17671" y="1800"/>
                  <a:pt x="17629" y="1840"/>
                </a:cubicBezTo>
                <a:cubicBezTo>
                  <a:pt x="17541" y="1941"/>
                  <a:pt x="17467" y="2044"/>
                  <a:pt x="17411" y="2139"/>
                </a:cubicBezTo>
                <a:cubicBezTo>
                  <a:pt x="17291" y="2383"/>
                  <a:pt x="17240" y="2689"/>
                  <a:pt x="17266" y="3034"/>
                </a:cubicBezTo>
                <a:cubicBezTo>
                  <a:pt x="17269" y="3076"/>
                  <a:pt x="17264" y="3120"/>
                  <a:pt x="17266" y="3159"/>
                </a:cubicBezTo>
                <a:cubicBezTo>
                  <a:pt x="17288" y="3197"/>
                  <a:pt x="17291" y="3230"/>
                  <a:pt x="17277" y="3246"/>
                </a:cubicBezTo>
                <a:cubicBezTo>
                  <a:pt x="17275" y="3259"/>
                  <a:pt x="17271" y="3272"/>
                  <a:pt x="17266" y="3283"/>
                </a:cubicBezTo>
                <a:cubicBezTo>
                  <a:pt x="17289" y="3315"/>
                  <a:pt x="17289" y="3332"/>
                  <a:pt x="17266" y="3345"/>
                </a:cubicBezTo>
                <a:cubicBezTo>
                  <a:pt x="17265" y="3386"/>
                  <a:pt x="17271" y="3414"/>
                  <a:pt x="17266" y="3420"/>
                </a:cubicBezTo>
                <a:cubicBezTo>
                  <a:pt x="17252" y="3437"/>
                  <a:pt x="17145" y="3420"/>
                  <a:pt x="17028" y="3370"/>
                </a:cubicBezTo>
                <a:cubicBezTo>
                  <a:pt x="16939" y="3333"/>
                  <a:pt x="16836" y="3294"/>
                  <a:pt x="16728" y="3258"/>
                </a:cubicBezTo>
                <a:cubicBezTo>
                  <a:pt x="16694" y="3248"/>
                  <a:pt x="16659" y="3232"/>
                  <a:pt x="16624" y="3221"/>
                </a:cubicBezTo>
                <a:cubicBezTo>
                  <a:pt x="16453" y="3168"/>
                  <a:pt x="16281" y="3129"/>
                  <a:pt x="16096" y="3084"/>
                </a:cubicBezTo>
                <a:cubicBezTo>
                  <a:pt x="15284" y="2895"/>
                  <a:pt x="14245" y="2755"/>
                  <a:pt x="13341" y="2736"/>
                </a:cubicBezTo>
                <a:cubicBezTo>
                  <a:pt x="13236" y="2734"/>
                  <a:pt x="13124" y="2735"/>
                  <a:pt x="13020" y="2736"/>
                </a:cubicBezTo>
                <a:cubicBezTo>
                  <a:pt x="12679" y="2739"/>
                  <a:pt x="12517" y="2748"/>
                  <a:pt x="12471" y="2761"/>
                </a:cubicBezTo>
                <a:lnTo>
                  <a:pt x="13051" y="2860"/>
                </a:lnTo>
                <a:cubicBezTo>
                  <a:pt x="13877" y="2996"/>
                  <a:pt x="14582" y="3162"/>
                  <a:pt x="15309" y="3407"/>
                </a:cubicBezTo>
                <a:cubicBezTo>
                  <a:pt x="16518" y="3813"/>
                  <a:pt x="17263" y="4297"/>
                  <a:pt x="17535" y="4837"/>
                </a:cubicBezTo>
                <a:cubicBezTo>
                  <a:pt x="17536" y="4838"/>
                  <a:pt x="17545" y="4848"/>
                  <a:pt x="17546" y="4850"/>
                </a:cubicBezTo>
                <a:cubicBezTo>
                  <a:pt x="17551" y="4860"/>
                  <a:pt x="17551" y="4865"/>
                  <a:pt x="17556" y="4875"/>
                </a:cubicBezTo>
                <a:cubicBezTo>
                  <a:pt x="17607" y="4982"/>
                  <a:pt x="17639" y="5090"/>
                  <a:pt x="17649" y="5198"/>
                </a:cubicBezTo>
                <a:cubicBezTo>
                  <a:pt x="17659" y="5262"/>
                  <a:pt x="17658" y="5321"/>
                  <a:pt x="17649" y="5384"/>
                </a:cubicBezTo>
                <a:cubicBezTo>
                  <a:pt x="17608" y="5801"/>
                  <a:pt x="17257" y="6197"/>
                  <a:pt x="16603" y="6553"/>
                </a:cubicBezTo>
                <a:cubicBezTo>
                  <a:pt x="16560" y="6577"/>
                  <a:pt x="16515" y="6605"/>
                  <a:pt x="16469" y="6628"/>
                </a:cubicBezTo>
                <a:cubicBezTo>
                  <a:pt x="16443" y="6641"/>
                  <a:pt x="16414" y="6652"/>
                  <a:pt x="16386" y="6665"/>
                </a:cubicBezTo>
                <a:cubicBezTo>
                  <a:pt x="16363" y="6677"/>
                  <a:pt x="16337" y="6692"/>
                  <a:pt x="16314" y="6703"/>
                </a:cubicBezTo>
                <a:cubicBezTo>
                  <a:pt x="16294" y="6712"/>
                  <a:pt x="16283" y="6718"/>
                  <a:pt x="16262" y="6727"/>
                </a:cubicBezTo>
                <a:cubicBezTo>
                  <a:pt x="16248" y="6734"/>
                  <a:pt x="16225" y="6733"/>
                  <a:pt x="16210" y="6740"/>
                </a:cubicBezTo>
                <a:cubicBezTo>
                  <a:pt x="15368" y="7119"/>
                  <a:pt x="14159" y="7461"/>
                  <a:pt x="12616" y="7747"/>
                </a:cubicBezTo>
                <a:cubicBezTo>
                  <a:pt x="12233" y="7818"/>
                  <a:pt x="11840" y="7881"/>
                  <a:pt x="11415" y="7946"/>
                </a:cubicBezTo>
                <a:cubicBezTo>
                  <a:pt x="10951" y="8016"/>
                  <a:pt x="10219" y="8137"/>
                  <a:pt x="9789" y="8207"/>
                </a:cubicBezTo>
                <a:cubicBezTo>
                  <a:pt x="9548" y="8246"/>
                  <a:pt x="9327" y="8278"/>
                  <a:pt x="9168" y="8294"/>
                </a:cubicBezTo>
                <a:cubicBezTo>
                  <a:pt x="9160" y="8296"/>
                  <a:pt x="9131" y="8293"/>
                  <a:pt x="9127" y="8294"/>
                </a:cubicBezTo>
                <a:cubicBezTo>
                  <a:pt x="9081" y="8304"/>
                  <a:pt x="9037" y="8312"/>
                  <a:pt x="9002" y="8307"/>
                </a:cubicBezTo>
                <a:cubicBezTo>
                  <a:pt x="8967" y="8308"/>
                  <a:pt x="8948" y="8298"/>
                  <a:pt x="8940" y="8294"/>
                </a:cubicBezTo>
                <a:cubicBezTo>
                  <a:pt x="8931" y="8294"/>
                  <a:pt x="8920" y="8295"/>
                  <a:pt x="8919" y="8294"/>
                </a:cubicBezTo>
                <a:cubicBezTo>
                  <a:pt x="8915" y="8292"/>
                  <a:pt x="8908" y="8283"/>
                  <a:pt x="8909" y="8269"/>
                </a:cubicBezTo>
                <a:cubicBezTo>
                  <a:pt x="8896" y="8211"/>
                  <a:pt x="8953" y="8074"/>
                  <a:pt x="9085" y="7760"/>
                </a:cubicBezTo>
                <a:cubicBezTo>
                  <a:pt x="9117" y="7682"/>
                  <a:pt x="9139" y="7599"/>
                  <a:pt x="9168" y="7523"/>
                </a:cubicBezTo>
                <a:cubicBezTo>
                  <a:pt x="9171" y="7517"/>
                  <a:pt x="9176" y="7517"/>
                  <a:pt x="9178" y="7511"/>
                </a:cubicBezTo>
                <a:cubicBezTo>
                  <a:pt x="9204" y="7443"/>
                  <a:pt x="9228" y="7378"/>
                  <a:pt x="9251" y="7312"/>
                </a:cubicBezTo>
                <a:cubicBezTo>
                  <a:pt x="9256" y="7298"/>
                  <a:pt x="9268" y="7288"/>
                  <a:pt x="9272" y="7275"/>
                </a:cubicBezTo>
                <a:cubicBezTo>
                  <a:pt x="9348" y="7045"/>
                  <a:pt x="9417" y="6787"/>
                  <a:pt x="9468" y="6578"/>
                </a:cubicBezTo>
                <a:cubicBezTo>
                  <a:pt x="9474" y="6555"/>
                  <a:pt x="9474" y="6527"/>
                  <a:pt x="9479" y="6504"/>
                </a:cubicBezTo>
                <a:cubicBezTo>
                  <a:pt x="9484" y="6479"/>
                  <a:pt x="9494" y="6454"/>
                  <a:pt x="9499" y="6429"/>
                </a:cubicBezTo>
                <a:cubicBezTo>
                  <a:pt x="9504" y="6405"/>
                  <a:pt x="9506" y="6391"/>
                  <a:pt x="9510" y="6367"/>
                </a:cubicBezTo>
                <a:cubicBezTo>
                  <a:pt x="9513" y="6350"/>
                  <a:pt x="9517" y="6334"/>
                  <a:pt x="9520" y="6317"/>
                </a:cubicBezTo>
                <a:cubicBezTo>
                  <a:pt x="9528" y="6269"/>
                  <a:pt x="9535" y="6215"/>
                  <a:pt x="9541" y="6168"/>
                </a:cubicBezTo>
                <a:cubicBezTo>
                  <a:pt x="9542" y="6156"/>
                  <a:pt x="9539" y="6144"/>
                  <a:pt x="9541" y="6131"/>
                </a:cubicBezTo>
                <a:cubicBezTo>
                  <a:pt x="9544" y="6105"/>
                  <a:pt x="9548" y="6082"/>
                  <a:pt x="9551" y="6056"/>
                </a:cubicBezTo>
                <a:cubicBezTo>
                  <a:pt x="9553" y="6037"/>
                  <a:pt x="9550" y="6013"/>
                  <a:pt x="9551" y="5994"/>
                </a:cubicBezTo>
                <a:cubicBezTo>
                  <a:pt x="9553" y="5968"/>
                  <a:pt x="9559" y="5945"/>
                  <a:pt x="9561" y="5919"/>
                </a:cubicBezTo>
                <a:cubicBezTo>
                  <a:pt x="9562" y="5887"/>
                  <a:pt x="9560" y="5851"/>
                  <a:pt x="9561" y="5820"/>
                </a:cubicBezTo>
                <a:cubicBezTo>
                  <a:pt x="9561" y="5805"/>
                  <a:pt x="9572" y="5796"/>
                  <a:pt x="9572" y="5782"/>
                </a:cubicBezTo>
                <a:cubicBezTo>
                  <a:pt x="9573" y="5749"/>
                  <a:pt x="9573" y="5715"/>
                  <a:pt x="9572" y="5683"/>
                </a:cubicBezTo>
                <a:cubicBezTo>
                  <a:pt x="9572" y="5676"/>
                  <a:pt x="9561" y="5665"/>
                  <a:pt x="9561" y="5658"/>
                </a:cubicBezTo>
                <a:cubicBezTo>
                  <a:pt x="9560" y="5618"/>
                  <a:pt x="9564" y="5585"/>
                  <a:pt x="9561" y="5546"/>
                </a:cubicBezTo>
                <a:cubicBezTo>
                  <a:pt x="9560" y="5540"/>
                  <a:pt x="9562" y="5527"/>
                  <a:pt x="9561" y="5521"/>
                </a:cubicBezTo>
                <a:cubicBezTo>
                  <a:pt x="9558" y="5483"/>
                  <a:pt x="9546" y="5446"/>
                  <a:pt x="9541" y="5409"/>
                </a:cubicBezTo>
                <a:cubicBezTo>
                  <a:pt x="9496" y="5076"/>
                  <a:pt x="9385" y="4805"/>
                  <a:pt x="9199" y="4589"/>
                </a:cubicBezTo>
                <a:cubicBezTo>
                  <a:pt x="8867" y="4204"/>
                  <a:pt x="8589" y="4060"/>
                  <a:pt x="8236" y="4091"/>
                </a:cubicBezTo>
                <a:cubicBezTo>
                  <a:pt x="8040" y="4108"/>
                  <a:pt x="7879" y="4179"/>
                  <a:pt x="7739" y="4303"/>
                </a:cubicBezTo>
                <a:cubicBezTo>
                  <a:pt x="7636" y="4403"/>
                  <a:pt x="7532" y="4528"/>
                  <a:pt x="7449" y="4688"/>
                </a:cubicBezTo>
                <a:cubicBezTo>
                  <a:pt x="7383" y="4827"/>
                  <a:pt x="7329" y="4995"/>
                  <a:pt x="7283" y="5185"/>
                </a:cubicBezTo>
                <a:cubicBezTo>
                  <a:pt x="7195" y="5542"/>
                  <a:pt x="7230" y="5954"/>
                  <a:pt x="7376" y="6454"/>
                </a:cubicBezTo>
                <a:cubicBezTo>
                  <a:pt x="7376" y="6454"/>
                  <a:pt x="7376" y="6465"/>
                  <a:pt x="7376" y="6466"/>
                </a:cubicBezTo>
                <a:cubicBezTo>
                  <a:pt x="7470" y="6751"/>
                  <a:pt x="7614" y="7126"/>
                  <a:pt x="7770" y="7474"/>
                </a:cubicBezTo>
                <a:cubicBezTo>
                  <a:pt x="7836" y="7611"/>
                  <a:pt x="7909" y="7749"/>
                  <a:pt x="7987" y="7896"/>
                </a:cubicBezTo>
                <a:cubicBezTo>
                  <a:pt x="8051" y="8015"/>
                  <a:pt x="8103" y="8115"/>
                  <a:pt x="8143" y="8207"/>
                </a:cubicBezTo>
                <a:cubicBezTo>
                  <a:pt x="8190" y="8305"/>
                  <a:pt x="8221" y="8398"/>
                  <a:pt x="8215" y="8431"/>
                </a:cubicBezTo>
                <a:cubicBezTo>
                  <a:pt x="8214" y="8436"/>
                  <a:pt x="8207" y="8441"/>
                  <a:pt x="8205" y="8444"/>
                </a:cubicBezTo>
                <a:cubicBezTo>
                  <a:pt x="8180" y="8471"/>
                  <a:pt x="7819" y="8565"/>
                  <a:pt x="7397" y="8655"/>
                </a:cubicBezTo>
                <a:cubicBezTo>
                  <a:pt x="7147" y="8709"/>
                  <a:pt x="6896" y="8767"/>
                  <a:pt x="6651" y="8829"/>
                </a:cubicBezTo>
                <a:cubicBezTo>
                  <a:pt x="6619" y="8837"/>
                  <a:pt x="6590" y="8846"/>
                  <a:pt x="6558" y="8854"/>
                </a:cubicBezTo>
                <a:cubicBezTo>
                  <a:pt x="6543" y="8858"/>
                  <a:pt x="6532" y="8862"/>
                  <a:pt x="6517" y="8866"/>
                </a:cubicBezTo>
                <a:cubicBezTo>
                  <a:pt x="6140" y="8965"/>
                  <a:pt x="5756" y="9075"/>
                  <a:pt x="5388" y="9190"/>
                </a:cubicBezTo>
                <a:cubicBezTo>
                  <a:pt x="5024" y="9305"/>
                  <a:pt x="4666" y="9430"/>
                  <a:pt x="4321" y="9563"/>
                </a:cubicBezTo>
                <a:lnTo>
                  <a:pt x="3493" y="9874"/>
                </a:lnTo>
                <a:lnTo>
                  <a:pt x="3348" y="9737"/>
                </a:lnTo>
                <a:cubicBezTo>
                  <a:pt x="3317" y="9709"/>
                  <a:pt x="3277" y="9685"/>
                  <a:pt x="3244" y="9662"/>
                </a:cubicBezTo>
                <a:cubicBezTo>
                  <a:pt x="3213" y="9648"/>
                  <a:pt x="3186" y="9632"/>
                  <a:pt x="3151" y="9612"/>
                </a:cubicBezTo>
                <a:cubicBezTo>
                  <a:pt x="3131" y="9600"/>
                  <a:pt x="3108" y="9588"/>
                  <a:pt x="3089" y="9575"/>
                </a:cubicBezTo>
                <a:cubicBezTo>
                  <a:pt x="3058" y="9562"/>
                  <a:pt x="3028" y="9549"/>
                  <a:pt x="2996" y="9538"/>
                </a:cubicBezTo>
                <a:cubicBezTo>
                  <a:pt x="2899" y="9508"/>
                  <a:pt x="2796" y="9490"/>
                  <a:pt x="2675" y="9488"/>
                </a:cubicBezTo>
                <a:cubicBezTo>
                  <a:pt x="2268" y="9495"/>
                  <a:pt x="1843" y="9738"/>
                  <a:pt x="1546" y="10184"/>
                </a:cubicBezTo>
                <a:cubicBezTo>
                  <a:pt x="1545" y="10185"/>
                  <a:pt x="1547" y="10195"/>
                  <a:pt x="1546" y="10197"/>
                </a:cubicBezTo>
                <a:cubicBezTo>
                  <a:pt x="1500" y="10271"/>
                  <a:pt x="1450" y="10349"/>
                  <a:pt x="1411" y="10433"/>
                </a:cubicBezTo>
                <a:cubicBezTo>
                  <a:pt x="1392" y="10474"/>
                  <a:pt x="1377" y="10511"/>
                  <a:pt x="1360" y="10545"/>
                </a:cubicBezTo>
                <a:cubicBezTo>
                  <a:pt x="1316" y="10656"/>
                  <a:pt x="1272" y="10777"/>
                  <a:pt x="1256" y="10844"/>
                </a:cubicBezTo>
                <a:cubicBezTo>
                  <a:pt x="1235" y="10929"/>
                  <a:pt x="1169" y="11054"/>
                  <a:pt x="1111" y="11130"/>
                </a:cubicBezTo>
                <a:cubicBezTo>
                  <a:pt x="1053" y="11206"/>
                  <a:pt x="1025" y="11279"/>
                  <a:pt x="1049" y="11279"/>
                </a:cubicBezTo>
                <a:cubicBezTo>
                  <a:pt x="1073" y="11279"/>
                  <a:pt x="1040" y="11346"/>
                  <a:pt x="976" y="11428"/>
                </a:cubicBezTo>
                <a:cubicBezTo>
                  <a:pt x="921" y="11498"/>
                  <a:pt x="851" y="11538"/>
                  <a:pt x="811" y="11540"/>
                </a:cubicBezTo>
                <a:cubicBezTo>
                  <a:pt x="762" y="11636"/>
                  <a:pt x="698" y="11747"/>
                  <a:pt x="624" y="11863"/>
                </a:cubicBezTo>
                <a:cubicBezTo>
                  <a:pt x="420" y="12182"/>
                  <a:pt x="155" y="12801"/>
                  <a:pt x="13" y="13231"/>
                </a:cubicBezTo>
                <a:cubicBezTo>
                  <a:pt x="15" y="13411"/>
                  <a:pt x="10" y="13711"/>
                  <a:pt x="3" y="13977"/>
                </a:cubicBezTo>
                <a:cubicBezTo>
                  <a:pt x="-5" y="14298"/>
                  <a:pt x="6" y="14609"/>
                  <a:pt x="24" y="14661"/>
                </a:cubicBezTo>
                <a:cubicBezTo>
                  <a:pt x="36" y="14698"/>
                  <a:pt x="43" y="14807"/>
                  <a:pt x="34" y="14935"/>
                </a:cubicBezTo>
                <a:cubicBezTo>
                  <a:pt x="91" y="15028"/>
                  <a:pt x="111" y="15116"/>
                  <a:pt x="86" y="15146"/>
                </a:cubicBezTo>
                <a:cubicBezTo>
                  <a:pt x="56" y="15182"/>
                  <a:pt x="57" y="15259"/>
                  <a:pt x="96" y="15320"/>
                </a:cubicBezTo>
                <a:cubicBezTo>
                  <a:pt x="204" y="15486"/>
                  <a:pt x="265" y="15827"/>
                  <a:pt x="210" y="15930"/>
                </a:cubicBezTo>
                <a:cubicBezTo>
                  <a:pt x="214" y="15937"/>
                  <a:pt x="215" y="15934"/>
                  <a:pt x="220" y="15942"/>
                </a:cubicBezTo>
                <a:cubicBezTo>
                  <a:pt x="263" y="16008"/>
                  <a:pt x="294" y="16077"/>
                  <a:pt x="283" y="16091"/>
                </a:cubicBezTo>
                <a:cubicBezTo>
                  <a:pt x="272" y="16104"/>
                  <a:pt x="295" y="16167"/>
                  <a:pt x="334" y="16240"/>
                </a:cubicBezTo>
                <a:cubicBezTo>
                  <a:pt x="354" y="16275"/>
                  <a:pt x="368" y="16319"/>
                  <a:pt x="376" y="16352"/>
                </a:cubicBezTo>
                <a:lnTo>
                  <a:pt x="438" y="16352"/>
                </a:lnTo>
                <a:lnTo>
                  <a:pt x="428" y="16464"/>
                </a:lnTo>
                <a:cubicBezTo>
                  <a:pt x="462" y="16515"/>
                  <a:pt x="476" y="16570"/>
                  <a:pt x="469" y="16626"/>
                </a:cubicBezTo>
                <a:cubicBezTo>
                  <a:pt x="502" y="16676"/>
                  <a:pt x="533" y="16746"/>
                  <a:pt x="552" y="16812"/>
                </a:cubicBezTo>
                <a:cubicBezTo>
                  <a:pt x="604" y="16843"/>
                  <a:pt x="695" y="16974"/>
                  <a:pt x="759" y="17123"/>
                </a:cubicBezTo>
                <a:cubicBezTo>
                  <a:pt x="845" y="17322"/>
                  <a:pt x="871" y="17391"/>
                  <a:pt x="831" y="17434"/>
                </a:cubicBezTo>
                <a:cubicBezTo>
                  <a:pt x="848" y="17456"/>
                  <a:pt x="859" y="17495"/>
                  <a:pt x="863" y="17534"/>
                </a:cubicBezTo>
                <a:cubicBezTo>
                  <a:pt x="903" y="17515"/>
                  <a:pt x="934" y="17556"/>
                  <a:pt x="1008" y="17670"/>
                </a:cubicBezTo>
                <a:cubicBezTo>
                  <a:pt x="1071" y="17769"/>
                  <a:pt x="1095" y="17845"/>
                  <a:pt x="1080" y="17907"/>
                </a:cubicBezTo>
                <a:cubicBezTo>
                  <a:pt x="1112" y="17940"/>
                  <a:pt x="1151" y="18000"/>
                  <a:pt x="1204" y="18093"/>
                </a:cubicBezTo>
                <a:cubicBezTo>
                  <a:pt x="1282" y="18230"/>
                  <a:pt x="1338" y="18342"/>
                  <a:pt x="1329" y="18342"/>
                </a:cubicBezTo>
                <a:cubicBezTo>
                  <a:pt x="1261" y="18342"/>
                  <a:pt x="2708" y="20142"/>
                  <a:pt x="2778" y="20145"/>
                </a:cubicBezTo>
                <a:cubicBezTo>
                  <a:pt x="2794" y="20145"/>
                  <a:pt x="2914" y="20256"/>
                  <a:pt x="3037" y="20394"/>
                </a:cubicBezTo>
                <a:cubicBezTo>
                  <a:pt x="3160" y="20533"/>
                  <a:pt x="3270" y="20642"/>
                  <a:pt x="3286" y="20642"/>
                </a:cubicBezTo>
                <a:cubicBezTo>
                  <a:pt x="3303" y="20642"/>
                  <a:pt x="3354" y="20692"/>
                  <a:pt x="3400" y="20742"/>
                </a:cubicBezTo>
                <a:cubicBezTo>
                  <a:pt x="3403" y="20746"/>
                  <a:pt x="3407" y="20738"/>
                  <a:pt x="3410" y="20742"/>
                </a:cubicBezTo>
                <a:cubicBezTo>
                  <a:pt x="3447" y="20709"/>
                  <a:pt x="3496" y="20735"/>
                  <a:pt x="3565" y="20804"/>
                </a:cubicBezTo>
                <a:cubicBezTo>
                  <a:pt x="3654" y="20893"/>
                  <a:pt x="3680" y="20931"/>
                  <a:pt x="3628" y="20991"/>
                </a:cubicBezTo>
                <a:cubicBezTo>
                  <a:pt x="3764" y="21026"/>
                  <a:pt x="3898" y="21123"/>
                  <a:pt x="3886" y="21202"/>
                </a:cubicBezTo>
                <a:cubicBezTo>
                  <a:pt x="4006" y="21181"/>
                  <a:pt x="4121" y="21252"/>
                  <a:pt x="4187" y="21401"/>
                </a:cubicBezTo>
                <a:cubicBezTo>
                  <a:pt x="4264" y="21574"/>
                  <a:pt x="4378" y="21596"/>
                  <a:pt x="9800" y="21600"/>
                </a:cubicBezTo>
                <a:lnTo>
                  <a:pt x="21595" y="21600"/>
                </a:lnTo>
                <a:lnTo>
                  <a:pt x="21595" y="20207"/>
                </a:lnTo>
                <a:lnTo>
                  <a:pt x="21595" y="18802"/>
                </a:lnTo>
                <a:lnTo>
                  <a:pt x="20073" y="18827"/>
                </a:lnTo>
                <a:cubicBezTo>
                  <a:pt x="19236" y="18835"/>
                  <a:pt x="18518" y="18820"/>
                  <a:pt x="18478" y="18802"/>
                </a:cubicBezTo>
                <a:cubicBezTo>
                  <a:pt x="18457" y="18792"/>
                  <a:pt x="18313" y="18776"/>
                  <a:pt x="18115" y="18765"/>
                </a:cubicBezTo>
                <a:cubicBezTo>
                  <a:pt x="17801" y="18755"/>
                  <a:pt x="17498" y="18756"/>
                  <a:pt x="17204" y="18740"/>
                </a:cubicBezTo>
                <a:cubicBezTo>
                  <a:pt x="15909" y="18682"/>
                  <a:pt x="13837" y="18471"/>
                  <a:pt x="13714" y="18379"/>
                </a:cubicBezTo>
                <a:cubicBezTo>
                  <a:pt x="13710" y="18376"/>
                  <a:pt x="13711" y="18362"/>
                  <a:pt x="13714" y="18342"/>
                </a:cubicBezTo>
                <a:cubicBezTo>
                  <a:pt x="13702" y="18330"/>
                  <a:pt x="13702" y="18306"/>
                  <a:pt x="13704" y="18292"/>
                </a:cubicBezTo>
                <a:cubicBezTo>
                  <a:pt x="13711" y="18254"/>
                  <a:pt x="13802" y="18002"/>
                  <a:pt x="13911" y="17720"/>
                </a:cubicBezTo>
                <a:cubicBezTo>
                  <a:pt x="14505" y="16194"/>
                  <a:pt x="14705" y="15342"/>
                  <a:pt x="14719" y="14288"/>
                </a:cubicBezTo>
                <a:cubicBezTo>
                  <a:pt x="14720" y="14160"/>
                  <a:pt x="14721" y="14041"/>
                  <a:pt x="14719" y="13927"/>
                </a:cubicBezTo>
                <a:cubicBezTo>
                  <a:pt x="14703" y="13683"/>
                  <a:pt x="14675" y="13491"/>
                  <a:pt x="14636" y="13318"/>
                </a:cubicBezTo>
                <a:cubicBezTo>
                  <a:pt x="14580" y="13173"/>
                  <a:pt x="14539" y="13012"/>
                  <a:pt x="14522" y="12908"/>
                </a:cubicBezTo>
                <a:cubicBezTo>
                  <a:pt x="14467" y="12777"/>
                  <a:pt x="14395" y="12650"/>
                  <a:pt x="14315" y="12522"/>
                </a:cubicBezTo>
                <a:cubicBezTo>
                  <a:pt x="14112" y="12228"/>
                  <a:pt x="13804" y="11859"/>
                  <a:pt x="13538" y="11590"/>
                </a:cubicBezTo>
                <a:cubicBezTo>
                  <a:pt x="13376" y="11435"/>
                  <a:pt x="13227" y="11304"/>
                  <a:pt x="13124" y="11241"/>
                </a:cubicBezTo>
                <a:cubicBezTo>
                  <a:pt x="13080" y="11214"/>
                  <a:pt x="13046" y="11198"/>
                  <a:pt x="13010" y="11179"/>
                </a:cubicBezTo>
                <a:cubicBezTo>
                  <a:pt x="12935" y="11167"/>
                  <a:pt x="12816" y="11125"/>
                  <a:pt x="12648" y="11067"/>
                </a:cubicBezTo>
                <a:cubicBezTo>
                  <a:pt x="12572" y="11061"/>
                  <a:pt x="12478" y="11055"/>
                  <a:pt x="12358" y="11055"/>
                </a:cubicBezTo>
                <a:cubicBezTo>
                  <a:pt x="12250" y="11055"/>
                  <a:pt x="12161" y="11061"/>
                  <a:pt x="12088" y="11067"/>
                </a:cubicBezTo>
                <a:cubicBezTo>
                  <a:pt x="12056" y="11080"/>
                  <a:pt x="12027" y="11089"/>
                  <a:pt x="11995" y="11092"/>
                </a:cubicBezTo>
                <a:cubicBezTo>
                  <a:pt x="11922" y="11110"/>
                  <a:pt x="11880" y="11122"/>
                  <a:pt x="11850" y="11117"/>
                </a:cubicBezTo>
                <a:cubicBezTo>
                  <a:pt x="11808" y="11131"/>
                  <a:pt x="11760" y="11144"/>
                  <a:pt x="11715" y="11167"/>
                </a:cubicBezTo>
                <a:cubicBezTo>
                  <a:pt x="11681" y="11186"/>
                  <a:pt x="11654" y="11204"/>
                  <a:pt x="11612" y="11229"/>
                </a:cubicBezTo>
                <a:cubicBezTo>
                  <a:pt x="11404" y="11349"/>
                  <a:pt x="11205" y="11514"/>
                  <a:pt x="11032" y="11714"/>
                </a:cubicBezTo>
                <a:cubicBezTo>
                  <a:pt x="11026" y="11721"/>
                  <a:pt x="11017" y="11732"/>
                  <a:pt x="11011" y="11739"/>
                </a:cubicBezTo>
                <a:cubicBezTo>
                  <a:pt x="10994" y="11759"/>
                  <a:pt x="10987" y="11779"/>
                  <a:pt x="10970" y="11801"/>
                </a:cubicBezTo>
                <a:cubicBezTo>
                  <a:pt x="10840" y="11967"/>
                  <a:pt x="10718" y="12159"/>
                  <a:pt x="10618" y="12361"/>
                </a:cubicBezTo>
                <a:lnTo>
                  <a:pt x="10618" y="12410"/>
                </a:lnTo>
                <a:lnTo>
                  <a:pt x="10587" y="12410"/>
                </a:lnTo>
                <a:cubicBezTo>
                  <a:pt x="10514" y="12564"/>
                  <a:pt x="10454" y="12726"/>
                  <a:pt x="10400" y="12895"/>
                </a:cubicBezTo>
                <a:cubicBezTo>
                  <a:pt x="10394" y="12929"/>
                  <a:pt x="10386" y="12958"/>
                  <a:pt x="10369" y="13007"/>
                </a:cubicBezTo>
                <a:cubicBezTo>
                  <a:pt x="10362" y="13030"/>
                  <a:pt x="10357" y="13058"/>
                  <a:pt x="10349" y="13082"/>
                </a:cubicBezTo>
                <a:cubicBezTo>
                  <a:pt x="10304" y="13252"/>
                  <a:pt x="10269" y="13425"/>
                  <a:pt x="10245" y="13604"/>
                </a:cubicBezTo>
                <a:cubicBezTo>
                  <a:pt x="10233" y="13711"/>
                  <a:pt x="10221" y="13828"/>
                  <a:pt x="10214" y="13952"/>
                </a:cubicBezTo>
                <a:cubicBezTo>
                  <a:pt x="10214" y="13976"/>
                  <a:pt x="10214" y="14002"/>
                  <a:pt x="10214" y="14027"/>
                </a:cubicBezTo>
                <a:cubicBezTo>
                  <a:pt x="10214" y="14040"/>
                  <a:pt x="10214" y="14051"/>
                  <a:pt x="10214" y="14064"/>
                </a:cubicBezTo>
                <a:cubicBezTo>
                  <a:pt x="10215" y="14132"/>
                  <a:pt x="10213" y="14198"/>
                  <a:pt x="10214" y="14263"/>
                </a:cubicBezTo>
                <a:cubicBezTo>
                  <a:pt x="10220" y="14395"/>
                  <a:pt x="10232" y="14536"/>
                  <a:pt x="10245" y="14661"/>
                </a:cubicBezTo>
                <a:cubicBezTo>
                  <a:pt x="10258" y="14783"/>
                  <a:pt x="10283" y="14902"/>
                  <a:pt x="10307" y="15034"/>
                </a:cubicBezTo>
                <a:cubicBezTo>
                  <a:pt x="10338" y="15156"/>
                  <a:pt x="10368" y="15309"/>
                  <a:pt x="10411" y="15482"/>
                </a:cubicBezTo>
                <a:cubicBezTo>
                  <a:pt x="10487" y="15787"/>
                  <a:pt x="10714" y="16439"/>
                  <a:pt x="10908" y="16924"/>
                </a:cubicBezTo>
                <a:cubicBezTo>
                  <a:pt x="11009" y="17176"/>
                  <a:pt x="11097" y="17410"/>
                  <a:pt x="11156" y="17583"/>
                </a:cubicBezTo>
                <a:cubicBezTo>
                  <a:pt x="11241" y="17767"/>
                  <a:pt x="11332" y="17955"/>
                  <a:pt x="11405" y="18093"/>
                </a:cubicBezTo>
                <a:cubicBezTo>
                  <a:pt x="11520" y="18313"/>
                  <a:pt x="11592" y="18516"/>
                  <a:pt x="11571" y="18541"/>
                </a:cubicBezTo>
                <a:cubicBezTo>
                  <a:pt x="11530" y="18590"/>
                  <a:pt x="10211" y="18217"/>
                  <a:pt x="9323" y="17907"/>
                </a:cubicBezTo>
                <a:cubicBezTo>
                  <a:pt x="8240" y="17530"/>
                  <a:pt x="7215" y="17088"/>
                  <a:pt x="6289" y="16601"/>
                </a:cubicBezTo>
                <a:cubicBezTo>
                  <a:pt x="5550" y="16222"/>
                  <a:pt x="4958" y="15851"/>
                  <a:pt x="4570" y="15519"/>
                </a:cubicBezTo>
                <a:cubicBezTo>
                  <a:pt x="4553" y="15505"/>
                  <a:pt x="4546" y="15496"/>
                  <a:pt x="4529" y="15482"/>
                </a:cubicBezTo>
                <a:cubicBezTo>
                  <a:pt x="4522" y="15475"/>
                  <a:pt x="4505" y="15464"/>
                  <a:pt x="4497" y="15457"/>
                </a:cubicBezTo>
                <a:cubicBezTo>
                  <a:pt x="4494" y="15454"/>
                  <a:pt x="4491" y="15448"/>
                  <a:pt x="4487" y="15445"/>
                </a:cubicBezTo>
                <a:cubicBezTo>
                  <a:pt x="4254" y="15237"/>
                  <a:pt x="4078" y="15033"/>
                  <a:pt x="3938" y="14810"/>
                </a:cubicBezTo>
                <a:lnTo>
                  <a:pt x="3721" y="14462"/>
                </a:lnTo>
                <a:lnTo>
                  <a:pt x="3741" y="14412"/>
                </a:lnTo>
                <a:cubicBezTo>
                  <a:pt x="3744" y="14371"/>
                  <a:pt x="3757" y="14306"/>
                  <a:pt x="3783" y="14238"/>
                </a:cubicBezTo>
                <a:lnTo>
                  <a:pt x="3793" y="14201"/>
                </a:lnTo>
                <a:cubicBezTo>
                  <a:pt x="3821" y="14096"/>
                  <a:pt x="3879" y="13974"/>
                  <a:pt x="3938" y="13878"/>
                </a:cubicBezTo>
                <a:cubicBezTo>
                  <a:pt x="3945" y="13798"/>
                  <a:pt x="3974" y="13703"/>
                  <a:pt x="4031" y="13530"/>
                </a:cubicBezTo>
                <a:cubicBezTo>
                  <a:pt x="4036" y="13514"/>
                  <a:pt x="4036" y="13496"/>
                  <a:pt x="4042" y="13480"/>
                </a:cubicBezTo>
                <a:cubicBezTo>
                  <a:pt x="4063" y="13395"/>
                  <a:pt x="4096" y="13297"/>
                  <a:pt x="4125" y="13194"/>
                </a:cubicBezTo>
                <a:cubicBezTo>
                  <a:pt x="4178" y="13009"/>
                  <a:pt x="4221" y="12873"/>
                  <a:pt x="4259" y="12771"/>
                </a:cubicBezTo>
                <a:cubicBezTo>
                  <a:pt x="4239" y="12700"/>
                  <a:pt x="4282" y="12606"/>
                  <a:pt x="4394" y="12510"/>
                </a:cubicBezTo>
                <a:cubicBezTo>
                  <a:pt x="4429" y="12480"/>
                  <a:pt x="4462" y="12454"/>
                  <a:pt x="4487" y="12435"/>
                </a:cubicBezTo>
                <a:cubicBezTo>
                  <a:pt x="4721" y="12244"/>
                  <a:pt x="5086" y="12032"/>
                  <a:pt x="5512" y="11826"/>
                </a:cubicBezTo>
                <a:cubicBezTo>
                  <a:pt x="5575" y="11786"/>
                  <a:pt x="5671" y="11738"/>
                  <a:pt x="5833" y="11664"/>
                </a:cubicBezTo>
                <a:cubicBezTo>
                  <a:pt x="6049" y="11566"/>
                  <a:pt x="6179" y="11505"/>
                  <a:pt x="6258" y="11490"/>
                </a:cubicBezTo>
                <a:cubicBezTo>
                  <a:pt x="6429" y="11423"/>
                  <a:pt x="6612" y="11361"/>
                  <a:pt x="6786" y="11304"/>
                </a:cubicBezTo>
                <a:cubicBezTo>
                  <a:pt x="6804" y="11298"/>
                  <a:pt x="6819" y="11297"/>
                  <a:pt x="6838" y="11291"/>
                </a:cubicBezTo>
                <a:cubicBezTo>
                  <a:pt x="6900" y="11260"/>
                  <a:pt x="6988" y="11231"/>
                  <a:pt x="7128" y="11192"/>
                </a:cubicBezTo>
                <a:cubicBezTo>
                  <a:pt x="7192" y="11173"/>
                  <a:pt x="7256" y="11154"/>
                  <a:pt x="7314" y="11142"/>
                </a:cubicBezTo>
                <a:cubicBezTo>
                  <a:pt x="7516" y="11086"/>
                  <a:pt x="7765" y="11031"/>
                  <a:pt x="8060" y="10955"/>
                </a:cubicBezTo>
                <a:cubicBezTo>
                  <a:pt x="8145" y="10906"/>
                  <a:pt x="8267" y="10864"/>
                  <a:pt x="8360" y="10868"/>
                </a:cubicBezTo>
                <a:cubicBezTo>
                  <a:pt x="8516" y="10829"/>
                  <a:pt x="8683" y="10789"/>
                  <a:pt x="8868" y="10744"/>
                </a:cubicBezTo>
                <a:cubicBezTo>
                  <a:pt x="9024" y="10683"/>
                  <a:pt x="9287" y="10624"/>
                  <a:pt x="9499" y="10595"/>
                </a:cubicBezTo>
                <a:cubicBezTo>
                  <a:pt x="9670" y="10554"/>
                  <a:pt x="9928" y="10492"/>
                  <a:pt x="10121" y="10446"/>
                </a:cubicBezTo>
                <a:cubicBezTo>
                  <a:pt x="10173" y="10420"/>
                  <a:pt x="10268" y="10394"/>
                  <a:pt x="10369" y="10383"/>
                </a:cubicBezTo>
                <a:cubicBezTo>
                  <a:pt x="10717" y="10301"/>
                  <a:pt x="11013" y="10235"/>
                  <a:pt x="11436" y="10135"/>
                </a:cubicBezTo>
                <a:cubicBezTo>
                  <a:pt x="11735" y="10065"/>
                  <a:pt x="12022" y="9992"/>
                  <a:pt x="12295" y="9923"/>
                </a:cubicBezTo>
                <a:cubicBezTo>
                  <a:pt x="12328" y="9911"/>
                  <a:pt x="12368" y="9905"/>
                  <a:pt x="12409" y="9898"/>
                </a:cubicBezTo>
                <a:cubicBezTo>
                  <a:pt x="13198" y="9697"/>
                  <a:pt x="13878" y="9502"/>
                  <a:pt x="14481" y="9302"/>
                </a:cubicBezTo>
                <a:cubicBezTo>
                  <a:pt x="14506" y="9291"/>
                  <a:pt x="14532" y="9285"/>
                  <a:pt x="14563" y="9277"/>
                </a:cubicBezTo>
                <a:cubicBezTo>
                  <a:pt x="14567" y="9276"/>
                  <a:pt x="14570" y="9265"/>
                  <a:pt x="14574" y="9264"/>
                </a:cubicBezTo>
                <a:cubicBezTo>
                  <a:pt x="15460" y="8966"/>
                  <a:pt x="16167" y="8659"/>
                  <a:pt x="16769" y="8319"/>
                </a:cubicBezTo>
                <a:cubicBezTo>
                  <a:pt x="17255" y="8043"/>
                  <a:pt x="17712" y="7710"/>
                  <a:pt x="18074" y="7374"/>
                </a:cubicBezTo>
                <a:cubicBezTo>
                  <a:pt x="18078" y="7369"/>
                  <a:pt x="18079" y="7365"/>
                  <a:pt x="18084" y="7362"/>
                </a:cubicBezTo>
                <a:cubicBezTo>
                  <a:pt x="18200" y="7253"/>
                  <a:pt x="18300" y="7146"/>
                  <a:pt x="18395" y="7038"/>
                </a:cubicBezTo>
                <a:cubicBezTo>
                  <a:pt x="18403" y="7014"/>
                  <a:pt x="18436" y="6984"/>
                  <a:pt x="18478" y="6939"/>
                </a:cubicBezTo>
                <a:cubicBezTo>
                  <a:pt x="18507" y="6907"/>
                  <a:pt x="18523" y="6891"/>
                  <a:pt x="18540" y="6877"/>
                </a:cubicBezTo>
                <a:cubicBezTo>
                  <a:pt x="18669" y="6711"/>
                  <a:pt x="18771" y="6550"/>
                  <a:pt x="18830" y="6404"/>
                </a:cubicBezTo>
                <a:cubicBezTo>
                  <a:pt x="19096" y="5742"/>
                  <a:pt x="19094" y="5174"/>
                  <a:pt x="18820" y="4626"/>
                </a:cubicBezTo>
                <a:lnTo>
                  <a:pt x="18654" y="4290"/>
                </a:lnTo>
                <a:lnTo>
                  <a:pt x="18768" y="3954"/>
                </a:lnTo>
                <a:cubicBezTo>
                  <a:pt x="18829" y="3772"/>
                  <a:pt x="18863" y="3651"/>
                  <a:pt x="18892" y="3556"/>
                </a:cubicBezTo>
                <a:cubicBezTo>
                  <a:pt x="18911" y="3482"/>
                  <a:pt x="18931" y="3414"/>
                  <a:pt x="18944" y="3345"/>
                </a:cubicBezTo>
                <a:cubicBezTo>
                  <a:pt x="18944" y="3343"/>
                  <a:pt x="18944" y="3334"/>
                  <a:pt x="18944" y="3333"/>
                </a:cubicBezTo>
                <a:cubicBezTo>
                  <a:pt x="18942" y="3312"/>
                  <a:pt x="18953" y="3179"/>
                  <a:pt x="18975" y="3034"/>
                </a:cubicBezTo>
                <a:cubicBezTo>
                  <a:pt x="18976" y="3013"/>
                  <a:pt x="18974" y="2992"/>
                  <a:pt x="18975" y="2972"/>
                </a:cubicBezTo>
                <a:cubicBezTo>
                  <a:pt x="18986" y="2546"/>
                  <a:pt x="18864" y="2211"/>
                  <a:pt x="18581" y="1903"/>
                </a:cubicBezTo>
                <a:cubicBezTo>
                  <a:pt x="18575" y="1896"/>
                  <a:pt x="18567" y="1897"/>
                  <a:pt x="18561" y="1890"/>
                </a:cubicBezTo>
                <a:cubicBezTo>
                  <a:pt x="18510" y="1848"/>
                  <a:pt x="18455" y="1801"/>
                  <a:pt x="18395" y="1766"/>
                </a:cubicBezTo>
                <a:cubicBezTo>
                  <a:pt x="18335" y="1731"/>
                  <a:pt x="18281" y="1700"/>
                  <a:pt x="18229" y="1679"/>
                </a:cubicBezTo>
                <a:cubicBezTo>
                  <a:pt x="18227" y="1679"/>
                  <a:pt x="18221" y="1679"/>
                  <a:pt x="18219" y="1679"/>
                </a:cubicBezTo>
                <a:close/>
                <a:moveTo>
                  <a:pt x="18012" y="2487"/>
                </a:moveTo>
                <a:cubicBezTo>
                  <a:pt x="18021" y="2487"/>
                  <a:pt x="18033" y="2486"/>
                  <a:pt x="18043" y="2487"/>
                </a:cubicBezTo>
                <a:cubicBezTo>
                  <a:pt x="18053" y="2485"/>
                  <a:pt x="18064" y="2487"/>
                  <a:pt x="18074" y="2487"/>
                </a:cubicBezTo>
                <a:cubicBezTo>
                  <a:pt x="18095" y="2486"/>
                  <a:pt x="18115" y="2489"/>
                  <a:pt x="18136" y="2499"/>
                </a:cubicBezTo>
                <a:cubicBezTo>
                  <a:pt x="18203" y="2530"/>
                  <a:pt x="18221" y="2598"/>
                  <a:pt x="18209" y="2798"/>
                </a:cubicBezTo>
                <a:cubicBezTo>
                  <a:pt x="18202" y="2929"/>
                  <a:pt x="18196" y="2998"/>
                  <a:pt x="18167" y="3034"/>
                </a:cubicBezTo>
                <a:cubicBezTo>
                  <a:pt x="18142" y="3068"/>
                  <a:pt x="18095" y="3075"/>
                  <a:pt x="18002" y="3084"/>
                </a:cubicBezTo>
                <a:cubicBezTo>
                  <a:pt x="17987" y="3085"/>
                  <a:pt x="17974" y="3084"/>
                  <a:pt x="17960" y="3084"/>
                </a:cubicBezTo>
                <a:cubicBezTo>
                  <a:pt x="17863" y="3086"/>
                  <a:pt x="17806" y="3065"/>
                  <a:pt x="17784" y="3009"/>
                </a:cubicBezTo>
                <a:cubicBezTo>
                  <a:pt x="17781" y="3003"/>
                  <a:pt x="17776" y="3003"/>
                  <a:pt x="17774" y="2997"/>
                </a:cubicBezTo>
                <a:cubicBezTo>
                  <a:pt x="17755" y="2932"/>
                  <a:pt x="17770" y="2825"/>
                  <a:pt x="17825" y="2686"/>
                </a:cubicBezTo>
                <a:cubicBezTo>
                  <a:pt x="17887" y="2531"/>
                  <a:pt x="17925" y="2484"/>
                  <a:pt x="18012" y="2487"/>
                </a:cubicBezTo>
                <a:close/>
                <a:moveTo>
                  <a:pt x="17069" y="4601"/>
                </a:moveTo>
                <a:cubicBezTo>
                  <a:pt x="17059" y="4606"/>
                  <a:pt x="17084" y="4650"/>
                  <a:pt x="17163" y="4750"/>
                </a:cubicBezTo>
                <a:cubicBezTo>
                  <a:pt x="17329" y="4963"/>
                  <a:pt x="17371" y="4983"/>
                  <a:pt x="17308" y="4837"/>
                </a:cubicBezTo>
                <a:cubicBezTo>
                  <a:pt x="17264" y="4770"/>
                  <a:pt x="17204" y="4704"/>
                  <a:pt x="17142" y="4638"/>
                </a:cubicBezTo>
                <a:cubicBezTo>
                  <a:pt x="17136" y="4634"/>
                  <a:pt x="17138" y="4630"/>
                  <a:pt x="17132" y="4626"/>
                </a:cubicBezTo>
                <a:cubicBezTo>
                  <a:pt x="17097" y="4604"/>
                  <a:pt x="17075" y="4597"/>
                  <a:pt x="17069" y="4601"/>
                </a:cubicBezTo>
                <a:close/>
                <a:moveTo>
                  <a:pt x="8526" y="4949"/>
                </a:moveTo>
                <a:cubicBezTo>
                  <a:pt x="8544" y="4949"/>
                  <a:pt x="8556" y="4947"/>
                  <a:pt x="8578" y="4949"/>
                </a:cubicBezTo>
                <a:cubicBezTo>
                  <a:pt x="8814" y="4972"/>
                  <a:pt x="8862" y="5143"/>
                  <a:pt x="8640" y="5173"/>
                </a:cubicBezTo>
                <a:cubicBezTo>
                  <a:pt x="8529" y="5189"/>
                  <a:pt x="8495" y="5229"/>
                  <a:pt x="8495" y="5347"/>
                </a:cubicBezTo>
                <a:cubicBezTo>
                  <a:pt x="8495" y="5463"/>
                  <a:pt x="8524" y="5496"/>
                  <a:pt x="8619" y="5496"/>
                </a:cubicBezTo>
                <a:cubicBezTo>
                  <a:pt x="8807" y="5496"/>
                  <a:pt x="8880" y="5639"/>
                  <a:pt x="8805" y="5857"/>
                </a:cubicBezTo>
                <a:cubicBezTo>
                  <a:pt x="8703" y="6155"/>
                  <a:pt x="8540" y="6255"/>
                  <a:pt x="8453" y="6143"/>
                </a:cubicBezTo>
                <a:lnTo>
                  <a:pt x="8257" y="6155"/>
                </a:lnTo>
                <a:cubicBezTo>
                  <a:pt x="8012" y="6177"/>
                  <a:pt x="7972" y="6127"/>
                  <a:pt x="7998" y="5795"/>
                </a:cubicBezTo>
                <a:cubicBezTo>
                  <a:pt x="8006" y="5695"/>
                  <a:pt x="8007" y="5648"/>
                  <a:pt x="8039" y="5621"/>
                </a:cubicBezTo>
                <a:cubicBezTo>
                  <a:pt x="7957" y="5553"/>
                  <a:pt x="8007" y="5409"/>
                  <a:pt x="8184" y="5185"/>
                </a:cubicBezTo>
                <a:cubicBezTo>
                  <a:pt x="8341" y="4987"/>
                  <a:pt x="8398" y="4946"/>
                  <a:pt x="8526" y="4949"/>
                </a:cubicBezTo>
                <a:close/>
                <a:moveTo>
                  <a:pt x="17422" y="5148"/>
                </a:moveTo>
                <a:cubicBezTo>
                  <a:pt x="17417" y="5160"/>
                  <a:pt x="17412" y="5205"/>
                  <a:pt x="17411" y="5285"/>
                </a:cubicBezTo>
                <a:cubicBezTo>
                  <a:pt x="17411" y="5402"/>
                  <a:pt x="17422" y="5459"/>
                  <a:pt x="17432" y="5434"/>
                </a:cubicBezTo>
                <a:lnTo>
                  <a:pt x="17442" y="5360"/>
                </a:lnTo>
                <a:cubicBezTo>
                  <a:pt x="17447" y="5294"/>
                  <a:pt x="17437" y="5222"/>
                  <a:pt x="17422" y="5148"/>
                </a:cubicBezTo>
                <a:close/>
                <a:moveTo>
                  <a:pt x="12793" y="12821"/>
                </a:moveTo>
                <a:cubicBezTo>
                  <a:pt x="12889" y="12824"/>
                  <a:pt x="12999" y="12841"/>
                  <a:pt x="13082" y="12883"/>
                </a:cubicBezTo>
                <a:cubicBezTo>
                  <a:pt x="13121" y="12877"/>
                  <a:pt x="13172" y="12921"/>
                  <a:pt x="13217" y="13007"/>
                </a:cubicBezTo>
                <a:cubicBezTo>
                  <a:pt x="13354" y="13208"/>
                  <a:pt x="13426" y="13601"/>
                  <a:pt x="13383" y="13965"/>
                </a:cubicBezTo>
                <a:cubicBezTo>
                  <a:pt x="13306" y="14622"/>
                  <a:pt x="12848" y="15346"/>
                  <a:pt x="12399" y="15507"/>
                </a:cubicBezTo>
                <a:cubicBezTo>
                  <a:pt x="11946" y="15670"/>
                  <a:pt x="11714" y="15535"/>
                  <a:pt x="11643" y="15022"/>
                </a:cubicBezTo>
                <a:cubicBezTo>
                  <a:pt x="11626" y="14960"/>
                  <a:pt x="11625" y="14915"/>
                  <a:pt x="11633" y="14885"/>
                </a:cubicBezTo>
                <a:cubicBezTo>
                  <a:pt x="11626" y="14797"/>
                  <a:pt x="11622" y="14693"/>
                  <a:pt x="11622" y="14587"/>
                </a:cubicBezTo>
                <a:cubicBezTo>
                  <a:pt x="11622" y="14202"/>
                  <a:pt x="11676" y="13932"/>
                  <a:pt x="11798" y="13716"/>
                </a:cubicBezTo>
                <a:cubicBezTo>
                  <a:pt x="11821" y="13635"/>
                  <a:pt x="11890" y="13527"/>
                  <a:pt x="12005" y="13380"/>
                </a:cubicBezTo>
                <a:cubicBezTo>
                  <a:pt x="12005" y="13377"/>
                  <a:pt x="12007" y="13370"/>
                  <a:pt x="12005" y="13368"/>
                </a:cubicBezTo>
                <a:cubicBezTo>
                  <a:pt x="11977" y="13311"/>
                  <a:pt x="12202" y="13052"/>
                  <a:pt x="12264" y="13069"/>
                </a:cubicBezTo>
                <a:cubicBezTo>
                  <a:pt x="12269" y="13071"/>
                  <a:pt x="12279" y="13069"/>
                  <a:pt x="12285" y="13069"/>
                </a:cubicBezTo>
                <a:cubicBezTo>
                  <a:pt x="12403" y="12961"/>
                  <a:pt x="12496" y="12897"/>
                  <a:pt x="12575" y="12883"/>
                </a:cubicBezTo>
                <a:cubicBezTo>
                  <a:pt x="12596" y="12838"/>
                  <a:pt x="12689" y="12818"/>
                  <a:pt x="12793" y="12821"/>
                </a:cubicBezTo>
                <a:close/>
              </a:path>
            </a:pathLst>
          </a:custGeom>
          <a:ln w="12700">
            <a:miter lim="400000"/>
          </a:ln>
        </p:spPr>
      </p:pic>
      <p:pic>
        <p:nvPicPr>
          <p:cNvPr id="1215" name="attention sign / exception icon" descr="attention sign / exception icon"/>
          <p:cNvPicPr>
            <a:picLocks noChangeAspect="1"/>
          </p:cNvPicPr>
          <p:nvPr/>
        </p:nvPicPr>
        <p:blipFill>
          <a:blip r:embed="rId7">
            <a:alphaModFix amt="70000"/>
          </a:blip>
          <a:stretch>
            <a:fillRect/>
          </a:stretch>
        </p:blipFill>
        <p:spPr>
          <a:xfrm>
            <a:off x="2910672" y="2802638"/>
            <a:ext cx="295446" cy="258515"/>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 name="resources &amp; tools"/>
          <p:cNvSpPr txBox="1">
            <a:spLocks noGrp="1"/>
          </p:cNvSpPr>
          <p:nvPr>
            <p:ph type="title" idx="4294967295"/>
          </p:nvPr>
        </p:nvSpPr>
        <p:spPr>
          <a:xfrm>
            <a:off x="377730" y="762000"/>
            <a:ext cx="6016927" cy="352953"/>
          </a:xfrm>
          <a:prstGeom prst="rect">
            <a:avLst/>
          </a:prstGeom>
        </p:spPr>
        <p:txBody>
          <a:bodyPr>
            <a:noAutofit/>
          </a:bodyPr>
          <a:lstStyle>
            <a:lvl1pPr defTabSz="767715">
              <a:defRPr sz="5580" b="0" spc="-372"/>
            </a:lvl1pPr>
          </a:lstStyle>
          <a:p>
            <a:r>
              <a:rPr lang="en-US" sz="3113" b="1" dirty="0"/>
              <a:t>resources </a:t>
            </a:r>
            <a:r>
              <a:rPr sz="3113" b="1" dirty="0"/>
              <a:t> &amp; </a:t>
            </a:r>
            <a:r>
              <a:rPr lang="en-US" sz="3113" b="1" dirty="0"/>
              <a:t>info</a:t>
            </a:r>
            <a:endParaRPr sz="3113" b="1" dirty="0"/>
          </a:p>
        </p:txBody>
      </p:sp>
      <p:sp>
        <p:nvSpPr>
          <p:cNvPr id="1220" name="RFP &amp; contract templates"/>
          <p:cNvSpPr txBox="1"/>
          <p:nvPr/>
        </p:nvSpPr>
        <p:spPr>
          <a:xfrm>
            <a:off x="404703" y="2341325"/>
            <a:ext cx="3786188" cy="30854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nchor="ctr">
            <a:spAutoFit/>
          </a:bodyPr>
          <a:lstStyle/>
          <a:p>
            <a:pPr marL="171450" indent="-171450" algn="l" defTabSz="412750" fontAlgn="auto" hangingPunct="0">
              <a:lnSpc>
                <a:spcPct val="100000"/>
              </a:lnSpc>
              <a:spcBef>
                <a:spcPts val="0"/>
              </a:spcBef>
              <a:spcAft>
                <a:spcPts val="0"/>
              </a:spcAft>
              <a:buSzPct val="100000"/>
              <a:buFont typeface="Arial"/>
              <a:buChar char="•"/>
              <a:defRPr sz="4000" b="1">
                <a:latin typeface="+mn-lt"/>
                <a:ea typeface="+mn-ea"/>
                <a:cs typeface="+mn-cs"/>
                <a:sym typeface="Helvetica Neue"/>
              </a:defRPr>
            </a:pPr>
            <a:endParaRPr sz="1650" b="1" kern="0" dirty="0">
              <a:solidFill>
                <a:srgbClr val="000000"/>
              </a:solidFill>
              <a:latin typeface="Helvetica Neue"/>
              <a:sym typeface="Helvetica Neue"/>
            </a:endParaRPr>
          </a:p>
          <a:p>
            <a:pPr marL="171450" indent="-171450" algn="l" defTabSz="412750" fontAlgn="auto" hangingPunct="0">
              <a:lnSpc>
                <a:spcPct val="100000"/>
              </a:lnSpc>
              <a:spcBef>
                <a:spcPts val="0"/>
              </a:spcBef>
              <a:spcAft>
                <a:spcPts val="0"/>
              </a:spcAft>
              <a:buSzPct val="100000"/>
              <a:buFont typeface="Arial"/>
              <a:buChar char="•"/>
              <a:defRPr sz="4000" b="1">
                <a:latin typeface="+mn-lt"/>
                <a:ea typeface="+mn-ea"/>
                <a:cs typeface="+mn-cs"/>
                <a:sym typeface="Helvetica Neue"/>
              </a:defRPr>
            </a:pPr>
            <a:r>
              <a:rPr sz="1650" b="1" kern="0" dirty="0">
                <a:solidFill>
                  <a:srgbClr val="000000"/>
                </a:solidFill>
                <a:latin typeface="Helvetica Neue"/>
                <a:sym typeface="Helvetica Neue"/>
              </a:rPr>
              <a:t>RFP &amp; Contract Templates – To find templates with standard Harvard questions and terms, visit the </a:t>
            </a:r>
            <a:r>
              <a:rPr sz="1650" b="1" u="sng" kern="0" dirty="0">
                <a:solidFill>
                  <a:srgbClr val="0365C0"/>
                </a:solidFill>
                <a:latin typeface="Helvetica Neue"/>
                <a:sym typeface="Helvetica Neue"/>
                <a:hlinkClick r:id="rId3"/>
              </a:rPr>
              <a:t>Online Accessibility website</a:t>
            </a:r>
          </a:p>
          <a:p>
            <a:pPr algn="l" defTabSz="342900" fontAlgn="auto" hangingPunct="0">
              <a:lnSpc>
                <a:spcPct val="100000"/>
              </a:lnSpc>
              <a:spcBef>
                <a:spcPts val="0"/>
              </a:spcBef>
              <a:spcAft>
                <a:spcPts val="0"/>
              </a:spcAft>
              <a:defRPr sz="4000" b="1">
                <a:latin typeface="+mn-lt"/>
                <a:ea typeface="+mn-ea"/>
                <a:cs typeface="+mn-cs"/>
                <a:sym typeface="Helvetica Neue"/>
              </a:defRPr>
            </a:pPr>
            <a:endParaRPr sz="1650" b="1" u="sng" kern="0" dirty="0">
              <a:solidFill>
                <a:srgbClr val="0365C0"/>
              </a:solidFill>
              <a:latin typeface="Helvetica Neue"/>
              <a:sym typeface="Helvetica Neue"/>
              <a:hlinkClick r:id="rId3"/>
            </a:endParaRPr>
          </a:p>
          <a:p>
            <a:pPr marL="171450" indent="-171450" algn="l" defTabSz="342900" fontAlgn="auto" hangingPunct="0">
              <a:lnSpc>
                <a:spcPct val="100000"/>
              </a:lnSpc>
              <a:spcBef>
                <a:spcPts val="0"/>
              </a:spcBef>
              <a:spcAft>
                <a:spcPts val="0"/>
              </a:spcAft>
              <a:buSzPct val="100000"/>
              <a:buFont typeface="Arial"/>
              <a:buChar char="•"/>
              <a:defRPr sz="4000" b="1">
                <a:latin typeface="+mn-lt"/>
                <a:ea typeface="+mn-ea"/>
                <a:cs typeface="+mn-cs"/>
                <a:sym typeface="Helvetica Neue"/>
              </a:defRPr>
            </a:pPr>
            <a:r>
              <a:rPr sz="1650" b="1" kern="0" dirty="0">
                <a:solidFill>
                  <a:srgbClr val="000000"/>
                </a:solidFill>
                <a:latin typeface="Helvetica Neue"/>
                <a:sym typeface="Helvetica Neue"/>
              </a:rPr>
              <a:t>Send signed contracts to: </a:t>
            </a:r>
            <a:r>
              <a:rPr sz="1650" b="1" u="sng" kern="0" dirty="0">
                <a:solidFill>
                  <a:srgbClr val="0365C0"/>
                </a:solidFill>
                <a:latin typeface="Helvetica Neue"/>
                <a:sym typeface="Helvetica Neue"/>
                <a:hlinkClick r:id="rId4"/>
              </a:rPr>
              <a:t>huitvm@harvard.edu </a:t>
            </a:r>
          </a:p>
          <a:p>
            <a:pPr marL="171450" indent="-171450" algn="l" defTabSz="342900" fontAlgn="auto" hangingPunct="0">
              <a:lnSpc>
                <a:spcPct val="100000"/>
              </a:lnSpc>
              <a:spcBef>
                <a:spcPts val="0"/>
              </a:spcBef>
              <a:spcAft>
                <a:spcPts val="0"/>
              </a:spcAft>
              <a:buSzPct val="100000"/>
              <a:buFont typeface="Arial"/>
              <a:buChar char="•"/>
              <a:defRPr sz="4000">
                <a:latin typeface="+mn-lt"/>
                <a:ea typeface="+mn-ea"/>
                <a:cs typeface="+mn-cs"/>
                <a:sym typeface="Helvetica Neue"/>
              </a:defRPr>
            </a:pPr>
            <a:endParaRPr sz="1650" u="sng" kern="0" dirty="0">
              <a:solidFill>
                <a:srgbClr val="0365C0"/>
              </a:solidFill>
              <a:latin typeface="Helvetica Neue"/>
              <a:sym typeface="Helvetica Neue"/>
              <a:hlinkClick r:id="rId4"/>
            </a:endParaRPr>
          </a:p>
          <a:p>
            <a:pPr marL="171450" indent="-171450" algn="l" defTabSz="342900" fontAlgn="auto" hangingPunct="0">
              <a:lnSpc>
                <a:spcPct val="100000"/>
              </a:lnSpc>
              <a:spcBef>
                <a:spcPts val="0"/>
              </a:spcBef>
              <a:spcAft>
                <a:spcPts val="0"/>
              </a:spcAft>
              <a:buSzPct val="100000"/>
              <a:buFont typeface="Arial"/>
              <a:buChar char="•"/>
              <a:defRPr sz="4000" b="1">
                <a:latin typeface="+mn-lt"/>
                <a:ea typeface="+mn-ea"/>
                <a:cs typeface="+mn-cs"/>
                <a:sym typeface="Helvetica Neue"/>
              </a:defRPr>
            </a:pPr>
            <a:r>
              <a:rPr sz="1650" b="1" kern="0" dirty="0">
                <a:solidFill>
                  <a:srgbClr val="000000"/>
                </a:solidFill>
                <a:latin typeface="Helvetica Neue"/>
                <a:sym typeface="Helvetica Neue"/>
              </a:rPr>
              <a:t>Email digital accessibility questions to: </a:t>
            </a:r>
            <a:r>
              <a:rPr sz="1650" b="1" u="sng" kern="0" dirty="0">
                <a:solidFill>
                  <a:srgbClr val="0365C0"/>
                </a:solidFill>
                <a:latin typeface="Helvetica Neue"/>
                <a:sym typeface="Helvetica Neue"/>
                <a:hlinkClick r:id="rId5"/>
              </a:rPr>
              <a:t>disabilityservices@harvard.edu</a:t>
            </a:r>
          </a:p>
        </p:txBody>
      </p:sp>
      <p:sp>
        <p:nvSpPr>
          <p:cNvPr id="1219" name="accessibility.huit.harvard.edu/procurement-process"/>
          <p:cNvSpPr txBox="1"/>
          <p:nvPr/>
        </p:nvSpPr>
        <p:spPr>
          <a:xfrm>
            <a:off x="4476985" y="5172869"/>
            <a:ext cx="3835345" cy="3000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17145" rIns="17145">
            <a:spAutoFit/>
          </a:bodyPr>
          <a:lstStyle>
            <a:lvl1pPr>
              <a:defRPr sz="3600"/>
            </a:lvl1pPr>
          </a:lstStyle>
          <a:p>
            <a:pPr algn="l" defTabSz="412750" fontAlgn="auto" hangingPunct="0">
              <a:lnSpc>
                <a:spcPct val="100000"/>
              </a:lnSpc>
              <a:spcBef>
                <a:spcPts val="0"/>
              </a:spcBef>
              <a:spcAft>
                <a:spcPts val="0"/>
              </a:spcAft>
            </a:pPr>
            <a:r>
              <a:rPr sz="1350" kern="0" dirty="0">
                <a:solidFill>
                  <a:srgbClr val="000000"/>
                </a:solidFill>
                <a:latin typeface="Helvetica Neue Light"/>
                <a:sym typeface="Helvetica Neue Light"/>
              </a:rPr>
              <a:t>accessibility.huit.harvard.edu/procurement-process</a:t>
            </a:r>
          </a:p>
        </p:txBody>
      </p:sp>
      <p:pic>
        <p:nvPicPr>
          <p:cNvPr id="1221" name="Picture 5" descr="Picture 5"/>
          <p:cNvPicPr>
            <a:picLocks noChangeAspect="1"/>
          </p:cNvPicPr>
          <p:nvPr/>
        </p:nvPicPr>
        <p:blipFill>
          <a:blip r:embed="rId6"/>
          <a:stretch>
            <a:fillRect/>
          </a:stretch>
        </p:blipFill>
        <p:spPr>
          <a:xfrm>
            <a:off x="4589220" y="1801198"/>
            <a:ext cx="3786188" cy="3253979"/>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3" name="Accessible Technology Procurement…"/>
          <p:cNvSpPr txBox="1">
            <a:spLocks noGrp="1"/>
          </p:cNvSpPr>
          <p:nvPr>
            <p:ph type="title"/>
          </p:nvPr>
        </p:nvSpPr>
        <p:spPr>
          <a:xfrm>
            <a:off x="341226" y="1284201"/>
            <a:ext cx="8500063" cy="4289599"/>
          </a:xfrm>
          <a:prstGeom prst="rect">
            <a:avLst/>
          </a:prstGeom>
        </p:spPr>
        <p:txBody>
          <a:bodyPr>
            <a:normAutofit/>
          </a:bodyPr>
          <a:lstStyle/>
          <a:p>
            <a:pPr algn="ctr">
              <a:defRPr sz="9200" spc="-367"/>
            </a:pPr>
            <a:r>
              <a:rPr sz="3600" dirty="0"/>
              <a:t>Accessible Technology Procurement </a:t>
            </a:r>
          </a:p>
          <a:p>
            <a:pPr algn="ctr">
              <a:defRPr sz="6000" b="0" spc="-239">
                <a:latin typeface="Helvetica Neue Light"/>
                <a:ea typeface="Helvetica Neue Light"/>
                <a:cs typeface="Helvetica Neue Light"/>
                <a:sym typeface="Helvetica Neue Light"/>
              </a:defRPr>
            </a:pPr>
            <a:endParaRPr sz="3600" dirty="0"/>
          </a:p>
          <a:p>
            <a:pPr algn="ctr">
              <a:lnSpc>
                <a:spcPct val="120000"/>
              </a:lnSpc>
              <a:defRPr sz="6000" spc="-239">
                <a:solidFill>
                  <a:schemeClr val="accent5">
                    <a:hueOff val="-176146"/>
                    <a:satOff val="3665"/>
                    <a:lumOff val="-13986"/>
                  </a:schemeClr>
                </a:solidFill>
              </a:defRPr>
            </a:pPr>
            <a:r>
              <a:rPr sz="3600" dirty="0"/>
              <a:t>Questions</a:t>
            </a:r>
            <a:r>
              <a:rPr lang="en-US" sz="3600" dirty="0"/>
              <a:t>?</a:t>
            </a:r>
            <a:endParaRPr sz="3600" dirty="0"/>
          </a:p>
        </p:txBody>
      </p:sp>
      <p:sp>
        <p:nvSpPr>
          <p:cNvPr id="1225" name="Kyle Shachmut…"/>
          <p:cNvSpPr txBox="1"/>
          <p:nvPr/>
        </p:nvSpPr>
        <p:spPr>
          <a:xfrm>
            <a:off x="5958102" y="4362949"/>
            <a:ext cx="2795980" cy="12985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 tIns="19050" rIns="19050" bIns="19050"/>
          <a:lstStyle/>
          <a:p>
            <a:pPr algn="r" defTabSz="171450" fontAlgn="auto" hangingPunct="0">
              <a:lnSpc>
                <a:spcPct val="100000"/>
              </a:lnSpc>
              <a:spcBef>
                <a:spcPts val="0"/>
              </a:spcBef>
              <a:spcAft>
                <a:spcPts val="0"/>
              </a:spcAft>
              <a:defRPr sz="4800" b="1">
                <a:solidFill>
                  <a:srgbClr val="222222"/>
                </a:solidFill>
                <a:latin typeface="+mn-lt"/>
                <a:ea typeface="+mn-ea"/>
                <a:cs typeface="+mn-cs"/>
                <a:sym typeface="Helvetica Neue"/>
              </a:defRPr>
            </a:pPr>
            <a:r>
              <a:rPr sz="1800" b="1" kern="0" dirty="0">
                <a:solidFill>
                  <a:srgbClr val="222222"/>
                </a:solidFill>
                <a:latin typeface="Helvetica Neue"/>
                <a:sym typeface="Helvetica Neue"/>
              </a:rPr>
              <a:t>Kyle Shachmut</a:t>
            </a:r>
          </a:p>
          <a:p>
            <a:pPr algn="r" defTabSz="171450" fontAlgn="auto" hangingPunct="0">
              <a:lnSpc>
                <a:spcPct val="100000"/>
              </a:lnSpc>
              <a:spcBef>
                <a:spcPts val="0"/>
              </a:spcBef>
              <a:spcAft>
                <a:spcPts val="0"/>
              </a:spcAft>
              <a:defRPr sz="3600">
                <a:solidFill>
                  <a:srgbClr val="53585F"/>
                </a:solidFill>
                <a:latin typeface="+mn-lt"/>
                <a:ea typeface="+mn-ea"/>
                <a:cs typeface="+mn-cs"/>
                <a:sym typeface="Helvetica Neue"/>
              </a:defRPr>
            </a:pPr>
            <a:r>
              <a:rPr sz="1350" kern="0" dirty="0">
                <a:solidFill>
                  <a:srgbClr val="53585F"/>
                </a:solidFill>
                <a:latin typeface="Helvetica Neue"/>
                <a:sym typeface="Helvetica Neue"/>
              </a:rPr>
              <a:t>HUIT</a:t>
            </a:r>
          </a:p>
          <a:p>
            <a:pPr algn="r" defTabSz="171450" fontAlgn="auto" hangingPunct="0">
              <a:lnSpc>
                <a:spcPct val="100000"/>
              </a:lnSpc>
              <a:spcBef>
                <a:spcPts val="0"/>
              </a:spcBef>
              <a:spcAft>
                <a:spcPts val="0"/>
              </a:spcAft>
              <a:defRPr sz="3600">
                <a:solidFill>
                  <a:srgbClr val="53585F"/>
                </a:solidFill>
                <a:latin typeface="+mn-lt"/>
                <a:ea typeface="+mn-ea"/>
                <a:cs typeface="+mn-cs"/>
                <a:sym typeface="Helvetica Neue"/>
              </a:defRPr>
            </a:pPr>
            <a:r>
              <a:rPr sz="1350" kern="0" dirty="0">
                <a:solidFill>
                  <a:srgbClr val="53585F"/>
                </a:solidFill>
                <a:latin typeface="Helvetica Neue"/>
                <a:sym typeface="Helvetica Neue"/>
              </a:rPr>
              <a:t>HarvardX</a:t>
            </a:r>
          </a:p>
          <a:p>
            <a:pPr algn="r" defTabSz="171450" fontAlgn="auto" hangingPunct="0">
              <a:lnSpc>
                <a:spcPct val="100000"/>
              </a:lnSpc>
              <a:spcBef>
                <a:spcPts val="0"/>
              </a:spcBef>
              <a:spcAft>
                <a:spcPts val="0"/>
              </a:spcAft>
              <a:defRPr sz="3600">
                <a:solidFill>
                  <a:srgbClr val="53585F"/>
                </a:solidFill>
                <a:latin typeface="+mn-lt"/>
                <a:ea typeface="+mn-ea"/>
                <a:cs typeface="+mn-cs"/>
                <a:sym typeface="Helvetica Neue"/>
              </a:defRPr>
            </a:pPr>
            <a:r>
              <a:rPr sz="1350" kern="0" dirty="0">
                <a:solidFill>
                  <a:srgbClr val="53585F"/>
                </a:solidFill>
                <a:latin typeface="Helvetica Neue"/>
                <a:sym typeface="Helvetica Neue"/>
              </a:rPr>
              <a:t>University Disability Resources</a:t>
            </a:r>
            <a:endParaRPr sz="1500" kern="0" dirty="0">
              <a:solidFill>
                <a:srgbClr val="53585F"/>
              </a:solidFill>
              <a:latin typeface="Helvetica Neue"/>
              <a:sym typeface="Helvetica Neue"/>
            </a:endParaRPr>
          </a:p>
          <a:p>
            <a:pPr algn="r" defTabSz="171450" fontAlgn="auto" hangingPunct="0">
              <a:lnSpc>
                <a:spcPct val="100000"/>
              </a:lnSpc>
              <a:spcBef>
                <a:spcPts val="0"/>
              </a:spcBef>
              <a:spcAft>
                <a:spcPts val="0"/>
              </a:spcAft>
              <a:defRPr sz="4200">
                <a:solidFill>
                  <a:srgbClr val="53585F"/>
                </a:solidFill>
                <a:latin typeface="+mn-lt"/>
                <a:ea typeface="+mn-ea"/>
                <a:cs typeface="+mn-cs"/>
                <a:sym typeface="Helvetica Neue"/>
              </a:defRPr>
            </a:pPr>
            <a:r>
              <a:rPr sz="1350" u="sng" kern="0" dirty="0">
                <a:solidFill>
                  <a:srgbClr val="0365C0"/>
                </a:solidFill>
                <a:latin typeface="Helvetica Neue"/>
                <a:sym typeface="Helvetica Neue"/>
                <a:hlinkClick r:id="rId3"/>
              </a:rPr>
              <a:t>kyle_shachmut@harvard.edu</a:t>
            </a:r>
            <a:r>
              <a:rPr sz="1575" kern="0" dirty="0">
                <a:solidFill>
                  <a:srgbClr val="53585F"/>
                </a:solidFill>
                <a:latin typeface="Helvetica Neue"/>
                <a:sym typeface="Helvetica Neue"/>
              </a:rPr>
              <a:t> </a:t>
            </a:r>
          </a:p>
        </p:txBody>
      </p:sp>
      <p:pic>
        <p:nvPicPr>
          <p:cNvPr id="1224" name="HUIT logo " descr="HUIT logo"/>
          <p:cNvPicPr>
            <a:picLocks noChangeAspect="1"/>
          </p:cNvPicPr>
          <p:nvPr/>
        </p:nvPicPr>
        <p:blipFill>
          <a:blip r:embed="rId4"/>
          <a:stretch>
            <a:fillRect/>
          </a:stretch>
        </p:blipFill>
        <p:spPr>
          <a:xfrm>
            <a:off x="6296519" y="1345527"/>
            <a:ext cx="2414733" cy="52121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
          <p:cNvSpPr>
            <a:spLocks noGrp="1" noChangeArrowheads="1"/>
          </p:cNvSpPr>
          <p:nvPr>
            <p:ph type="ctrTitle"/>
          </p:nvPr>
        </p:nvSpPr>
        <p:spPr/>
        <p:txBody>
          <a:bodyPr/>
          <a:lstStyle/>
          <a:p>
            <a:pPr algn="ctr" eaLnBrk="1" hangingPunct="1">
              <a:defRPr/>
            </a:pPr>
            <a:r>
              <a:rPr lang="en-US" sz="3200" dirty="0"/>
              <a:t>Buy2Pay Supplier Portal Overview</a:t>
            </a:r>
          </a:p>
        </p:txBody>
      </p:sp>
      <p:sp>
        <p:nvSpPr>
          <p:cNvPr id="4099" name="Rectangle 7"/>
          <p:cNvSpPr>
            <a:spLocks noGrp="1" noChangeArrowheads="1"/>
          </p:cNvSpPr>
          <p:nvPr>
            <p:ph type="subTitle" idx="1"/>
          </p:nvPr>
        </p:nvSpPr>
        <p:spPr>
          <a:xfrm>
            <a:off x="4191000" y="4343400"/>
            <a:ext cx="4670425" cy="2438400"/>
          </a:xfrm>
        </p:spPr>
        <p:txBody>
          <a:bodyPr/>
          <a:lstStyle/>
          <a:p>
            <a:pPr eaLnBrk="1" hangingPunct="1">
              <a:defRPr/>
            </a:pPr>
            <a:r>
              <a:rPr lang="en-US" sz="2400" b="1" dirty="0"/>
              <a:t>Katherine Gates</a:t>
            </a:r>
          </a:p>
          <a:p>
            <a:pPr eaLnBrk="1" hangingPunct="1">
              <a:defRPr/>
            </a:pPr>
            <a:r>
              <a:rPr lang="en-US" sz="2000" i="1" dirty="0"/>
              <a:t>Senior Director of Planning and Administrative Initiatives</a:t>
            </a:r>
          </a:p>
          <a:p>
            <a:pPr eaLnBrk="1" hangingPunct="1">
              <a:defRPr/>
            </a:pPr>
            <a:r>
              <a:rPr lang="en-US" sz="2000" i="1" dirty="0"/>
              <a:t>FAS Administrative Operations</a:t>
            </a:r>
          </a:p>
          <a:p>
            <a:pPr algn="l" eaLnBrk="1" hangingPunct="1">
              <a:defRPr/>
            </a:pPr>
            <a:endParaRPr lang="en-US" sz="900" b="1" dirty="0"/>
          </a:p>
        </p:txBody>
      </p:sp>
      <p:sp>
        <p:nvSpPr>
          <p:cNvPr id="4100" name="Rectangle 5"/>
          <p:cNvSpPr>
            <a:spLocks noChangeArrowheads="1"/>
          </p:cNvSpPr>
          <p:nvPr/>
        </p:nvSpPr>
        <p:spPr bwMode="auto">
          <a:xfrm>
            <a:off x="533400" y="4343400"/>
            <a:ext cx="31242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nSpc>
                <a:spcPct val="100000"/>
              </a:lnSpc>
              <a:defRPr/>
            </a:pPr>
            <a:endParaRPr lang="en-US" sz="1600" dirty="0">
              <a:solidFill>
                <a:srgbClr val="000000"/>
              </a:solidFill>
              <a:ea typeface="ＭＳ Ｐゴシック" charset="0"/>
            </a:endParaRPr>
          </a:p>
        </p:txBody>
      </p:sp>
    </p:spTree>
    <p:extLst>
      <p:ext uri="{BB962C8B-B14F-4D97-AF65-F5344CB8AC3E}">
        <p14:creationId xmlns:p14="http://schemas.microsoft.com/office/powerpoint/2010/main" val="22100317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A4592-01CD-48F7-8E64-1EA4262BA232}"/>
              </a:ext>
            </a:extLst>
          </p:cNvPr>
          <p:cNvSpPr>
            <a:spLocks noGrp="1"/>
          </p:cNvSpPr>
          <p:nvPr>
            <p:ph type="title"/>
          </p:nvPr>
        </p:nvSpPr>
        <p:spPr/>
        <p:txBody>
          <a:bodyPr/>
          <a:lstStyle/>
          <a:p>
            <a:r>
              <a:rPr lang="en-US" dirty="0"/>
              <a:t>Buy2Pay Overall Project Timeline</a:t>
            </a:r>
          </a:p>
        </p:txBody>
      </p:sp>
      <p:cxnSp>
        <p:nvCxnSpPr>
          <p:cNvPr id="4" name="Straight Connector 3">
            <a:extLst>
              <a:ext uri="{FF2B5EF4-FFF2-40B4-BE49-F238E27FC236}">
                <a16:creationId xmlns:a16="http://schemas.microsoft.com/office/drawing/2014/main" id="{8208BF56-18C5-431B-A295-BF9A17F027ED}"/>
              </a:ext>
            </a:extLst>
          </p:cNvPr>
          <p:cNvCxnSpPr/>
          <p:nvPr/>
        </p:nvCxnSpPr>
        <p:spPr bwMode="auto">
          <a:xfrm>
            <a:off x="5161723" y="2042192"/>
            <a:ext cx="0" cy="4005195"/>
          </a:xfrm>
          <a:prstGeom prst="line">
            <a:avLst/>
          </a:prstGeom>
          <a:ln>
            <a:prstDash val="dash"/>
          </a:ln>
        </p:spPr>
        <p:style>
          <a:lnRef idx="1">
            <a:schemeClr val="accent2"/>
          </a:lnRef>
          <a:fillRef idx="0">
            <a:schemeClr val="accent2"/>
          </a:fillRef>
          <a:effectRef idx="0">
            <a:schemeClr val="accent2"/>
          </a:effectRef>
          <a:fontRef idx="minor">
            <a:schemeClr val="tx1"/>
          </a:fontRef>
        </p:style>
      </p:cxnSp>
      <p:sp>
        <p:nvSpPr>
          <p:cNvPr id="5" name="TextBox 4">
            <a:extLst>
              <a:ext uri="{FF2B5EF4-FFF2-40B4-BE49-F238E27FC236}">
                <a16:creationId xmlns:a16="http://schemas.microsoft.com/office/drawing/2014/main" id="{D5FB2451-7250-4B35-A6C3-EE17C49A458C}"/>
              </a:ext>
            </a:extLst>
          </p:cNvPr>
          <p:cNvSpPr txBox="1"/>
          <p:nvPr/>
        </p:nvSpPr>
        <p:spPr>
          <a:xfrm>
            <a:off x="796757" y="2092647"/>
            <a:ext cx="2130991" cy="4095165"/>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0" scaled="1"/>
            <a:tileRect/>
          </a:gra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nvGrpSpPr>
          <p:cNvPr id="6" name="Group 111">
            <a:extLst>
              <a:ext uri="{FF2B5EF4-FFF2-40B4-BE49-F238E27FC236}">
                <a16:creationId xmlns:a16="http://schemas.microsoft.com/office/drawing/2014/main" id="{AA03D33A-2B76-4F6F-AA63-7770AE37D201}"/>
              </a:ext>
            </a:extLst>
          </p:cNvPr>
          <p:cNvGrpSpPr>
            <a:grpSpLocks/>
          </p:cNvGrpSpPr>
          <p:nvPr/>
        </p:nvGrpSpPr>
        <p:grpSpPr bwMode="auto">
          <a:xfrm>
            <a:off x="796759" y="1877818"/>
            <a:ext cx="7992737" cy="318364"/>
            <a:chOff x="323384" y="1006159"/>
            <a:chExt cx="8422896" cy="268321"/>
          </a:xfrm>
        </p:grpSpPr>
        <p:sp>
          <p:nvSpPr>
            <p:cNvPr id="7" name="Rectangle 6">
              <a:extLst>
                <a:ext uri="{FF2B5EF4-FFF2-40B4-BE49-F238E27FC236}">
                  <a16:creationId xmlns:a16="http://schemas.microsoft.com/office/drawing/2014/main" id="{0AB2303A-DAF5-45D7-AFDD-F9C6245D6212}"/>
                </a:ext>
              </a:extLst>
            </p:cNvPr>
            <p:cNvSpPr/>
            <p:nvPr/>
          </p:nvSpPr>
          <p:spPr>
            <a:xfrm>
              <a:off x="323384" y="1141494"/>
              <a:ext cx="8422895" cy="45725"/>
            </a:xfrm>
            <a:prstGeom prst="rect">
              <a:avLst/>
            </a:prstGeom>
            <a:solidFill>
              <a:schemeClr val="tx1">
                <a:lumMod val="65000"/>
                <a:lumOff val="35000"/>
              </a:schemeClr>
            </a:solidFill>
            <a:ln>
              <a:solidFill>
                <a:schemeClr val="tx1">
                  <a:lumMod val="65000"/>
                  <a:lumOff val="35000"/>
                </a:schemeClr>
              </a:solidFill>
            </a:ln>
          </p:spPr>
          <p:style>
            <a:lnRef idx="2">
              <a:schemeClr val="accent5"/>
            </a:lnRef>
            <a:fillRef idx="1">
              <a:schemeClr val="lt1"/>
            </a:fillRef>
            <a:effectRef idx="0">
              <a:schemeClr val="accent5"/>
            </a:effectRef>
            <a:fontRef idx="minor">
              <a:schemeClr val="dk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B43B2806-BA13-487E-94DF-1564C377D53A}"/>
                </a:ext>
              </a:extLst>
            </p:cNvPr>
            <p:cNvCxnSpPr/>
            <p:nvPr/>
          </p:nvCxnSpPr>
          <p:spPr>
            <a:xfrm>
              <a:off x="8746280" y="1006159"/>
              <a:ext cx="0" cy="268321"/>
            </a:xfrm>
            <a:prstGeom prst="line">
              <a:avLst/>
            </a:prstGeom>
          </p:spPr>
          <p:style>
            <a:lnRef idx="1">
              <a:schemeClr val="accent1"/>
            </a:lnRef>
            <a:fillRef idx="0">
              <a:schemeClr val="accent1"/>
            </a:fillRef>
            <a:effectRef idx="0">
              <a:schemeClr val="accent1"/>
            </a:effectRef>
            <a:fontRef idx="minor">
              <a:schemeClr val="tx1"/>
            </a:fontRef>
          </p:style>
        </p:cxnSp>
      </p:grpSp>
      <p:sp>
        <p:nvSpPr>
          <p:cNvPr id="14" name="Pentagon 6">
            <a:extLst>
              <a:ext uri="{FF2B5EF4-FFF2-40B4-BE49-F238E27FC236}">
                <a16:creationId xmlns:a16="http://schemas.microsoft.com/office/drawing/2014/main" id="{1D8F16BC-260A-4347-BBC9-3CFC6C0C0708}"/>
              </a:ext>
            </a:extLst>
          </p:cNvPr>
          <p:cNvSpPr/>
          <p:nvPr/>
        </p:nvSpPr>
        <p:spPr>
          <a:xfrm>
            <a:off x="5928396" y="5145540"/>
            <a:ext cx="2861099" cy="365760"/>
          </a:xfrm>
          <a:prstGeom prst="homePlate">
            <a:avLst/>
          </a:prstGeom>
          <a:solidFill>
            <a:schemeClr val="accent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PHASED GO-LIVE ROLLOUTS</a:t>
            </a:r>
          </a:p>
        </p:txBody>
      </p:sp>
      <p:sp>
        <p:nvSpPr>
          <p:cNvPr id="17" name="TextBox 160">
            <a:extLst>
              <a:ext uri="{FF2B5EF4-FFF2-40B4-BE49-F238E27FC236}">
                <a16:creationId xmlns:a16="http://schemas.microsoft.com/office/drawing/2014/main" id="{33256655-F0C6-4067-9783-C4509D2F71D9}"/>
              </a:ext>
            </a:extLst>
          </p:cNvPr>
          <p:cNvSpPr txBox="1">
            <a:spLocks noChangeArrowheads="1"/>
          </p:cNvSpPr>
          <p:nvPr/>
        </p:nvSpPr>
        <p:spPr bwMode="auto">
          <a:xfrm>
            <a:off x="1773712" y="1496551"/>
            <a:ext cx="27823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600"/>
              </a:spcAft>
              <a:buClr>
                <a:srgbClr val="C50017"/>
              </a:buClr>
              <a:buFont typeface="Arial" panose="020B0604020202020204" pitchFamily="34" charset="0"/>
              <a:buChar char="•"/>
              <a:defRPr sz="2000">
                <a:solidFill>
                  <a:srgbClr val="4D4D4D"/>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spcAft>
                <a:spcPts val="600"/>
              </a:spcAft>
              <a:buClr>
                <a:srgbClr val="C50017"/>
              </a:buClr>
              <a:buFont typeface="Arial" panose="020B0604020202020204" pitchFamily="34" charset="0"/>
              <a:buChar char="–"/>
              <a:defRPr>
                <a:solidFill>
                  <a:srgbClr val="4D4D4D"/>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spcAft>
                <a:spcPts val="600"/>
              </a:spcAft>
              <a:buClr>
                <a:srgbClr val="C50017"/>
              </a:buClr>
              <a:buFont typeface="Arial" panose="020B0604020202020204" pitchFamily="34" charset="0"/>
              <a:buChar char="•"/>
              <a:defRPr sz="1600">
                <a:solidFill>
                  <a:srgbClr val="4D4D4D"/>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Font typeface="Arial" panose="020B0604020202020204" pitchFamily="34" charset="0"/>
              <a:buChar char="–"/>
              <a:defRPr sz="2000">
                <a:solidFill>
                  <a:srgbClr val="595959"/>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rgbClr val="595959"/>
                </a:solidFill>
                <a:latin typeface="Arial" panose="020B0604020202020204" pitchFamily="34" charset="0"/>
                <a:ea typeface="MS PGothic"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Arial" panose="020B0604020202020204" pitchFamily="34" charset="0"/>
                <a:ea typeface="MS PGothic"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Arial" panose="020B0604020202020204" pitchFamily="34" charset="0"/>
                <a:ea typeface="MS PGothic"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Arial" panose="020B0604020202020204" pitchFamily="34" charset="0"/>
                <a:ea typeface="MS PGothic"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Arial" panose="020B0604020202020204" pitchFamily="34" charset="0"/>
                <a:ea typeface="MS PGothic" panose="020B0600070205080204" pitchFamily="34" charset="-128"/>
                <a:cs typeface="Arial" panose="020B0604020202020204" pitchFamily="34" charset="0"/>
              </a:defRPr>
            </a:lvl9pPr>
          </a:lstStyle>
          <a:p>
            <a:pPr marL="0" marR="0" lvl="0" indent="0" algn="ctr" defTabSz="457200" rtl="0" eaLnBrk="1" fontAlgn="auto"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Design &amp; Configuration, Validation, Testing &amp; Training</a:t>
            </a:r>
          </a:p>
        </p:txBody>
      </p:sp>
      <p:sp>
        <p:nvSpPr>
          <p:cNvPr id="18" name="TextBox 160">
            <a:extLst>
              <a:ext uri="{FF2B5EF4-FFF2-40B4-BE49-F238E27FC236}">
                <a16:creationId xmlns:a16="http://schemas.microsoft.com/office/drawing/2014/main" id="{C5591F23-E2E1-403B-89F7-63BDBBCE0CA5}"/>
              </a:ext>
            </a:extLst>
          </p:cNvPr>
          <p:cNvSpPr txBox="1">
            <a:spLocks noChangeArrowheads="1"/>
          </p:cNvSpPr>
          <p:nvPr/>
        </p:nvSpPr>
        <p:spPr bwMode="auto">
          <a:xfrm>
            <a:off x="6236516" y="1547391"/>
            <a:ext cx="18635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600"/>
              </a:spcAft>
              <a:buClr>
                <a:srgbClr val="C50017"/>
              </a:buClr>
              <a:buFont typeface="Arial" panose="020B0604020202020204" pitchFamily="34" charset="0"/>
              <a:buChar char="•"/>
              <a:defRPr sz="2000">
                <a:solidFill>
                  <a:srgbClr val="4D4D4D"/>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spcAft>
                <a:spcPts val="600"/>
              </a:spcAft>
              <a:buClr>
                <a:srgbClr val="C50017"/>
              </a:buClr>
              <a:buFont typeface="Arial" panose="020B0604020202020204" pitchFamily="34" charset="0"/>
              <a:buChar char="–"/>
              <a:defRPr>
                <a:solidFill>
                  <a:srgbClr val="4D4D4D"/>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spcAft>
                <a:spcPts val="600"/>
              </a:spcAft>
              <a:buClr>
                <a:srgbClr val="C50017"/>
              </a:buClr>
              <a:buFont typeface="Arial" panose="020B0604020202020204" pitchFamily="34" charset="0"/>
              <a:buChar char="•"/>
              <a:defRPr sz="1600">
                <a:solidFill>
                  <a:srgbClr val="4D4D4D"/>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Font typeface="Arial" panose="020B0604020202020204" pitchFamily="34" charset="0"/>
              <a:buChar char="–"/>
              <a:defRPr sz="2000">
                <a:solidFill>
                  <a:srgbClr val="595959"/>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sz="2000">
                <a:solidFill>
                  <a:srgbClr val="595959"/>
                </a:solidFill>
                <a:latin typeface="Arial" panose="020B0604020202020204" pitchFamily="34" charset="0"/>
                <a:ea typeface="MS PGothic" panose="020B0600070205080204" pitchFamily="34" charset="-128"/>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Arial" panose="020B0604020202020204" pitchFamily="34" charset="0"/>
                <a:ea typeface="MS PGothic" panose="020B0600070205080204" pitchFamily="34" charset="-128"/>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Arial" panose="020B0604020202020204" pitchFamily="34" charset="0"/>
                <a:ea typeface="MS PGothic" panose="020B0600070205080204" pitchFamily="34" charset="-128"/>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Arial" panose="020B0604020202020204" pitchFamily="34" charset="0"/>
                <a:ea typeface="MS PGothic" panose="020B0600070205080204" pitchFamily="34" charset="-128"/>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595959"/>
                </a:solidFill>
                <a:latin typeface="Arial" panose="020B0604020202020204" pitchFamily="34" charset="0"/>
                <a:ea typeface="MS PGothic" panose="020B0600070205080204" pitchFamily="34" charset="-128"/>
                <a:cs typeface="Arial" panose="020B0604020202020204" pitchFamily="34" charset="0"/>
              </a:defRPr>
            </a:lvl9pPr>
          </a:lstStyle>
          <a:p>
            <a:pPr marL="0" marR="0" lvl="0" indent="0" algn="ctr" defTabSz="457200" rtl="0" eaLnBrk="1" fontAlgn="auto"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Phased Go-Live Rollouts </a:t>
            </a:r>
          </a:p>
        </p:txBody>
      </p:sp>
      <p:sp>
        <p:nvSpPr>
          <p:cNvPr id="19" name="Pentagon 46">
            <a:extLst>
              <a:ext uri="{FF2B5EF4-FFF2-40B4-BE49-F238E27FC236}">
                <a16:creationId xmlns:a16="http://schemas.microsoft.com/office/drawing/2014/main" id="{63DF9004-F207-4E40-AB01-2CF3FFC0974E}"/>
              </a:ext>
            </a:extLst>
          </p:cNvPr>
          <p:cNvSpPr/>
          <p:nvPr/>
        </p:nvSpPr>
        <p:spPr>
          <a:xfrm>
            <a:off x="874823" y="2516850"/>
            <a:ext cx="4284842" cy="361690"/>
          </a:xfrm>
          <a:prstGeom prst="homePlat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DESIGN, BUILD, INTEGRATE &amp; TEST SOLUTION</a:t>
            </a:r>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cxnSp>
        <p:nvCxnSpPr>
          <p:cNvPr id="20" name="Straight Connector 19">
            <a:extLst>
              <a:ext uri="{FF2B5EF4-FFF2-40B4-BE49-F238E27FC236}">
                <a16:creationId xmlns:a16="http://schemas.microsoft.com/office/drawing/2014/main" id="{2D18ABA4-6F6E-44B6-A157-2B78BA0E9D32}"/>
              </a:ext>
            </a:extLst>
          </p:cNvPr>
          <p:cNvCxnSpPr>
            <a:cxnSpLocks/>
            <a:stCxn id="7" idx="1"/>
          </p:cNvCxnSpPr>
          <p:nvPr/>
        </p:nvCxnSpPr>
        <p:spPr bwMode="auto">
          <a:xfrm flipH="1">
            <a:off x="776577" y="2065521"/>
            <a:ext cx="20182" cy="4122291"/>
          </a:xfrm>
          <a:prstGeom prst="line">
            <a:avLst/>
          </a:prstGeom>
          <a:ln>
            <a:prstDash val="dash"/>
          </a:ln>
        </p:spPr>
        <p:style>
          <a:lnRef idx="1">
            <a:schemeClr val="accent2"/>
          </a:lnRef>
          <a:fillRef idx="0">
            <a:schemeClr val="accent2"/>
          </a:fillRef>
          <a:effectRef idx="0">
            <a:schemeClr val="accent2"/>
          </a:effectRef>
          <a:fontRef idx="minor">
            <a:schemeClr val="tx1"/>
          </a:fontRef>
        </p:style>
      </p:cxnSp>
      <p:sp>
        <p:nvSpPr>
          <p:cNvPr id="21" name="Pentagon 27">
            <a:extLst>
              <a:ext uri="{FF2B5EF4-FFF2-40B4-BE49-F238E27FC236}">
                <a16:creationId xmlns:a16="http://schemas.microsoft.com/office/drawing/2014/main" id="{7C4DCA82-5A3E-4461-97E4-BD3E655A5891}"/>
              </a:ext>
            </a:extLst>
          </p:cNvPr>
          <p:cNvSpPr/>
          <p:nvPr/>
        </p:nvSpPr>
        <p:spPr>
          <a:xfrm>
            <a:off x="2382206" y="3302666"/>
            <a:ext cx="2777463" cy="328812"/>
          </a:xfrm>
          <a:prstGeom prst="homePlate">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TRAINING DEVELOPMENT</a:t>
            </a:r>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2" name="Pentagon 28">
            <a:extLst>
              <a:ext uri="{FF2B5EF4-FFF2-40B4-BE49-F238E27FC236}">
                <a16:creationId xmlns:a16="http://schemas.microsoft.com/office/drawing/2014/main" id="{BA088F67-0BD5-4EB5-9707-E8D9B8299ADA}"/>
              </a:ext>
            </a:extLst>
          </p:cNvPr>
          <p:cNvSpPr/>
          <p:nvPr/>
        </p:nvSpPr>
        <p:spPr>
          <a:xfrm>
            <a:off x="4395050" y="3934805"/>
            <a:ext cx="3836496" cy="328812"/>
          </a:xfrm>
          <a:prstGeom prst="homePlate">
            <a:avLst/>
          </a:prstGeom>
          <a:solidFill>
            <a:schemeClr val="accent6">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COMMUNICATIONS &amp; TRAINING DELIVERY </a:t>
            </a:r>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graphicFrame>
        <p:nvGraphicFramePr>
          <p:cNvPr id="25" name="Diagram 24">
            <a:extLst>
              <a:ext uri="{FF2B5EF4-FFF2-40B4-BE49-F238E27FC236}">
                <a16:creationId xmlns:a16="http://schemas.microsoft.com/office/drawing/2014/main" id="{6E304CBB-9875-4B95-9B04-1CCF2F11D29E}"/>
              </a:ext>
            </a:extLst>
          </p:cNvPr>
          <p:cNvGraphicFramePr/>
          <p:nvPr/>
        </p:nvGraphicFramePr>
        <p:xfrm>
          <a:off x="339724" y="1088462"/>
          <a:ext cx="9400613" cy="4006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8" name="Pentagon 49">
            <a:extLst>
              <a:ext uri="{FF2B5EF4-FFF2-40B4-BE49-F238E27FC236}">
                <a16:creationId xmlns:a16="http://schemas.microsoft.com/office/drawing/2014/main" id="{C61A8863-6B25-4A62-82DF-D2258481D5A1}"/>
              </a:ext>
            </a:extLst>
          </p:cNvPr>
          <p:cNvSpPr/>
          <p:nvPr/>
        </p:nvSpPr>
        <p:spPr>
          <a:xfrm>
            <a:off x="891607" y="4708712"/>
            <a:ext cx="4268056" cy="361690"/>
          </a:xfrm>
          <a:prstGeom prst="homePlate">
            <a:avLst/>
          </a:prstGeom>
          <a:solidFill>
            <a:schemeClr val="accent3">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POLICY AND PROCESS ALIGNMENT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9" name="Pentagon 35">
            <a:extLst>
              <a:ext uri="{FF2B5EF4-FFF2-40B4-BE49-F238E27FC236}">
                <a16:creationId xmlns:a16="http://schemas.microsoft.com/office/drawing/2014/main" id="{B354FB5A-10F2-44FA-9DBF-63CD3DEC617C}"/>
              </a:ext>
            </a:extLst>
          </p:cNvPr>
          <p:cNvSpPr/>
          <p:nvPr/>
        </p:nvSpPr>
        <p:spPr>
          <a:xfrm>
            <a:off x="891607" y="5822052"/>
            <a:ext cx="7897888" cy="365760"/>
          </a:xfrm>
          <a:prstGeom prst="homePlat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CHANGE MANAGEMENT &amp; ORGANIZATIONAL READINESS</a:t>
            </a:r>
          </a:p>
        </p:txBody>
      </p:sp>
      <p:sp>
        <p:nvSpPr>
          <p:cNvPr id="10" name="Star: 5 Points 9">
            <a:extLst>
              <a:ext uri="{FF2B5EF4-FFF2-40B4-BE49-F238E27FC236}">
                <a16:creationId xmlns:a16="http://schemas.microsoft.com/office/drawing/2014/main" id="{A3D1D9F0-ADEC-4BF2-B08F-E9E8CFCE2E76}"/>
              </a:ext>
            </a:extLst>
          </p:cNvPr>
          <p:cNvSpPr/>
          <p:nvPr/>
        </p:nvSpPr>
        <p:spPr>
          <a:xfrm>
            <a:off x="3017244" y="5174057"/>
            <a:ext cx="310388" cy="272169"/>
          </a:xfrm>
          <a:prstGeom prst="star5">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3F3F3"/>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C28E2808-51F0-405D-A910-0EBE5F580A00}"/>
              </a:ext>
            </a:extLst>
          </p:cNvPr>
          <p:cNvSpPr txBox="1"/>
          <p:nvPr/>
        </p:nvSpPr>
        <p:spPr>
          <a:xfrm>
            <a:off x="2849850" y="5447997"/>
            <a:ext cx="1112245"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rPr>
              <a:t>Supplier Portal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rPr>
              <a:t>04/29/19 </a:t>
            </a:r>
          </a:p>
        </p:txBody>
      </p:sp>
    </p:spTree>
    <p:extLst>
      <p:ext uri="{BB962C8B-B14F-4D97-AF65-F5344CB8AC3E}">
        <p14:creationId xmlns:p14="http://schemas.microsoft.com/office/powerpoint/2010/main" val="378615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F8583BE-F7EF-4DE1-9005-C8157B483AB1}"/>
              </a:ext>
            </a:extLst>
          </p:cNvPr>
          <p:cNvGrpSpPr/>
          <p:nvPr/>
        </p:nvGrpSpPr>
        <p:grpSpPr>
          <a:xfrm>
            <a:off x="1375078" y="1157759"/>
            <a:ext cx="7371685" cy="685800"/>
            <a:chOff x="695044" y="972652"/>
            <a:chExt cx="7509171" cy="685800"/>
          </a:xfrm>
        </p:grpSpPr>
        <p:sp>
          <p:nvSpPr>
            <p:cNvPr id="6" name="Rounded Rectangle 5"/>
            <p:cNvSpPr/>
            <p:nvPr/>
          </p:nvSpPr>
          <p:spPr>
            <a:xfrm>
              <a:off x="695044" y="972652"/>
              <a:ext cx="7509171" cy="685800"/>
            </a:xfrm>
            <a:prstGeom prst="rect">
              <a:avLst/>
            </a:prstGeom>
            <a:gradFill>
              <a:gsLst>
                <a:gs pos="0">
                  <a:schemeClr val="bg1">
                    <a:shade val="30000"/>
                    <a:satMod val="115000"/>
                  </a:schemeClr>
                </a:gs>
                <a:gs pos="4000">
                  <a:schemeClr val="bg1">
                    <a:shade val="67500"/>
                    <a:satMod val="115000"/>
                  </a:schemeClr>
                </a:gs>
                <a:gs pos="88000">
                  <a:schemeClr val="bg1">
                    <a:shade val="100000"/>
                    <a:satMod val="115000"/>
                  </a:schemeClr>
                </a:gs>
                <a:gs pos="58000">
                  <a:schemeClr val="bg1">
                    <a:shade val="100000"/>
                    <a:satMod val="115000"/>
                  </a:schemeClr>
                </a:gs>
              </a:gsLst>
              <a:lin ang="16200000" scaled="1"/>
            </a:gradFill>
            <a:ln>
              <a:solidFill>
                <a:schemeClr val="bg1">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A51C30"/>
                  </a:solidFill>
                  <a:effectLst/>
                  <a:uLnTx/>
                  <a:uFillTx/>
                  <a:latin typeface="Arial" panose="020B0604020202020204" pitchFamily="34" charset="0"/>
                  <a:ea typeface="+mn-ea"/>
                  <a:cs typeface="Arial" panose="020B0604020202020204" pitchFamily="34" charset="0"/>
                </a:rPr>
                <a:t>Buy2Pay Solution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Single platform that simplifies, streamlines, and removes guesswork in the procurement process</a:t>
              </a:r>
            </a:p>
          </p:txBody>
        </p:sp>
        <p:grpSp>
          <p:nvGrpSpPr>
            <p:cNvPr id="44" name="Group 38"/>
            <p:cNvGrpSpPr>
              <a:grpSpLocks/>
            </p:cNvGrpSpPr>
            <p:nvPr/>
          </p:nvGrpSpPr>
          <p:grpSpPr bwMode="auto">
            <a:xfrm>
              <a:off x="7286994" y="1007807"/>
              <a:ext cx="668810" cy="616593"/>
              <a:chOff x="2389242" y="5722283"/>
              <a:chExt cx="914400" cy="914400"/>
            </a:xfrm>
          </p:grpSpPr>
          <p:sp>
            <p:nvSpPr>
              <p:cNvPr id="45" name="Oval 44"/>
              <p:cNvSpPr/>
              <p:nvPr/>
            </p:nvSpPr>
            <p:spPr>
              <a:xfrm>
                <a:off x="2389242" y="5722283"/>
                <a:ext cx="914400" cy="914400"/>
              </a:xfrm>
              <a:prstGeom prst="ellipse">
                <a:avLst/>
              </a:prstGeom>
              <a:solidFill>
                <a:srgbClr val="A51C30"/>
              </a:solidFill>
              <a:ln w="25400" cap="flat" cmpd="sng" algn="ctr">
                <a:solidFill>
                  <a:schemeClr val="bg1">
                    <a:lumMod val="90000"/>
                  </a:schemeClr>
                </a:solidFill>
                <a:prstDash val="solid"/>
              </a:ln>
              <a:effectLst/>
            </p:spPr>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2400" b="1" i="0" u="none" strike="noStrike" kern="0" cap="none" spc="0" normalizeH="0" baseline="0" noProof="0" dirty="0">
                  <a:ln>
                    <a:noFill/>
                  </a:ln>
                  <a:solidFill>
                    <a:srgbClr val="FFFFFF"/>
                  </a:solidFill>
                  <a:effectLst/>
                  <a:uLnTx/>
                  <a:uFillTx/>
                  <a:latin typeface="Calibri" panose="020F0502020204030204"/>
                  <a:ea typeface="+mn-ea"/>
                  <a:cs typeface="+mn-cs"/>
                </a:endParaRPr>
              </a:p>
            </p:txBody>
          </p:sp>
          <p:grpSp>
            <p:nvGrpSpPr>
              <p:cNvPr id="46" name="Group 45"/>
              <p:cNvGrpSpPr/>
              <p:nvPr/>
            </p:nvGrpSpPr>
            <p:grpSpPr>
              <a:xfrm>
                <a:off x="2580994" y="5980772"/>
                <a:ext cx="592110" cy="447323"/>
                <a:chOff x="1555750" y="404813"/>
                <a:chExt cx="176213" cy="114300"/>
              </a:xfrm>
              <a:solidFill>
                <a:srgbClr val="FFFFFF"/>
              </a:solidFill>
            </p:grpSpPr>
            <p:sp>
              <p:nvSpPr>
                <p:cNvPr id="47" name="Freeform 3494"/>
                <p:cNvSpPr>
                  <a:spLocks noChangeArrowheads="1"/>
                </p:cNvSpPr>
                <p:nvPr/>
              </p:nvSpPr>
              <p:spPr bwMode="auto">
                <a:xfrm>
                  <a:off x="1555750" y="463550"/>
                  <a:ext cx="11113" cy="11113"/>
                </a:xfrm>
                <a:custGeom>
                  <a:avLst/>
                  <a:gdLst>
                    <a:gd name="T0" fmla="*/ 30 w 31"/>
                    <a:gd name="T1" fmla="*/ 14 h 30"/>
                    <a:gd name="T2" fmla="*/ 30 w 31"/>
                    <a:gd name="T3" fmla="*/ 14 h 30"/>
                    <a:gd name="T4" fmla="*/ 14 w 31"/>
                    <a:gd name="T5" fmla="*/ 29 h 30"/>
                    <a:gd name="T6" fmla="*/ 0 w 31"/>
                    <a:gd name="T7" fmla="*/ 14 h 30"/>
                    <a:gd name="T8" fmla="*/ 14 w 31"/>
                    <a:gd name="T9" fmla="*/ 0 h 30"/>
                    <a:gd name="T10" fmla="*/ 30 w 31"/>
                    <a:gd name="T11" fmla="*/ 14 h 30"/>
                  </a:gdLst>
                  <a:ahLst/>
                  <a:cxnLst>
                    <a:cxn ang="0">
                      <a:pos x="T0" y="T1"/>
                    </a:cxn>
                    <a:cxn ang="0">
                      <a:pos x="T2" y="T3"/>
                    </a:cxn>
                    <a:cxn ang="0">
                      <a:pos x="T4" y="T5"/>
                    </a:cxn>
                    <a:cxn ang="0">
                      <a:pos x="T6" y="T7"/>
                    </a:cxn>
                    <a:cxn ang="0">
                      <a:pos x="T8" y="T9"/>
                    </a:cxn>
                    <a:cxn ang="0">
                      <a:pos x="T10" y="T11"/>
                    </a:cxn>
                  </a:cxnLst>
                  <a:rect l="0" t="0" r="r" b="b"/>
                  <a:pathLst>
                    <a:path w="31" h="30">
                      <a:moveTo>
                        <a:pt x="30" y="14"/>
                      </a:moveTo>
                      <a:lnTo>
                        <a:pt x="30" y="14"/>
                      </a:lnTo>
                      <a:cubicBezTo>
                        <a:pt x="30" y="25"/>
                        <a:pt x="25" y="29"/>
                        <a:pt x="14" y="29"/>
                      </a:cubicBezTo>
                      <a:cubicBezTo>
                        <a:pt x="5" y="29"/>
                        <a:pt x="0" y="25"/>
                        <a:pt x="0" y="14"/>
                      </a:cubicBezTo>
                      <a:cubicBezTo>
                        <a:pt x="0" y="9"/>
                        <a:pt x="5" y="0"/>
                        <a:pt x="14" y="0"/>
                      </a:cubicBezTo>
                      <a:cubicBezTo>
                        <a:pt x="25" y="0"/>
                        <a:pt x="30" y="9"/>
                        <a:pt x="30" y="14"/>
                      </a:cubicBezTo>
                    </a:path>
                  </a:pathLst>
                </a:custGeom>
                <a:grpFill/>
                <a:ln w="9525" cap="flat">
                  <a:solidFill>
                    <a:srgbClr val="80808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2400" b="1" i="0" u="none" strike="noStrike" kern="0" cap="none" spc="0" normalizeH="0" baseline="0" noProof="0" dirty="0">
                    <a:ln>
                      <a:noFill/>
                    </a:ln>
                    <a:solidFill>
                      <a:srgbClr val="000000"/>
                    </a:solidFill>
                    <a:effectLst/>
                    <a:uLnTx/>
                    <a:uFillTx/>
                    <a:latin typeface="Calibri" panose="020F0502020204030204"/>
                    <a:ea typeface="MS PGothic" panose="020B0600070205080204" pitchFamily="34" charset="-128"/>
                    <a:cs typeface="+mn-cs"/>
                  </a:endParaRPr>
                </a:p>
              </p:txBody>
            </p:sp>
            <p:sp>
              <p:nvSpPr>
                <p:cNvPr id="48" name="Freeform 3495"/>
                <p:cNvSpPr>
                  <a:spLocks noChangeArrowheads="1"/>
                </p:cNvSpPr>
                <p:nvPr/>
              </p:nvSpPr>
              <p:spPr bwMode="auto">
                <a:xfrm>
                  <a:off x="1635125" y="479425"/>
                  <a:ext cx="31750" cy="33338"/>
                </a:xfrm>
                <a:custGeom>
                  <a:avLst/>
                  <a:gdLst>
                    <a:gd name="T0" fmla="*/ 70 w 86"/>
                    <a:gd name="T1" fmla="*/ 65 h 91"/>
                    <a:gd name="T2" fmla="*/ 70 w 86"/>
                    <a:gd name="T3" fmla="*/ 65 h 91"/>
                    <a:gd name="T4" fmla="*/ 55 w 86"/>
                    <a:gd name="T5" fmla="*/ 59 h 91"/>
                    <a:gd name="T6" fmla="*/ 45 w 86"/>
                    <a:gd name="T7" fmla="*/ 45 h 91"/>
                    <a:gd name="T8" fmla="*/ 20 w 86"/>
                    <a:gd name="T9" fmla="*/ 4 h 91"/>
                    <a:gd name="T10" fmla="*/ 5 w 86"/>
                    <a:gd name="T11" fmla="*/ 0 h 91"/>
                    <a:gd name="T12" fmla="*/ 0 w 86"/>
                    <a:gd name="T13" fmla="*/ 14 h 91"/>
                    <a:gd name="T14" fmla="*/ 25 w 86"/>
                    <a:gd name="T15" fmla="*/ 59 h 91"/>
                    <a:gd name="T16" fmla="*/ 25 w 86"/>
                    <a:gd name="T17" fmla="*/ 59 h 91"/>
                    <a:gd name="T18" fmla="*/ 25 w 86"/>
                    <a:gd name="T19" fmla="*/ 59 h 91"/>
                    <a:gd name="T20" fmla="*/ 31 w 86"/>
                    <a:gd name="T21" fmla="*/ 70 h 91"/>
                    <a:gd name="T22" fmla="*/ 35 w 86"/>
                    <a:gd name="T23" fmla="*/ 75 h 91"/>
                    <a:gd name="T24" fmla="*/ 35 w 86"/>
                    <a:gd name="T25" fmla="*/ 75 h 91"/>
                    <a:gd name="T26" fmla="*/ 40 w 86"/>
                    <a:gd name="T27" fmla="*/ 79 h 91"/>
                    <a:gd name="T28" fmla="*/ 60 w 86"/>
                    <a:gd name="T29" fmla="*/ 90 h 91"/>
                    <a:gd name="T30" fmla="*/ 81 w 86"/>
                    <a:gd name="T31" fmla="*/ 84 h 91"/>
                    <a:gd name="T32" fmla="*/ 85 w 86"/>
                    <a:gd name="T33" fmla="*/ 84 h 91"/>
                    <a:gd name="T34" fmla="*/ 81 w 86"/>
                    <a:gd name="T35" fmla="*/ 79 h 91"/>
                    <a:gd name="T36" fmla="*/ 70 w 86"/>
                    <a:gd name="T37" fmla="*/ 6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91">
                      <a:moveTo>
                        <a:pt x="70" y="65"/>
                      </a:moveTo>
                      <a:lnTo>
                        <a:pt x="70" y="65"/>
                      </a:lnTo>
                      <a:cubicBezTo>
                        <a:pt x="65" y="65"/>
                        <a:pt x="60" y="70"/>
                        <a:pt x="55" y="59"/>
                      </a:cubicBezTo>
                      <a:cubicBezTo>
                        <a:pt x="45" y="45"/>
                        <a:pt x="45" y="45"/>
                        <a:pt x="45" y="45"/>
                      </a:cubicBezTo>
                      <a:cubicBezTo>
                        <a:pt x="20" y="4"/>
                        <a:pt x="20" y="4"/>
                        <a:pt x="20" y="4"/>
                      </a:cubicBezTo>
                      <a:cubicBezTo>
                        <a:pt x="20" y="0"/>
                        <a:pt x="10" y="0"/>
                        <a:pt x="5" y="0"/>
                      </a:cubicBezTo>
                      <a:cubicBezTo>
                        <a:pt x="0" y="4"/>
                        <a:pt x="0" y="9"/>
                        <a:pt x="0" y="14"/>
                      </a:cubicBezTo>
                      <a:cubicBezTo>
                        <a:pt x="25" y="59"/>
                        <a:pt x="25" y="59"/>
                        <a:pt x="25" y="59"/>
                      </a:cubicBezTo>
                      <a:cubicBezTo>
                        <a:pt x="31" y="70"/>
                        <a:pt x="31" y="70"/>
                        <a:pt x="31" y="70"/>
                      </a:cubicBezTo>
                      <a:cubicBezTo>
                        <a:pt x="35" y="75"/>
                        <a:pt x="35" y="75"/>
                        <a:pt x="35" y="75"/>
                      </a:cubicBezTo>
                      <a:cubicBezTo>
                        <a:pt x="35" y="79"/>
                        <a:pt x="35" y="79"/>
                        <a:pt x="40" y="79"/>
                      </a:cubicBezTo>
                      <a:cubicBezTo>
                        <a:pt x="45" y="90"/>
                        <a:pt x="55" y="90"/>
                        <a:pt x="60" y="90"/>
                      </a:cubicBezTo>
                      <a:cubicBezTo>
                        <a:pt x="70" y="90"/>
                        <a:pt x="81" y="84"/>
                        <a:pt x="81" y="84"/>
                      </a:cubicBezTo>
                      <a:lnTo>
                        <a:pt x="85" y="84"/>
                      </a:lnTo>
                      <a:cubicBezTo>
                        <a:pt x="81" y="79"/>
                        <a:pt x="81" y="79"/>
                        <a:pt x="81" y="79"/>
                      </a:cubicBezTo>
                      <a:lnTo>
                        <a:pt x="70" y="65"/>
                      </a:lnTo>
                    </a:path>
                  </a:pathLst>
                </a:custGeom>
                <a:grpFill/>
                <a:ln w="9525" cap="flat">
                  <a:solidFill>
                    <a:srgbClr val="80808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2400" b="1" i="0" u="none" strike="noStrike" kern="0" cap="none" spc="0" normalizeH="0" baseline="0" noProof="0" dirty="0">
                    <a:ln>
                      <a:noFill/>
                    </a:ln>
                    <a:solidFill>
                      <a:srgbClr val="000000"/>
                    </a:solidFill>
                    <a:effectLst/>
                    <a:uLnTx/>
                    <a:uFillTx/>
                    <a:latin typeface="Calibri" panose="020F0502020204030204"/>
                    <a:ea typeface="MS PGothic" panose="020B0600070205080204" pitchFamily="34" charset="-128"/>
                    <a:cs typeface="+mn-cs"/>
                  </a:endParaRPr>
                </a:p>
              </p:txBody>
            </p:sp>
            <p:sp>
              <p:nvSpPr>
                <p:cNvPr id="49" name="Freeform 3496"/>
                <p:cNvSpPr>
                  <a:spLocks noChangeArrowheads="1"/>
                </p:cNvSpPr>
                <p:nvPr/>
              </p:nvSpPr>
              <p:spPr bwMode="auto">
                <a:xfrm>
                  <a:off x="1619250" y="488950"/>
                  <a:ext cx="25400" cy="25400"/>
                </a:xfrm>
                <a:custGeom>
                  <a:avLst/>
                  <a:gdLst>
                    <a:gd name="T0" fmla="*/ 60 w 71"/>
                    <a:gd name="T1" fmla="*/ 50 h 71"/>
                    <a:gd name="T2" fmla="*/ 60 w 71"/>
                    <a:gd name="T3" fmla="*/ 50 h 71"/>
                    <a:gd name="T4" fmla="*/ 45 w 71"/>
                    <a:gd name="T5" fmla="*/ 46 h 71"/>
                    <a:gd name="T6" fmla="*/ 45 w 71"/>
                    <a:gd name="T7" fmla="*/ 46 h 71"/>
                    <a:gd name="T8" fmla="*/ 25 w 71"/>
                    <a:gd name="T9" fmla="*/ 10 h 71"/>
                    <a:gd name="T10" fmla="*/ 10 w 71"/>
                    <a:gd name="T11" fmla="*/ 5 h 71"/>
                    <a:gd name="T12" fmla="*/ 5 w 71"/>
                    <a:gd name="T13" fmla="*/ 20 h 71"/>
                    <a:gd name="T14" fmla="*/ 25 w 71"/>
                    <a:gd name="T15" fmla="*/ 55 h 71"/>
                    <a:gd name="T16" fmla="*/ 25 w 71"/>
                    <a:gd name="T17" fmla="*/ 55 h 71"/>
                    <a:gd name="T18" fmla="*/ 25 w 71"/>
                    <a:gd name="T19" fmla="*/ 55 h 71"/>
                    <a:gd name="T20" fmla="*/ 25 w 71"/>
                    <a:gd name="T21" fmla="*/ 55 h 71"/>
                    <a:gd name="T22" fmla="*/ 25 w 71"/>
                    <a:gd name="T23" fmla="*/ 55 h 71"/>
                    <a:gd name="T24" fmla="*/ 55 w 71"/>
                    <a:gd name="T25" fmla="*/ 70 h 71"/>
                    <a:gd name="T26" fmla="*/ 70 w 71"/>
                    <a:gd name="T27" fmla="*/ 70 h 71"/>
                    <a:gd name="T28" fmla="*/ 60 w 71"/>
                    <a:gd name="T29" fmla="*/ 5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71">
                      <a:moveTo>
                        <a:pt x="60" y="50"/>
                      </a:moveTo>
                      <a:lnTo>
                        <a:pt x="60" y="50"/>
                      </a:lnTo>
                      <a:cubicBezTo>
                        <a:pt x="60" y="50"/>
                        <a:pt x="50" y="50"/>
                        <a:pt x="45" y="46"/>
                      </a:cubicBezTo>
                      <a:cubicBezTo>
                        <a:pt x="25" y="10"/>
                        <a:pt x="25" y="10"/>
                        <a:pt x="25" y="10"/>
                      </a:cubicBezTo>
                      <a:cubicBezTo>
                        <a:pt x="20" y="5"/>
                        <a:pt x="15" y="0"/>
                        <a:pt x="10" y="5"/>
                      </a:cubicBezTo>
                      <a:cubicBezTo>
                        <a:pt x="5" y="10"/>
                        <a:pt x="0" y="16"/>
                        <a:pt x="5" y="20"/>
                      </a:cubicBezTo>
                      <a:cubicBezTo>
                        <a:pt x="25" y="55"/>
                        <a:pt x="25" y="55"/>
                        <a:pt x="25" y="55"/>
                      </a:cubicBezTo>
                      <a:cubicBezTo>
                        <a:pt x="35" y="70"/>
                        <a:pt x="45" y="70"/>
                        <a:pt x="55" y="70"/>
                      </a:cubicBezTo>
                      <a:cubicBezTo>
                        <a:pt x="60" y="70"/>
                        <a:pt x="65" y="70"/>
                        <a:pt x="70" y="70"/>
                      </a:cubicBezTo>
                      <a:cubicBezTo>
                        <a:pt x="60" y="50"/>
                        <a:pt x="60" y="50"/>
                        <a:pt x="60" y="50"/>
                      </a:cubicBezTo>
                    </a:path>
                  </a:pathLst>
                </a:custGeom>
                <a:grpFill/>
                <a:ln w="9525" cap="flat">
                  <a:solidFill>
                    <a:srgbClr val="80808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2400" b="1" i="0" u="none" strike="noStrike" kern="0" cap="none" spc="0" normalizeH="0" baseline="0" noProof="0" dirty="0">
                    <a:ln>
                      <a:noFill/>
                    </a:ln>
                    <a:solidFill>
                      <a:srgbClr val="000000"/>
                    </a:solidFill>
                    <a:effectLst/>
                    <a:uLnTx/>
                    <a:uFillTx/>
                    <a:latin typeface="Calibri" panose="020F0502020204030204"/>
                    <a:ea typeface="MS PGothic" panose="020B0600070205080204" pitchFamily="34" charset="-128"/>
                    <a:cs typeface="+mn-cs"/>
                  </a:endParaRPr>
                </a:p>
              </p:txBody>
            </p:sp>
            <p:sp>
              <p:nvSpPr>
                <p:cNvPr id="50" name="Freeform 3497"/>
                <p:cNvSpPr>
                  <a:spLocks noChangeArrowheads="1"/>
                </p:cNvSpPr>
                <p:nvPr/>
              </p:nvSpPr>
              <p:spPr bwMode="auto">
                <a:xfrm>
                  <a:off x="1720850" y="469900"/>
                  <a:ext cx="11113" cy="11113"/>
                </a:xfrm>
                <a:custGeom>
                  <a:avLst/>
                  <a:gdLst>
                    <a:gd name="T0" fmla="*/ 14 w 31"/>
                    <a:gd name="T1" fmla="*/ 0 h 31"/>
                    <a:gd name="T2" fmla="*/ 14 w 31"/>
                    <a:gd name="T3" fmla="*/ 0 h 31"/>
                    <a:gd name="T4" fmla="*/ 0 w 31"/>
                    <a:gd name="T5" fmla="*/ 15 h 31"/>
                    <a:gd name="T6" fmla="*/ 14 w 31"/>
                    <a:gd name="T7" fmla="*/ 30 h 31"/>
                    <a:gd name="T8" fmla="*/ 30 w 31"/>
                    <a:gd name="T9" fmla="*/ 15 h 31"/>
                    <a:gd name="T10" fmla="*/ 14 w 31"/>
                    <a:gd name="T11" fmla="*/ 0 h 31"/>
                  </a:gdLst>
                  <a:ahLst/>
                  <a:cxnLst>
                    <a:cxn ang="0">
                      <a:pos x="T0" y="T1"/>
                    </a:cxn>
                    <a:cxn ang="0">
                      <a:pos x="T2" y="T3"/>
                    </a:cxn>
                    <a:cxn ang="0">
                      <a:pos x="T4" y="T5"/>
                    </a:cxn>
                    <a:cxn ang="0">
                      <a:pos x="T6" y="T7"/>
                    </a:cxn>
                    <a:cxn ang="0">
                      <a:pos x="T8" y="T9"/>
                    </a:cxn>
                    <a:cxn ang="0">
                      <a:pos x="T10" y="T11"/>
                    </a:cxn>
                  </a:cxnLst>
                  <a:rect l="0" t="0" r="r" b="b"/>
                  <a:pathLst>
                    <a:path w="31" h="31">
                      <a:moveTo>
                        <a:pt x="14" y="0"/>
                      </a:moveTo>
                      <a:lnTo>
                        <a:pt x="14" y="0"/>
                      </a:lnTo>
                      <a:cubicBezTo>
                        <a:pt x="10" y="0"/>
                        <a:pt x="0" y="10"/>
                        <a:pt x="0" y="15"/>
                      </a:cubicBezTo>
                      <a:cubicBezTo>
                        <a:pt x="0" y="26"/>
                        <a:pt x="10" y="30"/>
                        <a:pt x="14" y="30"/>
                      </a:cubicBezTo>
                      <a:cubicBezTo>
                        <a:pt x="25" y="30"/>
                        <a:pt x="30" y="26"/>
                        <a:pt x="30" y="15"/>
                      </a:cubicBezTo>
                      <a:cubicBezTo>
                        <a:pt x="30" y="10"/>
                        <a:pt x="25" y="0"/>
                        <a:pt x="14" y="0"/>
                      </a:cubicBezTo>
                    </a:path>
                  </a:pathLst>
                </a:custGeom>
                <a:grpFill/>
                <a:ln w="9525" cap="flat">
                  <a:solidFill>
                    <a:srgbClr val="80808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2400" b="1" i="0" u="none" strike="noStrike" kern="0" cap="none" spc="0" normalizeH="0" baseline="0" noProof="0" dirty="0">
                    <a:ln>
                      <a:noFill/>
                    </a:ln>
                    <a:solidFill>
                      <a:srgbClr val="000000"/>
                    </a:solidFill>
                    <a:effectLst/>
                    <a:uLnTx/>
                    <a:uFillTx/>
                    <a:latin typeface="Calibri" panose="020F0502020204030204"/>
                    <a:ea typeface="MS PGothic" panose="020B0600070205080204" pitchFamily="34" charset="-128"/>
                    <a:cs typeface="+mn-cs"/>
                  </a:endParaRPr>
                </a:p>
              </p:txBody>
            </p:sp>
            <p:sp>
              <p:nvSpPr>
                <p:cNvPr id="51" name="Freeform 3498"/>
                <p:cNvSpPr>
                  <a:spLocks noChangeArrowheads="1"/>
                </p:cNvSpPr>
                <p:nvPr/>
              </p:nvSpPr>
              <p:spPr bwMode="auto">
                <a:xfrm>
                  <a:off x="1555750" y="404813"/>
                  <a:ext cx="68263" cy="114300"/>
                </a:xfrm>
                <a:custGeom>
                  <a:avLst/>
                  <a:gdLst>
                    <a:gd name="T0" fmla="*/ 175 w 191"/>
                    <a:gd name="T1" fmla="*/ 290 h 317"/>
                    <a:gd name="T2" fmla="*/ 175 w 191"/>
                    <a:gd name="T3" fmla="*/ 290 h 317"/>
                    <a:gd name="T4" fmla="*/ 160 w 191"/>
                    <a:gd name="T5" fmla="*/ 281 h 317"/>
                    <a:gd name="T6" fmla="*/ 105 w 191"/>
                    <a:gd name="T7" fmla="*/ 190 h 317"/>
                    <a:gd name="T8" fmla="*/ 80 w 191"/>
                    <a:gd name="T9" fmla="*/ 190 h 317"/>
                    <a:gd name="T10" fmla="*/ 80 w 191"/>
                    <a:gd name="T11" fmla="*/ 50 h 317"/>
                    <a:gd name="T12" fmla="*/ 154 w 191"/>
                    <a:gd name="T13" fmla="*/ 50 h 317"/>
                    <a:gd name="T14" fmla="*/ 175 w 191"/>
                    <a:gd name="T15" fmla="*/ 25 h 317"/>
                    <a:gd name="T16" fmla="*/ 80 w 191"/>
                    <a:gd name="T17" fmla="*/ 25 h 317"/>
                    <a:gd name="T18" fmla="*/ 80 w 191"/>
                    <a:gd name="T19" fmla="*/ 0 h 317"/>
                    <a:gd name="T20" fmla="*/ 0 w 191"/>
                    <a:gd name="T21" fmla="*/ 0 h 317"/>
                    <a:gd name="T22" fmla="*/ 0 w 191"/>
                    <a:gd name="T23" fmla="*/ 19 h 317"/>
                    <a:gd name="T24" fmla="*/ 55 w 191"/>
                    <a:gd name="T25" fmla="*/ 19 h 317"/>
                    <a:gd name="T26" fmla="*/ 55 w 191"/>
                    <a:gd name="T27" fmla="*/ 220 h 317"/>
                    <a:gd name="T28" fmla="*/ 0 w 191"/>
                    <a:gd name="T29" fmla="*/ 220 h 317"/>
                    <a:gd name="T30" fmla="*/ 0 w 191"/>
                    <a:gd name="T31" fmla="*/ 245 h 317"/>
                    <a:gd name="T32" fmla="*/ 80 w 191"/>
                    <a:gd name="T33" fmla="*/ 245 h 317"/>
                    <a:gd name="T34" fmla="*/ 80 w 191"/>
                    <a:gd name="T35" fmla="*/ 215 h 317"/>
                    <a:gd name="T36" fmla="*/ 95 w 191"/>
                    <a:gd name="T37" fmla="*/ 215 h 317"/>
                    <a:gd name="T38" fmla="*/ 140 w 191"/>
                    <a:gd name="T39" fmla="*/ 290 h 317"/>
                    <a:gd name="T40" fmla="*/ 175 w 191"/>
                    <a:gd name="T41" fmla="*/ 316 h 317"/>
                    <a:gd name="T42" fmla="*/ 190 w 191"/>
                    <a:gd name="T43" fmla="*/ 310 h 317"/>
                    <a:gd name="T44" fmla="*/ 175 w 191"/>
                    <a:gd name="T45" fmla="*/ 29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1" h="317">
                      <a:moveTo>
                        <a:pt x="175" y="290"/>
                      </a:moveTo>
                      <a:lnTo>
                        <a:pt x="175" y="290"/>
                      </a:lnTo>
                      <a:cubicBezTo>
                        <a:pt x="170" y="290"/>
                        <a:pt x="165" y="290"/>
                        <a:pt x="160" y="281"/>
                      </a:cubicBezTo>
                      <a:cubicBezTo>
                        <a:pt x="105" y="190"/>
                        <a:pt x="105" y="190"/>
                        <a:pt x="105" y="190"/>
                      </a:cubicBezTo>
                      <a:cubicBezTo>
                        <a:pt x="80" y="190"/>
                        <a:pt x="80" y="190"/>
                        <a:pt x="80" y="190"/>
                      </a:cubicBezTo>
                      <a:cubicBezTo>
                        <a:pt x="80" y="50"/>
                        <a:pt x="80" y="50"/>
                        <a:pt x="80" y="50"/>
                      </a:cubicBezTo>
                      <a:cubicBezTo>
                        <a:pt x="154" y="50"/>
                        <a:pt x="154" y="50"/>
                        <a:pt x="154" y="50"/>
                      </a:cubicBezTo>
                      <a:cubicBezTo>
                        <a:pt x="175" y="25"/>
                        <a:pt x="175" y="25"/>
                        <a:pt x="175" y="25"/>
                      </a:cubicBezTo>
                      <a:cubicBezTo>
                        <a:pt x="80" y="25"/>
                        <a:pt x="80" y="25"/>
                        <a:pt x="80" y="25"/>
                      </a:cubicBezTo>
                      <a:cubicBezTo>
                        <a:pt x="80" y="0"/>
                        <a:pt x="80" y="0"/>
                        <a:pt x="80" y="0"/>
                      </a:cubicBezTo>
                      <a:cubicBezTo>
                        <a:pt x="0" y="0"/>
                        <a:pt x="0" y="0"/>
                        <a:pt x="0" y="0"/>
                      </a:cubicBezTo>
                      <a:cubicBezTo>
                        <a:pt x="0" y="19"/>
                        <a:pt x="0" y="19"/>
                        <a:pt x="0" y="19"/>
                      </a:cubicBezTo>
                      <a:cubicBezTo>
                        <a:pt x="55" y="19"/>
                        <a:pt x="55" y="19"/>
                        <a:pt x="55" y="19"/>
                      </a:cubicBezTo>
                      <a:cubicBezTo>
                        <a:pt x="55" y="220"/>
                        <a:pt x="55" y="220"/>
                        <a:pt x="55" y="220"/>
                      </a:cubicBezTo>
                      <a:cubicBezTo>
                        <a:pt x="0" y="220"/>
                        <a:pt x="0" y="220"/>
                        <a:pt x="0" y="220"/>
                      </a:cubicBezTo>
                      <a:cubicBezTo>
                        <a:pt x="0" y="245"/>
                        <a:pt x="0" y="245"/>
                        <a:pt x="0" y="245"/>
                      </a:cubicBezTo>
                      <a:cubicBezTo>
                        <a:pt x="80" y="245"/>
                        <a:pt x="80" y="245"/>
                        <a:pt x="80" y="245"/>
                      </a:cubicBezTo>
                      <a:cubicBezTo>
                        <a:pt x="80" y="215"/>
                        <a:pt x="80" y="215"/>
                        <a:pt x="80" y="215"/>
                      </a:cubicBezTo>
                      <a:cubicBezTo>
                        <a:pt x="95" y="215"/>
                        <a:pt x="95" y="215"/>
                        <a:pt x="95" y="215"/>
                      </a:cubicBezTo>
                      <a:cubicBezTo>
                        <a:pt x="140" y="290"/>
                        <a:pt x="140" y="290"/>
                        <a:pt x="140" y="290"/>
                      </a:cubicBezTo>
                      <a:cubicBezTo>
                        <a:pt x="150" y="310"/>
                        <a:pt x="165" y="316"/>
                        <a:pt x="175" y="316"/>
                      </a:cubicBezTo>
                      <a:cubicBezTo>
                        <a:pt x="180" y="316"/>
                        <a:pt x="185" y="316"/>
                        <a:pt x="190" y="310"/>
                      </a:cubicBezTo>
                      <a:lnTo>
                        <a:pt x="175" y="290"/>
                      </a:lnTo>
                    </a:path>
                  </a:pathLst>
                </a:custGeom>
                <a:grpFill/>
                <a:ln w="9525" cap="flat">
                  <a:solidFill>
                    <a:srgbClr val="80808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2400" b="1" i="0" u="none" strike="noStrike" kern="0" cap="none" spc="0" normalizeH="0" baseline="0" noProof="0" dirty="0">
                    <a:ln>
                      <a:noFill/>
                    </a:ln>
                    <a:solidFill>
                      <a:srgbClr val="000000"/>
                    </a:solidFill>
                    <a:effectLst/>
                    <a:uLnTx/>
                    <a:uFillTx/>
                    <a:latin typeface="Calibri" panose="020F0502020204030204"/>
                    <a:ea typeface="MS PGothic" panose="020B0600070205080204" pitchFamily="34" charset="-128"/>
                    <a:cs typeface="+mn-cs"/>
                  </a:endParaRPr>
                </a:p>
              </p:txBody>
            </p:sp>
            <p:sp>
              <p:nvSpPr>
                <p:cNvPr id="52" name="Freeform 3499"/>
                <p:cNvSpPr>
                  <a:spLocks noChangeArrowheads="1"/>
                </p:cNvSpPr>
                <p:nvPr/>
              </p:nvSpPr>
              <p:spPr bwMode="auto">
                <a:xfrm>
                  <a:off x="1603375" y="407988"/>
                  <a:ext cx="128588" cy="98425"/>
                </a:xfrm>
                <a:custGeom>
                  <a:avLst/>
                  <a:gdLst>
                    <a:gd name="T0" fmla="*/ 301 w 357"/>
                    <a:gd name="T1" fmla="*/ 30 h 272"/>
                    <a:gd name="T2" fmla="*/ 301 w 357"/>
                    <a:gd name="T3" fmla="*/ 30 h 272"/>
                    <a:gd name="T4" fmla="*/ 356 w 357"/>
                    <a:gd name="T5" fmla="*/ 30 h 272"/>
                    <a:gd name="T6" fmla="*/ 356 w 357"/>
                    <a:gd name="T7" fmla="*/ 5 h 272"/>
                    <a:gd name="T8" fmla="*/ 276 w 357"/>
                    <a:gd name="T9" fmla="*/ 5 h 272"/>
                    <a:gd name="T10" fmla="*/ 276 w 357"/>
                    <a:gd name="T11" fmla="*/ 30 h 272"/>
                    <a:gd name="T12" fmla="*/ 200 w 357"/>
                    <a:gd name="T13" fmla="*/ 0 h 272"/>
                    <a:gd name="T14" fmla="*/ 200 w 357"/>
                    <a:gd name="T15" fmla="*/ 0 h 272"/>
                    <a:gd name="T16" fmla="*/ 200 w 357"/>
                    <a:gd name="T17" fmla="*/ 0 h 272"/>
                    <a:gd name="T18" fmla="*/ 110 w 357"/>
                    <a:gd name="T19" fmla="*/ 0 h 272"/>
                    <a:gd name="T20" fmla="*/ 65 w 357"/>
                    <a:gd name="T21" fmla="*/ 30 h 272"/>
                    <a:gd name="T22" fmla="*/ 0 w 357"/>
                    <a:gd name="T23" fmla="*/ 110 h 272"/>
                    <a:gd name="T24" fmla="*/ 5 w 357"/>
                    <a:gd name="T25" fmla="*/ 115 h 272"/>
                    <a:gd name="T26" fmla="*/ 40 w 357"/>
                    <a:gd name="T27" fmla="*/ 145 h 272"/>
                    <a:gd name="T28" fmla="*/ 45 w 357"/>
                    <a:gd name="T29" fmla="*/ 145 h 272"/>
                    <a:gd name="T30" fmla="*/ 80 w 357"/>
                    <a:gd name="T31" fmla="*/ 135 h 272"/>
                    <a:gd name="T32" fmla="*/ 125 w 357"/>
                    <a:gd name="T33" fmla="*/ 90 h 272"/>
                    <a:gd name="T34" fmla="*/ 150 w 357"/>
                    <a:gd name="T35" fmla="*/ 95 h 272"/>
                    <a:gd name="T36" fmla="*/ 225 w 357"/>
                    <a:gd name="T37" fmla="*/ 230 h 272"/>
                    <a:gd name="T38" fmla="*/ 225 w 357"/>
                    <a:gd name="T39" fmla="*/ 230 h 272"/>
                    <a:gd name="T40" fmla="*/ 211 w 357"/>
                    <a:gd name="T41" fmla="*/ 245 h 272"/>
                    <a:gd name="T42" fmla="*/ 211 w 357"/>
                    <a:gd name="T43" fmla="*/ 250 h 272"/>
                    <a:gd name="T44" fmla="*/ 211 w 357"/>
                    <a:gd name="T45" fmla="*/ 250 h 272"/>
                    <a:gd name="T46" fmla="*/ 200 w 357"/>
                    <a:gd name="T47" fmla="*/ 245 h 272"/>
                    <a:gd name="T48" fmla="*/ 180 w 357"/>
                    <a:gd name="T49" fmla="*/ 216 h 272"/>
                    <a:gd name="T50" fmla="*/ 155 w 357"/>
                    <a:gd name="T51" fmla="*/ 170 h 272"/>
                    <a:gd name="T52" fmla="*/ 140 w 357"/>
                    <a:gd name="T53" fmla="*/ 165 h 272"/>
                    <a:gd name="T54" fmla="*/ 135 w 357"/>
                    <a:gd name="T55" fmla="*/ 185 h 272"/>
                    <a:gd name="T56" fmla="*/ 160 w 357"/>
                    <a:gd name="T57" fmla="*/ 225 h 272"/>
                    <a:gd name="T58" fmla="*/ 160 w 357"/>
                    <a:gd name="T59" fmla="*/ 225 h 272"/>
                    <a:gd name="T60" fmla="*/ 160 w 357"/>
                    <a:gd name="T61" fmla="*/ 225 h 272"/>
                    <a:gd name="T62" fmla="*/ 175 w 357"/>
                    <a:gd name="T63" fmla="*/ 245 h 272"/>
                    <a:gd name="T64" fmla="*/ 186 w 357"/>
                    <a:gd name="T65" fmla="*/ 261 h 272"/>
                    <a:gd name="T66" fmla="*/ 186 w 357"/>
                    <a:gd name="T67" fmla="*/ 261 h 272"/>
                    <a:gd name="T68" fmla="*/ 186 w 357"/>
                    <a:gd name="T69" fmla="*/ 261 h 272"/>
                    <a:gd name="T70" fmla="*/ 186 w 357"/>
                    <a:gd name="T71" fmla="*/ 261 h 272"/>
                    <a:gd name="T72" fmla="*/ 200 w 357"/>
                    <a:gd name="T73" fmla="*/ 271 h 272"/>
                    <a:gd name="T74" fmla="*/ 211 w 357"/>
                    <a:gd name="T75" fmla="*/ 271 h 272"/>
                    <a:gd name="T76" fmla="*/ 211 w 357"/>
                    <a:gd name="T77" fmla="*/ 271 h 272"/>
                    <a:gd name="T78" fmla="*/ 211 w 357"/>
                    <a:gd name="T79" fmla="*/ 271 h 272"/>
                    <a:gd name="T80" fmla="*/ 225 w 357"/>
                    <a:gd name="T81" fmla="*/ 266 h 272"/>
                    <a:gd name="T82" fmla="*/ 250 w 357"/>
                    <a:gd name="T83" fmla="*/ 235 h 272"/>
                    <a:gd name="T84" fmla="*/ 276 w 357"/>
                    <a:gd name="T85" fmla="*/ 235 h 272"/>
                    <a:gd name="T86" fmla="*/ 276 w 357"/>
                    <a:gd name="T87" fmla="*/ 255 h 272"/>
                    <a:gd name="T88" fmla="*/ 356 w 357"/>
                    <a:gd name="T89" fmla="*/ 255 h 272"/>
                    <a:gd name="T90" fmla="*/ 356 w 357"/>
                    <a:gd name="T91" fmla="*/ 230 h 272"/>
                    <a:gd name="T92" fmla="*/ 301 w 357"/>
                    <a:gd name="T93" fmla="*/ 230 h 272"/>
                    <a:gd name="T94" fmla="*/ 301 w 357"/>
                    <a:gd name="T95" fmla="*/ 30 h 272"/>
                    <a:gd name="T96" fmla="*/ 241 w 357"/>
                    <a:gd name="T97" fmla="*/ 210 h 272"/>
                    <a:gd name="T98" fmla="*/ 241 w 357"/>
                    <a:gd name="T99" fmla="*/ 210 h 272"/>
                    <a:gd name="T100" fmla="*/ 166 w 357"/>
                    <a:gd name="T101" fmla="*/ 70 h 272"/>
                    <a:gd name="T102" fmla="*/ 166 w 357"/>
                    <a:gd name="T103" fmla="*/ 70 h 272"/>
                    <a:gd name="T104" fmla="*/ 121 w 357"/>
                    <a:gd name="T105" fmla="*/ 65 h 272"/>
                    <a:gd name="T106" fmla="*/ 115 w 357"/>
                    <a:gd name="T107" fmla="*/ 65 h 272"/>
                    <a:gd name="T108" fmla="*/ 65 w 357"/>
                    <a:gd name="T109" fmla="*/ 115 h 272"/>
                    <a:gd name="T110" fmla="*/ 45 w 357"/>
                    <a:gd name="T111" fmla="*/ 125 h 272"/>
                    <a:gd name="T112" fmla="*/ 30 w 357"/>
                    <a:gd name="T113" fmla="*/ 110 h 272"/>
                    <a:gd name="T114" fmla="*/ 80 w 357"/>
                    <a:gd name="T115" fmla="*/ 40 h 272"/>
                    <a:gd name="T116" fmla="*/ 110 w 357"/>
                    <a:gd name="T117" fmla="*/ 20 h 272"/>
                    <a:gd name="T118" fmla="*/ 195 w 357"/>
                    <a:gd name="T119" fmla="*/ 20 h 272"/>
                    <a:gd name="T120" fmla="*/ 276 w 357"/>
                    <a:gd name="T121" fmla="*/ 55 h 272"/>
                    <a:gd name="T122" fmla="*/ 276 w 357"/>
                    <a:gd name="T123" fmla="*/ 210 h 272"/>
                    <a:gd name="T124" fmla="*/ 241 w 357"/>
                    <a:gd name="T125" fmla="*/ 21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7" h="272">
                      <a:moveTo>
                        <a:pt x="301" y="30"/>
                      </a:moveTo>
                      <a:lnTo>
                        <a:pt x="301" y="30"/>
                      </a:lnTo>
                      <a:cubicBezTo>
                        <a:pt x="356" y="30"/>
                        <a:pt x="356" y="30"/>
                        <a:pt x="356" y="30"/>
                      </a:cubicBezTo>
                      <a:cubicBezTo>
                        <a:pt x="356" y="5"/>
                        <a:pt x="356" y="5"/>
                        <a:pt x="356" y="5"/>
                      </a:cubicBezTo>
                      <a:cubicBezTo>
                        <a:pt x="276" y="5"/>
                        <a:pt x="276" y="5"/>
                        <a:pt x="276" y="5"/>
                      </a:cubicBezTo>
                      <a:cubicBezTo>
                        <a:pt x="276" y="30"/>
                        <a:pt x="276" y="30"/>
                        <a:pt x="276" y="30"/>
                      </a:cubicBezTo>
                      <a:cubicBezTo>
                        <a:pt x="200" y="0"/>
                        <a:pt x="200" y="0"/>
                        <a:pt x="200" y="0"/>
                      </a:cubicBezTo>
                      <a:cubicBezTo>
                        <a:pt x="110" y="0"/>
                        <a:pt x="110" y="0"/>
                        <a:pt x="110" y="0"/>
                      </a:cubicBezTo>
                      <a:cubicBezTo>
                        <a:pt x="110" y="0"/>
                        <a:pt x="85" y="0"/>
                        <a:pt x="65" y="30"/>
                      </a:cubicBezTo>
                      <a:cubicBezTo>
                        <a:pt x="0" y="110"/>
                        <a:pt x="0" y="110"/>
                        <a:pt x="0" y="110"/>
                      </a:cubicBezTo>
                      <a:cubicBezTo>
                        <a:pt x="5" y="115"/>
                        <a:pt x="5" y="115"/>
                        <a:pt x="5" y="115"/>
                      </a:cubicBezTo>
                      <a:cubicBezTo>
                        <a:pt x="5" y="120"/>
                        <a:pt x="15" y="140"/>
                        <a:pt x="40" y="145"/>
                      </a:cubicBezTo>
                      <a:lnTo>
                        <a:pt x="45" y="145"/>
                      </a:lnTo>
                      <a:cubicBezTo>
                        <a:pt x="60" y="145"/>
                        <a:pt x="70" y="140"/>
                        <a:pt x="80" y="135"/>
                      </a:cubicBezTo>
                      <a:cubicBezTo>
                        <a:pt x="125" y="90"/>
                        <a:pt x="125" y="90"/>
                        <a:pt x="125" y="90"/>
                      </a:cubicBezTo>
                      <a:cubicBezTo>
                        <a:pt x="130" y="90"/>
                        <a:pt x="140" y="90"/>
                        <a:pt x="150" y="95"/>
                      </a:cubicBezTo>
                      <a:cubicBezTo>
                        <a:pt x="225" y="230"/>
                        <a:pt x="225" y="230"/>
                        <a:pt x="225" y="230"/>
                      </a:cubicBezTo>
                      <a:cubicBezTo>
                        <a:pt x="220" y="241"/>
                        <a:pt x="216" y="245"/>
                        <a:pt x="211" y="245"/>
                      </a:cubicBezTo>
                      <a:cubicBezTo>
                        <a:pt x="211" y="250"/>
                        <a:pt x="211" y="250"/>
                        <a:pt x="211" y="250"/>
                      </a:cubicBezTo>
                      <a:cubicBezTo>
                        <a:pt x="211" y="250"/>
                        <a:pt x="205" y="250"/>
                        <a:pt x="200" y="245"/>
                      </a:cubicBezTo>
                      <a:cubicBezTo>
                        <a:pt x="180" y="216"/>
                        <a:pt x="180" y="216"/>
                        <a:pt x="180" y="216"/>
                      </a:cubicBezTo>
                      <a:cubicBezTo>
                        <a:pt x="155" y="170"/>
                        <a:pt x="155" y="170"/>
                        <a:pt x="155" y="170"/>
                      </a:cubicBezTo>
                      <a:cubicBezTo>
                        <a:pt x="150" y="165"/>
                        <a:pt x="145" y="165"/>
                        <a:pt x="140" y="165"/>
                      </a:cubicBezTo>
                      <a:cubicBezTo>
                        <a:pt x="135" y="170"/>
                        <a:pt x="130" y="180"/>
                        <a:pt x="135" y="185"/>
                      </a:cubicBezTo>
                      <a:cubicBezTo>
                        <a:pt x="160" y="225"/>
                        <a:pt x="160" y="225"/>
                        <a:pt x="160" y="225"/>
                      </a:cubicBezTo>
                      <a:cubicBezTo>
                        <a:pt x="175" y="245"/>
                        <a:pt x="175" y="245"/>
                        <a:pt x="175" y="245"/>
                      </a:cubicBezTo>
                      <a:cubicBezTo>
                        <a:pt x="186" y="261"/>
                        <a:pt x="186" y="261"/>
                        <a:pt x="186" y="261"/>
                      </a:cubicBezTo>
                      <a:cubicBezTo>
                        <a:pt x="191" y="266"/>
                        <a:pt x="195" y="271"/>
                        <a:pt x="200" y="271"/>
                      </a:cubicBezTo>
                      <a:cubicBezTo>
                        <a:pt x="200" y="271"/>
                        <a:pt x="205" y="271"/>
                        <a:pt x="211" y="271"/>
                      </a:cubicBezTo>
                      <a:cubicBezTo>
                        <a:pt x="216" y="271"/>
                        <a:pt x="220" y="271"/>
                        <a:pt x="225" y="266"/>
                      </a:cubicBezTo>
                      <a:cubicBezTo>
                        <a:pt x="236" y="261"/>
                        <a:pt x="245" y="245"/>
                        <a:pt x="250" y="235"/>
                      </a:cubicBezTo>
                      <a:cubicBezTo>
                        <a:pt x="276" y="235"/>
                        <a:pt x="276" y="235"/>
                        <a:pt x="276" y="235"/>
                      </a:cubicBezTo>
                      <a:cubicBezTo>
                        <a:pt x="276" y="255"/>
                        <a:pt x="276" y="255"/>
                        <a:pt x="276" y="255"/>
                      </a:cubicBezTo>
                      <a:cubicBezTo>
                        <a:pt x="356" y="255"/>
                        <a:pt x="356" y="255"/>
                        <a:pt x="356" y="255"/>
                      </a:cubicBezTo>
                      <a:cubicBezTo>
                        <a:pt x="356" y="230"/>
                        <a:pt x="356" y="230"/>
                        <a:pt x="356" y="230"/>
                      </a:cubicBezTo>
                      <a:cubicBezTo>
                        <a:pt x="301" y="230"/>
                        <a:pt x="301" y="230"/>
                        <a:pt x="301" y="230"/>
                      </a:cubicBezTo>
                      <a:lnTo>
                        <a:pt x="301" y="30"/>
                      </a:lnTo>
                      <a:close/>
                      <a:moveTo>
                        <a:pt x="241" y="210"/>
                      </a:moveTo>
                      <a:lnTo>
                        <a:pt x="241" y="210"/>
                      </a:lnTo>
                      <a:cubicBezTo>
                        <a:pt x="166" y="70"/>
                        <a:pt x="166" y="70"/>
                        <a:pt x="166" y="70"/>
                      </a:cubicBezTo>
                      <a:cubicBezTo>
                        <a:pt x="160" y="70"/>
                        <a:pt x="121" y="65"/>
                        <a:pt x="121" y="65"/>
                      </a:cubicBezTo>
                      <a:cubicBezTo>
                        <a:pt x="115" y="65"/>
                        <a:pt x="115" y="65"/>
                        <a:pt x="115" y="65"/>
                      </a:cubicBezTo>
                      <a:cubicBezTo>
                        <a:pt x="65" y="115"/>
                        <a:pt x="65" y="115"/>
                        <a:pt x="65" y="115"/>
                      </a:cubicBezTo>
                      <a:cubicBezTo>
                        <a:pt x="55" y="120"/>
                        <a:pt x="50" y="125"/>
                        <a:pt x="45" y="125"/>
                      </a:cubicBezTo>
                      <a:cubicBezTo>
                        <a:pt x="35" y="120"/>
                        <a:pt x="30" y="115"/>
                        <a:pt x="30" y="110"/>
                      </a:cubicBezTo>
                      <a:cubicBezTo>
                        <a:pt x="80" y="40"/>
                        <a:pt x="80" y="40"/>
                        <a:pt x="80" y="40"/>
                      </a:cubicBezTo>
                      <a:cubicBezTo>
                        <a:pt x="95" y="20"/>
                        <a:pt x="110" y="20"/>
                        <a:pt x="110" y="20"/>
                      </a:cubicBezTo>
                      <a:cubicBezTo>
                        <a:pt x="195" y="20"/>
                        <a:pt x="195" y="20"/>
                        <a:pt x="195" y="20"/>
                      </a:cubicBezTo>
                      <a:cubicBezTo>
                        <a:pt x="276" y="55"/>
                        <a:pt x="276" y="55"/>
                        <a:pt x="276" y="55"/>
                      </a:cubicBezTo>
                      <a:cubicBezTo>
                        <a:pt x="276" y="210"/>
                        <a:pt x="276" y="210"/>
                        <a:pt x="276" y="210"/>
                      </a:cubicBezTo>
                      <a:lnTo>
                        <a:pt x="241" y="210"/>
                      </a:lnTo>
                      <a:close/>
                    </a:path>
                  </a:pathLst>
                </a:custGeom>
                <a:grpFill/>
                <a:ln w="9525" cap="flat">
                  <a:solidFill>
                    <a:srgbClr val="80808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2400" b="1" i="0" u="none" strike="noStrike" kern="0" cap="none" spc="0" normalizeH="0" baseline="0" noProof="0" dirty="0">
                    <a:ln>
                      <a:noFill/>
                    </a:ln>
                    <a:solidFill>
                      <a:srgbClr val="000000"/>
                    </a:solidFill>
                    <a:effectLst/>
                    <a:uLnTx/>
                    <a:uFillTx/>
                    <a:latin typeface="Calibri" panose="020F0502020204030204"/>
                    <a:ea typeface="MS PGothic" panose="020B0600070205080204" pitchFamily="34" charset="-128"/>
                    <a:cs typeface="+mn-cs"/>
                  </a:endParaRPr>
                </a:p>
              </p:txBody>
            </p:sp>
          </p:grpSp>
        </p:grpSp>
        <p:grpSp>
          <p:nvGrpSpPr>
            <p:cNvPr id="58" name="Group 50"/>
            <p:cNvGrpSpPr>
              <a:grpSpLocks/>
            </p:cNvGrpSpPr>
            <p:nvPr/>
          </p:nvGrpSpPr>
          <p:grpSpPr bwMode="auto">
            <a:xfrm>
              <a:off x="1002944" y="1019096"/>
              <a:ext cx="669057" cy="615359"/>
              <a:chOff x="5010090" y="4758743"/>
              <a:chExt cx="914400" cy="914400"/>
            </a:xfrm>
          </p:grpSpPr>
          <p:sp>
            <p:nvSpPr>
              <p:cNvPr id="59" name="Oval 58"/>
              <p:cNvSpPr/>
              <p:nvPr/>
            </p:nvSpPr>
            <p:spPr>
              <a:xfrm>
                <a:off x="5010090" y="4758743"/>
                <a:ext cx="914400" cy="914400"/>
              </a:xfrm>
              <a:prstGeom prst="ellipse">
                <a:avLst/>
              </a:prstGeom>
              <a:solidFill>
                <a:srgbClr val="A51C30"/>
              </a:solidFill>
              <a:ln w="25400" cap="flat" cmpd="sng" algn="ctr">
                <a:solidFill>
                  <a:schemeClr val="bg1">
                    <a:lumMod val="90000"/>
                  </a:schemeClr>
                </a:solidFill>
                <a:prstDash val="solid"/>
              </a:ln>
              <a:effectLst/>
            </p:spPr>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2400" b="1" i="0" u="none" strike="noStrike" kern="0" cap="none" spc="0" normalizeH="0" baseline="0" noProof="0" dirty="0">
                  <a:ln>
                    <a:noFill/>
                  </a:ln>
                  <a:solidFill>
                    <a:srgbClr val="FFFFFF"/>
                  </a:solidFill>
                  <a:effectLst/>
                  <a:uLnTx/>
                  <a:uFillTx/>
                  <a:latin typeface="Calibri" panose="020F0502020204030204"/>
                  <a:ea typeface="+mn-ea"/>
                  <a:cs typeface="+mn-cs"/>
                </a:endParaRPr>
              </a:p>
            </p:txBody>
          </p:sp>
          <p:grpSp>
            <p:nvGrpSpPr>
              <p:cNvPr id="60" name="Group 59"/>
              <p:cNvGrpSpPr/>
              <p:nvPr/>
            </p:nvGrpSpPr>
            <p:grpSpPr>
              <a:xfrm>
                <a:off x="5160640" y="4970301"/>
                <a:ext cx="709258" cy="496265"/>
                <a:chOff x="4043363" y="3600450"/>
                <a:chExt cx="171450" cy="123825"/>
              </a:xfrm>
              <a:solidFill>
                <a:srgbClr val="FFFFFF"/>
              </a:solidFill>
            </p:grpSpPr>
            <p:sp>
              <p:nvSpPr>
                <p:cNvPr id="61" name="Freeform 2386"/>
                <p:cNvSpPr>
                  <a:spLocks noChangeArrowheads="1"/>
                </p:cNvSpPr>
                <p:nvPr/>
              </p:nvSpPr>
              <p:spPr bwMode="auto">
                <a:xfrm>
                  <a:off x="4084638" y="3714750"/>
                  <a:ext cx="65087" cy="9525"/>
                </a:xfrm>
                <a:custGeom>
                  <a:avLst/>
                  <a:gdLst>
                    <a:gd name="T0" fmla="*/ 170 w 181"/>
                    <a:gd name="T1" fmla="*/ 25 h 26"/>
                    <a:gd name="T2" fmla="*/ 170 w 181"/>
                    <a:gd name="T3" fmla="*/ 25 h 26"/>
                    <a:gd name="T4" fmla="*/ 15 w 181"/>
                    <a:gd name="T5" fmla="*/ 25 h 26"/>
                    <a:gd name="T6" fmla="*/ 0 w 181"/>
                    <a:gd name="T7" fmla="*/ 15 h 26"/>
                    <a:gd name="T8" fmla="*/ 15 w 181"/>
                    <a:gd name="T9" fmla="*/ 0 h 26"/>
                    <a:gd name="T10" fmla="*/ 170 w 181"/>
                    <a:gd name="T11" fmla="*/ 0 h 26"/>
                    <a:gd name="T12" fmla="*/ 180 w 181"/>
                    <a:gd name="T13" fmla="*/ 15 h 26"/>
                    <a:gd name="T14" fmla="*/ 170 w 181"/>
                    <a:gd name="T15" fmla="*/ 25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1" h="26">
                      <a:moveTo>
                        <a:pt x="170" y="25"/>
                      </a:moveTo>
                      <a:lnTo>
                        <a:pt x="170" y="25"/>
                      </a:lnTo>
                      <a:cubicBezTo>
                        <a:pt x="15" y="25"/>
                        <a:pt x="15" y="25"/>
                        <a:pt x="15" y="25"/>
                      </a:cubicBezTo>
                      <a:cubicBezTo>
                        <a:pt x="5" y="25"/>
                        <a:pt x="0" y="20"/>
                        <a:pt x="0" y="15"/>
                      </a:cubicBezTo>
                      <a:cubicBezTo>
                        <a:pt x="0" y="5"/>
                        <a:pt x="5" y="0"/>
                        <a:pt x="15" y="0"/>
                      </a:cubicBezTo>
                      <a:cubicBezTo>
                        <a:pt x="170" y="0"/>
                        <a:pt x="170" y="0"/>
                        <a:pt x="170" y="0"/>
                      </a:cubicBezTo>
                      <a:cubicBezTo>
                        <a:pt x="176" y="0"/>
                        <a:pt x="180" y="5"/>
                        <a:pt x="180" y="15"/>
                      </a:cubicBezTo>
                      <a:cubicBezTo>
                        <a:pt x="180" y="20"/>
                        <a:pt x="176" y="25"/>
                        <a:pt x="170" y="25"/>
                      </a:cubicBezTo>
                    </a:path>
                  </a:pathLst>
                </a:custGeom>
                <a:grpFill/>
                <a:ln w="9525" cap="flat">
                  <a:solidFill>
                    <a:srgbClr val="80808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2400" b="1" i="0" u="none" strike="noStrike" kern="0" cap="none" spc="0" normalizeH="0" baseline="0" noProof="0" dirty="0">
                    <a:ln>
                      <a:noFill/>
                    </a:ln>
                    <a:solidFill>
                      <a:srgbClr val="000000"/>
                    </a:solidFill>
                    <a:effectLst/>
                    <a:uLnTx/>
                    <a:uFillTx/>
                    <a:latin typeface="Calibri" panose="020F0502020204030204"/>
                    <a:ea typeface="MS PGothic" panose="020B0600070205080204" pitchFamily="34" charset="-128"/>
                    <a:cs typeface="+mn-cs"/>
                  </a:endParaRPr>
                </a:p>
              </p:txBody>
            </p:sp>
            <p:sp>
              <p:nvSpPr>
                <p:cNvPr id="62" name="Freeform 2387"/>
                <p:cNvSpPr>
                  <a:spLocks noChangeArrowheads="1"/>
                </p:cNvSpPr>
                <p:nvPr/>
              </p:nvSpPr>
              <p:spPr bwMode="auto">
                <a:xfrm>
                  <a:off x="4068763" y="3621088"/>
                  <a:ext cx="93662" cy="65087"/>
                </a:xfrm>
                <a:custGeom>
                  <a:avLst/>
                  <a:gdLst>
                    <a:gd name="T0" fmla="*/ 15 w 261"/>
                    <a:gd name="T1" fmla="*/ 180 h 181"/>
                    <a:gd name="T2" fmla="*/ 15 w 261"/>
                    <a:gd name="T3" fmla="*/ 180 h 181"/>
                    <a:gd name="T4" fmla="*/ 10 w 261"/>
                    <a:gd name="T5" fmla="*/ 180 h 181"/>
                    <a:gd name="T6" fmla="*/ 5 w 261"/>
                    <a:gd name="T7" fmla="*/ 160 h 181"/>
                    <a:gd name="T8" fmla="*/ 50 w 261"/>
                    <a:gd name="T9" fmla="*/ 80 h 181"/>
                    <a:gd name="T10" fmla="*/ 60 w 261"/>
                    <a:gd name="T11" fmla="*/ 76 h 181"/>
                    <a:gd name="T12" fmla="*/ 70 w 261"/>
                    <a:gd name="T13" fmla="*/ 80 h 181"/>
                    <a:gd name="T14" fmla="*/ 100 w 261"/>
                    <a:gd name="T15" fmla="*/ 120 h 181"/>
                    <a:gd name="T16" fmla="*/ 135 w 261"/>
                    <a:gd name="T17" fmla="*/ 86 h 181"/>
                    <a:gd name="T18" fmla="*/ 150 w 261"/>
                    <a:gd name="T19" fmla="*/ 86 h 181"/>
                    <a:gd name="T20" fmla="*/ 180 w 261"/>
                    <a:gd name="T21" fmla="*/ 110 h 181"/>
                    <a:gd name="T22" fmla="*/ 240 w 261"/>
                    <a:gd name="T23" fmla="*/ 10 h 181"/>
                    <a:gd name="T24" fmla="*/ 255 w 261"/>
                    <a:gd name="T25" fmla="*/ 6 h 181"/>
                    <a:gd name="T26" fmla="*/ 260 w 261"/>
                    <a:gd name="T27" fmla="*/ 20 h 181"/>
                    <a:gd name="T28" fmla="*/ 190 w 261"/>
                    <a:gd name="T29" fmla="*/ 136 h 181"/>
                    <a:gd name="T30" fmla="*/ 185 w 261"/>
                    <a:gd name="T31" fmla="*/ 140 h 181"/>
                    <a:gd name="T32" fmla="*/ 175 w 261"/>
                    <a:gd name="T33" fmla="*/ 140 h 181"/>
                    <a:gd name="T34" fmla="*/ 140 w 261"/>
                    <a:gd name="T35" fmla="*/ 110 h 181"/>
                    <a:gd name="T36" fmla="*/ 105 w 261"/>
                    <a:gd name="T37" fmla="*/ 150 h 181"/>
                    <a:gd name="T38" fmla="*/ 95 w 261"/>
                    <a:gd name="T39" fmla="*/ 150 h 181"/>
                    <a:gd name="T40" fmla="*/ 90 w 261"/>
                    <a:gd name="T41" fmla="*/ 146 h 181"/>
                    <a:gd name="T42" fmla="*/ 65 w 261"/>
                    <a:gd name="T43" fmla="*/ 110 h 181"/>
                    <a:gd name="T44" fmla="*/ 25 w 261"/>
                    <a:gd name="T45" fmla="*/ 175 h 181"/>
                    <a:gd name="T46" fmla="*/ 15 w 261"/>
                    <a:gd name="T47" fmla="*/ 18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1" h="181">
                      <a:moveTo>
                        <a:pt x="15" y="180"/>
                      </a:moveTo>
                      <a:lnTo>
                        <a:pt x="15" y="180"/>
                      </a:lnTo>
                      <a:cubicBezTo>
                        <a:pt x="10" y="180"/>
                        <a:pt x="10" y="180"/>
                        <a:pt x="10" y="180"/>
                      </a:cubicBezTo>
                      <a:cubicBezTo>
                        <a:pt x="0" y="175"/>
                        <a:pt x="0" y="165"/>
                        <a:pt x="5" y="160"/>
                      </a:cubicBezTo>
                      <a:cubicBezTo>
                        <a:pt x="50" y="80"/>
                        <a:pt x="50" y="80"/>
                        <a:pt x="50" y="80"/>
                      </a:cubicBezTo>
                      <a:cubicBezTo>
                        <a:pt x="55" y="80"/>
                        <a:pt x="60" y="76"/>
                        <a:pt x="60" y="76"/>
                      </a:cubicBezTo>
                      <a:cubicBezTo>
                        <a:pt x="65" y="76"/>
                        <a:pt x="70" y="80"/>
                        <a:pt x="70" y="80"/>
                      </a:cubicBezTo>
                      <a:cubicBezTo>
                        <a:pt x="100" y="120"/>
                        <a:pt x="100" y="120"/>
                        <a:pt x="100" y="120"/>
                      </a:cubicBezTo>
                      <a:cubicBezTo>
                        <a:pt x="135" y="86"/>
                        <a:pt x="135" y="86"/>
                        <a:pt x="135" y="86"/>
                      </a:cubicBezTo>
                      <a:cubicBezTo>
                        <a:pt x="135" y="80"/>
                        <a:pt x="145" y="80"/>
                        <a:pt x="150" y="86"/>
                      </a:cubicBezTo>
                      <a:cubicBezTo>
                        <a:pt x="180" y="110"/>
                        <a:pt x="180" y="110"/>
                        <a:pt x="180" y="110"/>
                      </a:cubicBezTo>
                      <a:cubicBezTo>
                        <a:pt x="240" y="10"/>
                        <a:pt x="240" y="10"/>
                        <a:pt x="240" y="10"/>
                      </a:cubicBezTo>
                      <a:cubicBezTo>
                        <a:pt x="240" y="6"/>
                        <a:pt x="250" y="0"/>
                        <a:pt x="255" y="6"/>
                      </a:cubicBezTo>
                      <a:cubicBezTo>
                        <a:pt x="260" y="10"/>
                        <a:pt x="260" y="16"/>
                        <a:pt x="260" y="20"/>
                      </a:cubicBezTo>
                      <a:cubicBezTo>
                        <a:pt x="190" y="136"/>
                        <a:pt x="190" y="136"/>
                        <a:pt x="190" y="136"/>
                      </a:cubicBezTo>
                      <a:cubicBezTo>
                        <a:pt x="190" y="140"/>
                        <a:pt x="185" y="140"/>
                        <a:pt x="185" y="140"/>
                      </a:cubicBezTo>
                      <a:cubicBezTo>
                        <a:pt x="180" y="140"/>
                        <a:pt x="175" y="140"/>
                        <a:pt x="175" y="140"/>
                      </a:cubicBezTo>
                      <a:cubicBezTo>
                        <a:pt x="140" y="110"/>
                        <a:pt x="140" y="110"/>
                        <a:pt x="140" y="110"/>
                      </a:cubicBezTo>
                      <a:cubicBezTo>
                        <a:pt x="105" y="150"/>
                        <a:pt x="105" y="150"/>
                        <a:pt x="105" y="150"/>
                      </a:cubicBezTo>
                      <a:cubicBezTo>
                        <a:pt x="105" y="150"/>
                        <a:pt x="100" y="150"/>
                        <a:pt x="95" y="150"/>
                      </a:cubicBezTo>
                      <a:cubicBezTo>
                        <a:pt x="95" y="150"/>
                        <a:pt x="90" y="150"/>
                        <a:pt x="90" y="146"/>
                      </a:cubicBezTo>
                      <a:cubicBezTo>
                        <a:pt x="65" y="110"/>
                        <a:pt x="65" y="110"/>
                        <a:pt x="65" y="110"/>
                      </a:cubicBezTo>
                      <a:cubicBezTo>
                        <a:pt x="25" y="175"/>
                        <a:pt x="25" y="175"/>
                        <a:pt x="25" y="175"/>
                      </a:cubicBezTo>
                      <a:cubicBezTo>
                        <a:pt x="20" y="175"/>
                        <a:pt x="20" y="180"/>
                        <a:pt x="15" y="180"/>
                      </a:cubicBezTo>
                    </a:path>
                  </a:pathLst>
                </a:custGeom>
                <a:grpFill/>
                <a:ln w="9525" cap="flat">
                  <a:solidFill>
                    <a:srgbClr val="80808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2400" b="1" i="0" u="none" strike="noStrike" kern="0" cap="none" spc="0" normalizeH="0" baseline="0" noProof="0" dirty="0">
                    <a:ln>
                      <a:noFill/>
                    </a:ln>
                    <a:solidFill>
                      <a:srgbClr val="000000"/>
                    </a:solidFill>
                    <a:effectLst/>
                    <a:uLnTx/>
                    <a:uFillTx/>
                    <a:latin typeface="Calibri" panose="020F0502020204030204"/>
                    <a:ea typeface="MS PGothic" panose="020B0600070205080204" pitchFamily="34" charset="-128"/>
                    <a:cs typeface="+mn-cs"/>
                  </a:endParaRPr>
                </a:p>
              </p:txBody>
            </p:sp>
            <p:sp>
              <p:nvSpPr>
                <p:cNvPr id="63" name="Freeform 2388"/>
                <p:cNvSpPr>
                  <a:spLocks noChangeArrowheads="1"/>
                </p:cNvSpPr>
                <p:nvPr/>
              </p:nvSpPr>
              <p:spPr bwMode="auto">
                <a:xfrm>
                  <a:off x="4043363" y="3600450"/>
                  <a:ext cx="147637" cy="104775"/>
                </a:xfrm>
                <a:custGeom>
                  <a:avLst/>
                  <a:gdLst>
                    <a:gd name="T0" fmla="*/ 310 w 411"/>
                    <a:gd name="T1" fmla="*/ 264 h 290"/>
                    <a:gd name="T2" fmla="*/ 310 w 411"/>
                    <a:gd name="T3" fmla="*/ 264 h 290"/>
                    <a:gd name="T4" fmla="*/ 45 w 411"/>
                    <a:gd name="T5" fmla="*/ 264 h 290"/>
                    <a:gd name="T6" fmla="*/ 25 w 411"/>
                    <a:gd name="T7" fmla="*/ 244 h 290"/>
                    <a:gd name="T8" fmla="*/ 25 w 411"/>
                    <a:gd name="T9" fmla="*/ 44 h 290"/>
                    <a:gd name="T10" fmla="*/ 45 w 411"/>
                    <a:gd name="T11" fmla="*/ 24 h 290"/>
                    <a:gd name="T12" fmla="*/ 365 w 411"/>
                    <a:gd name="T13" fmla="*/ 24 h 290"/>
                    <a:gd name="T14" fmla="*/ 390 w 411"/>
                    <a:gd name="T15" fmla="*/ 44 h 290"/>
                    <a:gd name="T16" fmla="*/ 390 w 411"/>
                    <a:gd name="T17" fmla="*/ 120 h 290"/>
                    <a:gd name="T18" fmla="*/ 410 w 411"/>
                    <a:gd name="T19" fmla="*/ 124 h 290"/>
                    <a:gd name="T20" fmla="*/ 410 w 411"/>
                    <a:gd name="T21" fmla="*/ 44 h 290"/>
                    <a:gd name="T22" fmla="*/ 365 w 411"/>
                    <a:gd name="T23" fmla="*/ 0 h 290"/>
                    <a:gd name="T24" fmla="*/ 45 w 411"/>
                    <a:gd name="T25" fmla="*/ 0 h 290"/>
                    <a:gd name="T26" fmla="*/ 0 w 411"/>
                    <a:gd name="T27" fmla="*/ 44 h 290"/>
                    <a:gd name="T28" fmla="*/ 0 w 411"/>
                    <a:gd name="T29" fmla="*/ 244 h 290"/>
                    <a:gd name="T30" fmla="*/ 45 w 411"/>
                    <a:gd name="T31" fmla="*/ 289 h 290"/>
                    <a:gd name="T32" fmla="*/ 335 w 411"/>
                    <a:gd name="T33" fmla="*/ 289 h 290"/>
                    <a:gd name="T34" fmla="*/ 310 w 411"/>
                    <a:gd name="T35" fmla="*/ 264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1" h="290">
                      <a:moveTo>
                        <a:pt x="310" y="264"/>
                      </a:moveTo>
                      <a:lnTo>
                        <a:pt x="310" y="264"/>
                      </a:lnTo>
                      <a:cubicBezTo>
                        <a:pt x="45" y="264"/>
                        <a:pt x="45" y="264"/>
                        <a:pt x="45" y="264"/>
                      </a:cubicBezTo>
                      <a:cubicBezTo>
                        <a:pt x="35" y="264"/>
                        <a:pt x="25" y="254"/>
                        <a:pt x="25" y="244"/>
                      </a:cubicBezTo>
                      <a:cubicBezTo>
                        <a:pt x="25" y="44"/>
                        <a:pt x="25" y="44"/>
                        <a:pt x="25" y="44"/>
                      </a:cubicBezTo>
                      <a:cubicBezTo>
                        <a:pt x="25" y="34"/>
                        <a:pt x="35" y="24"/>
                        <a:pt x="45" y="24"/>
                      </a:cubicBezTo>
                      <a:cubicBezTo>
                        <a:pt x="365" y="24"/>
                        <a:pt x="365" y="24"/>
                        <a:pt x="365" y="24"/>
                      </a:cubicBezTo>
                      <a:cubicBezTo>
                        <a:pt x="375" y="24"/>
                        <a:pt x="390" y="34"/>
                        <a:pt x="390" y="44"/>
                      </a:cubicBezTo>
                      <a:cubicBezTo>
                        <a:pt x="390" y="120"/>
                        <a:pt x="390" y="120"/>
                        <a:pt x="390" y="120"/>
                      </a:cubicBezTo>
                      <a:cubicBezTo>
                        <a:pt x="395" y="120"/>
                        <a:pt x="405" y="120"/>
                        <a:pt x="410" y="124"/>
                      </a:cubicBezTo>
                      <a:cubicBezTo>
                        <a:pt x="410" y="44"/>
                        <a:pt x="410" y="44"/>
                        <a:pt x="410" y="44"/>
                      </a:cubicBezTo>
                      <a:cubicBezTo>
                        <a:pt x="410" y="20"/>
                        <a:pt x="390" y="0"/>
                        <a:pt x="365" y="0"/>
                      </a:cubicBezTo>
                      <a:cubicBezTo>
                        <a:pt x="45" y="0"/>
                        <a:pt x="45" y="0"/>
                        <a:pt x="45" y="0"/>
                      </a:cubicBezTo>
                      <a:cubicBezTo>
                        <a:pt x="20" y="0"/>
                        <a:pt x="0" y="20"/>
                        <a:pt x="0" y="44"/>
                      </a:cubicBezTo>
                      <a:cubicBezTo>
                        <a:pt x="0" y="244"/>
                        <a:pt x="0" y="244"/>
                        <a:pt x="0" y="244"/>
                      </a:cubicBezTo>
                      <a:cubicBezTo>
                        <a:pt x="0" y="269"/>
                        <a:pt x="20" y="289"/>
                        <a:pt x="45" y="289"/>
                      </a:cubicBezTo>
                      <a:cubicBezTo>
                        <a:pt x="335" y="289"/>
                        <a:pt x="335" y="289"/>
                        <a:pt x="335" y="289"/>
                      </a:cubicBezTo>
                      <a:cubicBezTo>
                        <a:pt x="325" y="284"/>
                        <a:pt x="315" y="274"/>
                        <a:pt x="310" y="264"/>
                      </a:cubicBezTo>
                    </a:path>
                  </a:pathLst>
                </a:custGeom>
                <a:grpFill/>
                <a:ln w="9525" cap="flat">
                  <a:solidFill>
                    <a:srgbClr val="80808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2400" b="1" i="0" u="none" strike="noStrike" kern="0" cap="none" spc="0" normalizeH="0" baseline="0" noProof="0" dirty="0">
                    <a:ln>
                      <a:noFill/>
                    </a:ln>
                    <a:solidFill>
                      <a:srgbClr val="000000"/>
                    </a:solidFill>
                    <a:effectLst/>
                    <a:uLnTx/>
                    <a:uFillTx/>
                    <a:latin typeface="Calibri" panose="020F0502020204030204"/>
                    <a:ea typeface="MS PGothic" panose="020B0600070205080204" pitchFamily="34" charset="-128"/>
                    <a:cs typeface="+mn-cs"/>
                  </a:endParaRPr>
                </a:p>
              </p:txBody>
            </p:sp>
            <p:sp>
              <p:nvSpPr>
                <p:cNvPr id="64" name="Freeform 2389"/>
                <p:cNvSpPr>
                  <a:spLocks noChangeArrowheads="1"/>
                </p:cNvSpPr>
                <p:nvPr/>
              </p:nvSpPr>
              <p:spPr bwMode="auto">
                <a:xfrm>
                  <a:off x="4154488" y="3651250"/>
                  <a:ext cx="60325" cy="60325"/>
                </a:xfrm>
                <a:custGeom>
                  <a:avLst/>
                  <a:gdLst>
                    <a:gd name="T0" fmla="*/ 160 w 166"/>
                    <a:gd name="T1" fmla="*/ 144 h 166"/>
                    <a:gd name="T2" fmla="*/ 160 w 166"/>
                    <a:gd name="T3" fmla="*/ 144 h 166"/>
                    <a:gd name="T4" fmla="*/ 125 w 166"/>
                    <a:gd name="T5" fmla="*/ 109 h 166"/>
                    <a:gd name="T6" fmla="*/ 140 w 166"/>
                    <a:gd name="T7" fmla="*/ 69 h 166"/>
                    <a:gd name="T8" fmla="*/ 70 w 166"/>
                    <a:gd name="T9" fmla="*/ 0 h 166"/>
                    <a:gd name="T10" fmla="*/ 0 w 166"/>
                    <a:gd name="T11" fmla="*/ 69 h 166"/>
                    <a:gd name="T12" fmla="*/ 70 w 166"/>
                    <a:gd name="T13" fmla="*/ 139 h 166"/>
                    <a:gd name="T14" fmla="*/ 110 w 166"/>
                    <a:gd name="T15" fmla="*/ 124 h 166"/>
                    <a:gd name="T16" fmla="*/ 145 w 166"/>
                    <a:gd name="T17" fmla="*/ 159 h 166"/>
                    <a:gd name="T18" fmla="*/ 155 w 166"/>
                    <a:gd name="T19" fmla="*/ 165 h 166"/>
                    <a:gd name="T20" fmla="*/ 160 w 166"/>
                    <a:gd name="T21" fmla="*/ 159 h 166"/>
                    <a:gd name="T22" fmla="*/ 160 w 166"/>
                    <a:gd name="T23" fmla="*/ 144 h 166"/>
                    <a:gd name="T24" fmla="*/ 20 w 166"/>
                    <a:gd name="T25" fmla="*/ 69 h 166"/>
                    <a:gd name="T26" fmla="*/ 20 w 166"/>
                    <a:gd name="T27" fmla="*/ 69 h 166"/>
                    <a:gd name="T28" fmla="*/ 70 w 166"/>
                    <a:gd name="T29" fmla="*/ 20 h 166"/>
                    <a:gd name="T30" fmla="*/ 115 w 166"/>
                    <a:gd name="T31" fmla="*/ 69 h 166"/>
                    <a:gd name="T32" fmla="*/ 70 w 166"/>
                    <a:gd name="T33" fmla="*/ 114 h 166"/>
                    <a:gd name="T34" fmla="*/ 20 w 166"/>
                    <a:gd name="T35" fmla="*/ 69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6" h="166">
                      <a:moveTo>
                        <a:pt x="160" y="144"/>
                      </a:moveTo>
                      <a:lnTo>
                        <a:pt x="160" y="144"/>
                      </a:lnTo>
                      <a:cubicBezTo>
                        <a:pt x="125" y="109"/>
                        <a:pt x="125" y="109"/>
                        <a:pt x="125" y="109"/>
                      </a:cubicBezTo>
                      <a:cubicBezTo>
                        <a:pt x="135" y="99"/>
                        <a:pt x="140" y="84"/>
                        <a:pt x="140" y="69"/>
                      </a:cubicBezTo>
                      <a:cubicBezTo>
                        <a:pt x="140" y="30"/>
                        <a:pt x="110" y="0"/>
                        <a:pt x="70" y="0"/>
                      </a:cubicBezTo>
                      <a:cubicBezTo>
                        <a:pt x="30" y="0"/>
                        <a:pt x="0" y="30"/>
                        <a:pt x="0" y="69"/>
                      </a:cubicBezTo>
                      <a:cubicBezTo>
                        <a:pt x="0" y="109"/>
                        <a:pt x="30" y="139"/>
                        <a:pt x="70" y="139"/>
                      </a:cubicBezTo>
                      <a:cubicBezTo>
                        <a:pt x="85" y="139"/>
                        <a:pt x="100" y="134"/>
                        <a:pt x="110" y="124"/>
                      </a:cubicBezTo>
                      <a:cubicBezTo>
                        <a:pt x="145" y="159"/>
                        <a:pt x="145" y="159"/>
                        <a:pt x="145" y="159"/>
                      </a:cubicBezTo>
                      <a:cubicBezTo>
                        <a:pt x="150" y="165"/>
                        <a:pt x="150" y="165"/>
                        <a:pt x="155" y="165"/>
                      </a:cubicBezTo>
                      <a:cubicBezTo>
                        <a:pt x="155" y="165"/>
                        <a:pt x="160" y="165"/>
                        <a:pt x="160" y="159"/>
                      </a:cubicBezTo>
                      <a:cubicBezTo>
                        <a:pt x="165" y="154"/>
                        <a:pt x="165" y="149"/>
                        <a:pt x="160" y="144"/>
                      </a:cubicBezTo>
                      <a:close/>
                      <a:moveTo>
                        <a:pt x="20" y="69"/>
                      </a:moveTo>
                      <a:lnTo>
                        <a:pt x="20" y="69"/>
                      </a:lnTo>
                      <a:cubicBezTo>
                        <a:pt x="20" y="44"/>
                        <a:pt x="45" y="20"/>
                        <a:pt x="70" y="20"/>
                      </a:cubicBezTo>
                      <a:cubicBezTo>
                        <a:pt x="95" y="20"/>
                        <a:pt x="115" y="44"/>
                        <a:pt x="115" y="69"/>
                      </a:cubicBezTo>
                      <a:cubicBezTo>
                        <a:pt x="115" y="94"/>
                        <a:pt x="95" y="114"/>
                        <a:pt x="70" y="114"/>
                      </a:cubicBezTo>
                      <a:cubicBezTo>
                        <a:pt x="45" y="114"/>
                        <a:pt x="20" y="94"/>
                        <a:pt x="20" y="69"/>
                      </a:cubicBezTo>
                      <a:close/>
                    </a:path>
                  </a:pathLst>
                </a:custGeom>
                <a:grpFill/>
                <a:ln w="9525" cap="flat">
                  <a:solidFill>
                    <a:srgbClr val="80808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2400" b="1" i="0" u="none" strike="noStrike" kern="0" cap="none" spc="0" normalizeH="0" baseline="0" noProof="0" dirty="0">
                    <a:ln>
                      <a:noFill/>
                    </a:ln>
                    <a:solidFill>
                      <a:srgbClr val="000000"/>
                    </a:solidFill>
                    <a:effectLst/>
                    <a:uLnTx/>
                    <a:uFillTx/>
                    <a:latin typeface="Calibri" panose="020F0502020204030204"/>
                    <a:ea typeface="MS PGothic" panose="020B0600070205080204" pitchFamily="34" charset="-128"/>
                    <a:cs typeface="+mn-cs"/>
                  </a:endParaRPr>
                </a:p>
              </p:txBody>
            </p:sp>
          </p:grpSp>
        </p:grpSp>
      </p:grpSp>
      <p:sp>
        <p:nvSpPr>
          <p:cNvPr id="69" name="Title 1"/>
          <p:cNvSpPr>
            <a:spLocks noGrp="1"/>
          </p:cNvSpPr>
          <p:nvPr>
            <p:ph type="title"/>
          </p:nvPr>
        </p:nvSpPr>
        <p:spPr>
          <a:xfrm>
            <a:off x="645409" y="247816"/>
            <a:ext cx="8305800" cy="914400"/>
          </a:xfrm>
        </p:spPr>
        <p:txBody>
          <a:bodyPr/>
          <a:lstStyle/>
          <a:p>
            <a:r>
              <a:rPr lang="en-US" dirty="0"/>
              <a:t>Buy2Pay Module Definitions</a:t>
            </a:r>
            <a:endParaRPr lang="en-US" i="1" dirty="0"/>
          </a:p>
        </p:txBody>
      </p:sp>
      <p:grpSp>
        <p:nvGrpSpPr>
          <p:cNvPr id="15" name="Group 14">
            <a:extLst>
              <a:ext uri="{FF2B5EF4-FFF2-40B4-BE49-F238E27FC236}">
                <a16:creationId xmlns:a16="http://schemas.microsoft.com/office/drawing/2014/main" id="{2F8CD211-4C63-494F-A9BB-C04CEB2B6177}"/>
              </a:ext>
            </a:extLst>
          </p:cNvPr>
          <p:cNvGrpSpPr/>
          <p:nvPr/>
        </p:nvGrpSpPr>
        <p:grpSpPr>
          <a:xfrm>
            <a:off x="0" y="2742406"/>
            <a:ext cx="8746764" cy="766555"/>
            <a:chOff x="-111332" y="4633459"/>
            <a:chExt cx="8669577" cy="924036"/>
          </a:xfrm>
          <a:gradFill>
            <a:gsLst>
              <a:gs pos="0">
                <a:schemeClr val="bg1">
                  <a:shade val="30000"/>
                  <a:satMod val="115000"/>
                </a:schemeClr>
              </a:gs>
              <a:gs pos="4000">
                <a:schemeClr val="bg1">
                  <a:shade val="67500"/>
                  <a:satMod val="115000"/>
                </a:schemeClr>
              </a:gs>
              <a:gs pos="88000">
                <a:schemeClr val="bg1">
                  <a:shade val="100000"/>
                  <a:satMod val="115000"/>
                </a:schemeClr>
              </a:gs>
              <a:gs pos="58000">
                <a:schemeClr val="bg1">
                  <a:shade val="100000"/>
                  <a:satMod val="115000"/>
                </a:schemeClr>
              </a:gs>
            </a:gsLst>
            <a:lin ang="16200000" scaled="1"/>
          </a:gradFill>
        </p:grpSpPr>
        <p:grpSp>
          <p:nvGrpSpPr>
            <p:cNvPr id="91" name="Group 90">
              <a:extLst>
                <a:ext uri="{FF2B5EF4-FFF2-40B4-BE49-F238E27FC236}">
                  <a16:creationId xmlns:a16="http://schemas.microsoft.com/office/drawing/2014/main" id="{9015A424-B726-4C31-834D-D550A9E83F1F}"/>
                </a:ext>
              </a:extLst>
            </p:cNvPr>
            <p:cNvGrpSpPr/>
            <p:nvPr/>
          </p:nvGrpSpPr>
          <p:grpSpPr>
            <a:xfrm>
              <a:off x="-111332" y="4633459"/>
              <a:ext cx="8669577" cy="924036"/>
              <a:chOff x="-199274" y="3354246"/>
              <a:chExt cx="8669577" cy="924036"/>
            </a:xfrm>
            <a:grpFill/>
          </p:grpSpPr>
          <p:sp>
            <p:nvSpPr>
              <p:cNvPr id="96" name="Rectangle 95">
                <a:extLst>
                  <a:ext uri="{FF2B5EF4-FFF2-40B4-BE49-F238E27FC236}">
                    <a16:creationId xmlns:a16="http://schemas.microsoft.com/office/drawing/2014/main" id="{D94A00E6-97E7-4815-A578-A6B120805333}"/>
                  </a:ext>
                </a:extLst>
              </p:cNvPr>
              <p:cNvSpPr/>
              <p:nvPr/>
            </p:nvSpPr>
            <p:spPr>
              <a:xfrm>
                <a:off x="2150254" y="3354246"/>
                <a:ext cx="6320049" cy="92403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4" name="TextBox 93">
                <a:extLst>
                  <a:ext uri="{FF2B5EF4-FFF2-40B4-BE49-F238E27FC236}">
                    <a16:creationId xmlns:a16="http://schemas.microsoft.com/office/drawing/2014/main" id="{2B78FCAB-1CE5-44C3-B499-2437C1B7274D}"/>
                  </a:ext>
                </a:extLst>
              </p:cNvPr>
              <p:cNvSpPr txBox="1"/>
              <p:nvPr/>
            </p:nvSpPr>
            <p:spPr>
              <a:xfrm>
                <a:off x="-199274" y="3657360"/>
                <a:ext cx="1113165" cy="53860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A51C30"/>
                    </a:solidFill>
                    <a:effectLst/>
                    <a:uLnTx/>
                    <a:uFillTx/>
                    <a:latin typeface="Arial" panose="020B0604020202020204" pitchFamily="34" charset="0"/>
                    <a:ea typeface="+mn-ea"/>
                    <a:cs typeface="Arial" panose="020B0604020202020204" pitchFamily="34" charset="0"/>
                  </a:rPr>
                  <a:t>SOURCING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E1E1E"/>
                  </a:solidFill>
                  <a:effectLst/>
                  <a:uLnTx/>
                  <a:uFillTx/>
                  <a:latin typeface="Calibri" panose="020F0502020204030204"/>
                  <a:ea typeface="+mn-ea"/>
                  <a:cs typeface="+mn-cs"/>
                </a:endParaRPr>
              </a:p>
            </p:txBody>
          </p:sp>
        </p:grpSp>
        <p:pic>
          <p:nvPicPr>
            <p:cNvPr id="67" name="Picture 66">
              <a:extLst>
                <a:ext uri="{FF2B5EF4-FFF2-40B4-BE49-F238E27FC236}">
                  <a16:creationId xmlns:a16="http://schemas.microsoft.com/office/drawing/2014/main" id="{21666F35-D31B-45EB-95ED-4C46DB9117B4}"/>
                </a:ext>
              </a:extLst>
            </p:cNvPr>
            <p:cNvPicPr>
              <a:picLocks noChangeAspect="1"/>
            </p:cNvPicPr>
            <p:nvPr/>
          </p:nvPicPr>
          <p:blipFill rotWithShape="1">
            <a:blip r:embed="rId3"/>
            <a:srcRect b="12894"/>
            <a:stretch/>
          </p:blipFill>
          <p:spPr>
            <a:xfrm>
              <a:off x="1268010" y="4636316"/>
              <a:ext cx="904363" cy="913140"/>
            </a:xfrm>
            <a:prstGeom prst="rect">
              <a:avLst/>
            </a:prstGeom>
            <a:grpFill/>
          </p:spPr>
        </p:pic>
      </p:grpSp>
      <p:grpSp>
        <p:nvGrpSpPr>
          <p:cNvPr id="16" name="Group 15">
            <a:extLst>
              <a:ext uri="{FF2B5EF4-FFF2-40B4-BE49-F238E27FC236}">
                <a16:creationId xmlns:a16="http://schemas.microsoft.com/office/drawing/2014/main" id="{74A7A0D9-1C0B-4CFF-8262-4E16D2670C43}"/>
              </a:ext>
            </a:extLst>
          </p:cNvPr>
          <p:cNvGrpSpPr/>
          <p:nvPr/>
        </p:nvGrpSpPr>
        <p:grpSpPr>
          <a:xfrm>
            <a:off x="0" y="1918086"/>
            <a:ext cx="8746763" cy="887914"/>
            <a:chOff x="-291071" y="5577916"/>
            <a:chExt cx="8824758" cy="1070327"/>
          </a:xfrm>
        </p:grpSpPr>
        <p:grpSp>
          <p:nvGrpSpPr>
            <p:cNvPr id="98" name="Group 97">
              <a:extLst>
                <a:ext uri="{FF2B5EF4-FFF2-40B4-BE49-F238E27FC236}">
                  <a16:creationId xmlns:a16="http://schemas.microsoft.com/office/drawing/2014/main" id="{E441E956-B7A1-4470-8234-0F3A6E155239}"/>
                </a:ext>
              </a:extLst>
            </p:cNvPr>
            <p:cNvGrpSpPr/>
            <p:nvPr/>
          </p:nvGrpSpPr>
          <p:grpSpPr>
            <a:xfrm>
              <a:off x="-291071" y="5577916"/>
              <a:ext cx="8824758" cy="1070327"/>
              <a:chOff x="-177159" y="3337365"/>
              <a:chExt cx="8647461" cy="1070327"/>
            </a:xfrm>
          </p:grpSpPr>
          <p:sp>
            <p:nvSpPr>
              <p:cNvPr id="100" name="Rectangle 99">
                <a:extLst>
                  <a:ext uri="{FF2B5EF4-FFF2-40B4-BE49-F238E27FC236}">
                    <a16:creationId xmlns:a16="http://schemas.microsoft.com/office/drawing/2014/main" id="{3107EE5D-E9FF-4D6E-AB0D-0D8AAAE52C35}"/>
                  </a:ext>
                </a:extLst>
              </p:cNvPr>
              <p:cNvSpPr/>
              <p:nvPr/>
            </p:nvSpPr>
            <p:spPr>
              <a:xfrm>
                <a:off x="2166373" y="3337365"/>
                <a:ext cx="6303929" cy="940918"/>
              </a:xfrm>
              <a:prstGeom prst="rect">
                <a:avLst/>
              </a:prstGeom>
              <a:gradFill flip="none" rotWithShape="1">
                <a:gsLst>
                  <a:gs pos="0">
                    <a:schemeClr val="bg1">
                      <a:shade val="30000"/>
                      <a:satMod val="115000"/>
                    </a:schemeClr>
                  </a:gs>
                  <a:gs pos="4000">
                    <a:schemeClr val="bg1">
                      <a:shade val="67500"/>
                      <a:satMod val="115000"/>
                    </a:schemeClr>
                  </a:gs>
                  <a:gs pos="88000">
                    <a:schemeClr val="bg1">
                      <a:shade val="100000"/>
                      <a:satMod val="115000"/>
                    </a:schemeClr>
                  </a:gs>
                  <a:gs pos="58000">
                    <a:schemeClr val="bg1">
                      <a:shade val="100000"/>
                      <a:satMod val="115000"/>
                    </a:schemeClr>
                  </a:gs>
                </a:gsLst>
                <a:lin ang="16200000" scaled="1"/>
                <a:tileRect/>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3F3F3"/>
                  </a:solidFill>
                  <a:effectLst/>
                  <a:uLnTx/>
                  <a:uFillTx/>
                  <a:latin typeface="Calibri" panose="020F0502020204030204"/>
                  <a:ea typeface="+mn-ea"/>
                  <a:cs typeface="+mn-cs"/>
                </a:endParaRPr>
              </a:p>
            </p:txBody>
          </p:sp>
          <p:sp>
            <p:nvSpPr>
              <p:cNvPr id="101" name="TextBox 100">
                <a:extLst>
                  <a:ext uri="{FF2B5EF4-FFF2-40B4-BE49-F238E27FC236}">
                    <a16:creationId xmlns:a16="http://schemas.microsoft.com/office/drawing/2014/main" id="{0985CEF4-0284-4DED-87CD-454F2A2CB7D2}"/>
                  </a:ext>
                </a:extLst>
              </p:cNvPr>
              <p:cNvSpPr txBox="1"/>
              <p:nvPr/>
            </p:nvSpPr>
            <p:spPr>
              <a:xfrm>
                <a:off x="-177159" y="3554378"/>
                <a:ext cx="1234856" cy="85331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A51C30"/>
                    </a:solidFill>
                    <a:effectLst/>
                    <a:uLnTx/>
                    <a:uFillTx/>
                    <a:latin typeface="Arial" panose="020B0604020202020204" pitchFamily="34" charset="0"/>
                    <a:ea typeface="+mn-ea"/>
                    <a:cs typeface="Arial" panose="020B0604020202020204" pitchFamily="34" charset="0"/>
                  </a:rPr>
                  <a:t>SUPPLIER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A51C30"/>
                    </a:solidFill>
                    <a:effectLst/>
                    <a:uLnTx/>
                    <a:uFillTx/>
                    <a:latin typeface="Arial" panose="020B0604020202020204" pitchFamily="34" charset="0"/>
                    <a:ea typeface="+mn-ea"/>
                    <a:cs typeface="Arial" panose="020B0604020202020204" pitchFamily="34" charset="0"/>
                  </a:rPr>
                  <a:t>MANAGEMENT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E1E1E"/>
                  </a:solidFill>
                  <a:effectLst/>
                  <a:uLnTx/>
                  <a:uFillTx/>
                  <a:latin typeface="Calibri" panose="020F0502020204030204"/>
                  <a:ea typeface="+mn-ea"/>
                  <a:cs typeface="+mn-cs"/>
                </a:endParaRPr>
              </a:p>
            </p:txBody>
          </p:sp>
        </p:grpSp>
        <p:pic>
          <p:nvPicPr>
            <p:cNvPr id="102" name="Picture 101">
              <a:extLst>
                <a:ext uri="{FF2B5EF4-FFF2-40B4-BE49-F238E27FC236}">
                  <a16:creationId xmlns:a16="http://schemas.microsoft.com/office/drawing/2014/main" id="{EBA6150A-EE37-4ABB-BD79-448AEE600146}"/>
                </a:ext>
              </a:extLst>
            </p:cNvPr>
            <p:cNvPicPr>
              <a:picLocks noChangeAspect="1"/>
            </p:cNvPicPr>
            <p:nvPr/>
          </p:nvPicPr>
          <p:blipFill rotWithShape="1">
            <a:blip r:embed="rId4"/>
            <a:srcRect b="13732"/>
            <a:stretch/>
          </p:blipFill>
          <p:spPr>
            <a:xfrm>
              <a:off x="1096270" y="5586816"/>
              <a:ext cx="931030" cy="928235"/>
            </a:xfrm>
            <a:prstGeom prst="rect">
              <a:avLst/>
            </a:prstGeom>
            <a:ln w="3175">
              <a:solidFill>
                <a:schemeClr val="bg1">
                  <a:lumMod val="75000"/>
                </a:schemeClr>
              </a:solidFill>
            </a:ln>
          </p:spPr>
        </p:pic>
      </p:grpSp>
      <p:grpSp>
        <p:nvGrpSpPr>
          <p:cNvPr id="17" name="Group 16">
            <a:extLst>
              <a:ext uri="{FF2B5EF4-FFF2-40B4-BE49-F238E27FC236}">
                <a16:creationId xmlns:a16="http://schemas.microsoft.com/office/drawing/2014/main" id="{427F31B1-00FF-4B27-84A1-429F25244270}"/>
              </a:ext>
            </a:extLst>
          </p:cNvPr>
          <p:cNvGrpSpPr/>
          <p:nvPr/>
        </p:nvGrpSpPr>
        <p:grpSpPr>
          <a:xfrm>
            <a:off x="-3359" y="3556930"/>
            <a:ext cx="8746763" cy="752553"/>
            <a:chOff x="-246332" y="5121505"/>
            <a:chExt cx="8847324" cy="907158"/>
          </a:xfrm>
          <a:gradFill>
            <a:gsLst>
              <a:gs pos="0">
                <a:schemeClr val="bg1">
                  <a:shade val="30000"/>
                  <a:satMod val="115000"/>
                </a:schemeClr>
              </a:gs>
              <a:gs pos="4000">
                <a:schemeClr val="bg1">
                  <a:shade val="67500"/>
                  <a:satMod val="115000"/>
                </a:schemeClr>
              </a:gs>
              <a:gs pos="88000">
                <a:schemeClr val="bg1">
                  <a:shade val="100000"/>
                  <a:satMod val="115000"/>
                </a:schemeClr>
              </a:gs>
              <a:gs pos="58000">
                <a:schemeClr val="bg1">
                  <a:shade val="100000"/>
                  <a:satMod val="115000"/>
                </a:schemeClr>
              </a:gs>
            </a:gsLst>
            <a:lin ang="16200000" scaled="1"/>
          </a:gradFill>
        </p:grpSpPr>
        <p:grpSp>
          <p:nvGrpSpPr>
            <p:cNvPr id="104" name="Group 103">
              <a:extLst>
                <a:ext uri="{FF2B5EF4-FFF2-40B4-BE49-F238E27FC236}">
                  <a16:creationId xmlns:a16="http://schemas.microsoft.com/office/drawing/2014/main" id="{4E3817D9-C5C1-48A9-800C-49F81F2648BF}"/>
                </a:ext>
              </a:extLst>
            </p:cNvPr>
            <p:cNvGrpSpPr/>
            <p:nvPr/>
          </p:nvGrpSpPr>
          <p:grpSpPr>
            <a:xfrm>
              <a:off x="-246332" y="5121505"/>
              <a:ext cx="8847324" cy="907157"/>
              <a:chOff x="-199272" y="3371126"/>
              <a:chExt cx="8669575" cy="907157"/>
            </a:xfrm>
            <a:grpFill/>
          </p:grpSpPr>
          <p:sp>
            <p:nvSpPr>
              <p:cNvPr id="106" name="Rectangle 105">
                <a:extLst>
                  <a:ext uri="{FF2B5EF4-FFF2-40B4-BE49-F238E27FC236}">
                    <a16:creationId xmlns:a16="http://schemas.microsoft.com/office/drawing/2014/main" id="{6CE32B24-F229-4D82-8F99-088DE49E6434}"/>
                  </a:ext>
                </a:extLst>
              </p:cNvPr>
              <p:cNvSpPr/>
              <p:nvPr/>
            </p:nvSpPr>
            <p:spPr>
              <a:xfrm>
                <a:off x="2150254" y="3371126"/>
                <a:ext cx="6320049" cy="907157"/>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7" name="TextBox 106">
                <a:extLst>
                  <a:ext uri="{FF2B5EF4-FFF2-40B4-BE49-F238E27FC236}">
                    <a16:creationId xmlns:a16="http://schemas.microsoft.com/office/drawing/2014/main" id="{54C24C87-5F2B-49B0-B044-2FC49C4C01E8}"/>
                  </a:ext>
                </a:extLst>
              </p:cNvPr>
              <p:cNvSpPr txBox="1"/>
              <p:nvPr/>
            </p:nvSpPr>
            <p:spPr>
              <a:xfrm>
                <a:off x="-199272" y="3539008"/>
                <a:ext cx="1113165" cy="53860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A51C30"/>
                    </a:solidFill>
                    <a:effectLst/>
                    <a:uLnTx/>
                    <a:uFillTx/>
                    <a:latin typeface="Arial" panose="020B0604020202020204" pitchFamily="34" charset="0"/>
                    <a:ea typeface="+mn-ea"/>
                    <a:cs typeface="Arial" panose="020B0604020202020204" pitchFamily="34" charset="0"/>
                  </a:rPr>
                  <a:t>CONTRACTS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E1E1E"/>
                  </a:solidFill>
                  <a:effectLst/>
                  <a:uLnTx/>
                  <a:uFillTx/>
                  <a:latin typeface="Calibri" panose="020F0502020204030204"/>
                  <a:ea typeface="+mn-ea"/>
                  <a:cs typeface="+mn-cs"/>
                </a:endParaRPr>
              </a:p>
            </p:txBody>
          </p:sp>
        </p:grpSp>
        <p:pic>
          <p:nvPicPr>
            <p:cNvPr id="108" name="Picture 107">
              <a:extLst>
                <a:ext uri="{FF2B5EF4-FFF2-40B4-BE49-F238E27FC236}">
                  <a16:creationId xmlns:a16="http://schemas.microsoft.com/office/drawing/2014/main" id="{A7291E2F-6447-4E53-9D46-B5A06CFFBB93}"/>
                </a:ext>
              </a:extLst>
            </p:cNvPr>
            <p:cNvPicPr>
              <a:picLocks noChangeAspect="1"/>
            </p:cNvPicPr>
            <p:nvPr/>
          </p:nvPicPr>
          <p:blipFill rotWithShape="1">
            <a:blip r:embed="rId5"/>
            <a:srcRect b="13194"/>
            <a:stretch/>
          </p:blipFill>
          <p:spPr>
            <a:xfrm>
              <a:off x="1161288" y="5122265"/>
              <a:ext cx="933316" cy="906398"/>
            </a:xfrm>
            <a:prstGeom prst="rect">
              <a:avLst/>
            </a:prstGeom>
            <a:grpFill/>
            <a:ln>
              <a:solidFill>
                <a:schemeClr val="bg1">
                  <a:lumMod val="90000"/>
                </a:schemeClr>
              </a:solidFill>
            </a:ln>
          </p:spPr>
        </p:pic>
      </p:grpSp>
      <p:grpSp>
        <p:nvGrpSpPr>
          <p:cNvPr id="18" name="Group 17">
            <a:extLst>
              <a:ext uri="{FF2B5EF4-FFF2-40B4-BE49-F238E27FC236}">
                <a16:creationId xmlns:a16="http://schemas.microsoft.com/office/drawing/2014/main" id="{AC79955A-F002-46F9-8069-E6BAF67F97E8}"/>
              </a:ext>
            </a:extLst>
          </p:cNvPr>
          <p:cNvGrpSpPr/>
          <p:nvPr/>
        </p:nvGrpSpPr>
        <p:grpSpPr>
          <a:xfrm>
            <a:off x="-3359" y="4377772"/>
            <a:ext cx="8750122" cy="776314"/>
            <a:chOff x="-250730" y="6093314"/>
            <a:chExt cx="8851722" cy="935800"/>
          </a:xfrm>
          <a:gradFill>
            <a:gsLst>
              <a:gs pos="0">
                <a:schemeClr val="bg1">
                  <a:shade val="30000"/>
                  <a:satMod val="115000"/>
                </a:schemeClr>
              </a:gs>
              <a:gs pos="4000">
                <a:schemeClr val="bg1">
                  <a:shade val="67500"/>
                  <a:satMod val="115000"/>
                </a:schemeClr>
              </a:gs>
              <a:gs pos="88000">
                <a:schemeClr val="bg1">
                  <a:shade val="100000"/>
                  <a:satMod val="115000"/>
                </a:schemeClr>
              </a:gs>
              <a:gs pos="58000">
                <a:schemeClr val="bg1">
                  <a:shade val="100000"/>
                  <a:satMod val="115000"/>
                </a:schemeClr>
              </a:gs>
            </a:gsLst>
            <a:lin ang="16200000" scaled="1"/>
          </a:gradFill>
        </p:grpSpPr>
        <p:pic>
          <p:nvPicPr>
            <p:cNvPr id="56" name="Picture 55">
              <a:extLst>
                <a:ext uri="{FF2B5EF4-FFF2-40B4-BE49-F238E27FC236}">
                  <a16:creationId xmlns:a16="http://schemas.microsoft.com/office/drawing/2014/main" id="{DC934B36-F124-4CE3-9B27-F14830A73AFA}"/>
                </a:ext>
              </a:extLst>
            </p:cNvPr>
            <p:cNvPicPr>
              <a:picLocks noChangeAspect="1"/>
            </p:cNvPicPr>
            <p:nvPr/>
          </p:nvPicPr>
          <p:blipFill rotWithShape="1">
            <a:blip r:embed="rId6"/>
            <a:srcRect b="14474"/>
            <a:stretch/>
          </p:blipFill>
          <p:spPr>
            <a:xfrm>
              <a:off x="1161288" y="6093314"/>
              <a:ext cx="933316" cy="918919"/>
            </a:xfrm>
            <a:prstGeom prst="rect">
              <a:avLst/>
            </a:prstGeom>
            <a:grpFill/>
            <a:ln>
              <a:solidFill>
                <a:schemeClr val="bg1">
                  <a:lumMod val="90000"/>
                </a:schemeClr>
              </a:solidFill>
            </a:ln>
          </p:spPr>
        </p:pic>
        <p:grpSp>
          <p:nvGrpSpPr>
            <p:cNvPr id="110" name="Group 109">
              <a:extLst>
                <a:ext uri="{FF2B5EF4-FFF2-40B4-BE49-F238E27FC236}">
                  <a16:creationId xmlns:a16="http://schemas.microsoft.com/office/drawing/2014/main" id="{5D01F124-529D-4FD1-8A94-4FA1875DF2FD}"/>
                </a:ext>
              </a:extLst>
            </p:cNvPr>
            <p:cNvGrpSpPr/>
            <p:nvPr/>
          </p:nvGrpSpPr>
          <p:grpSpPr>
            <a:xfrm>
              <a:off x="-250730" y="6093314"/>
              <a:ext cx="8851722" cy="935800"/>
              <a:chOff x="-203582" y="3342483"/>
              <a:chExt cx="8673885" cy="935800"/>
            </a:xfrm>
            <a:grpFill/>
          </p:grpSpPr>
          <p:sp>
            <p:nvSpPr>
              <p:cNvPr id="112" name="Rectangle 111">
                <a:extLst>
                  <a:ext uri="{FF2B5EF4-FFF2-40B4-BE49-F238E27FC236}">
                    <a16:creationId xmlns:a16="http://schemas.microsoft.com/office/drawing/2014/main" id="{75B5525F-6F92-447B-909D-6B44E28312E5}"/>
                  </a:ext>
                </a:extLst>
              </p:cNvPr>
              <p:cNvSpPr/>
              <p:nvPr/>
            </p:nvSpPr>
            <p:spPr>
              <a:xfrm>
                <a:off x="2150254" y="3342483"/>
                <a:ext cx="6320049" cy="935800"/>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3" name="TextBox 112">
                <a:extLst>
                  <a:ext uri="{FF2B5EF4-FFF2-40B4-BE49-F238E27FC236}">
                    <a16:creationId xmlns:a16="http://schemas.microsoft.com/office/drawing/2014/main" id="{A7D370BB-C357-47D9-A4C6-80EA6EFD3678}"/>
                  </a:ext>
                </a:extLst>
              </p:cNvPr>
              <p:cNvSpPr txBox="1"/>
              <p:nvPr/>
            </p:nvSpPr>
            <p:spPr>
              <a:xfrm>
                <a:off x="-203582" y="3566184"/>
                <a:ext cx="1434766" cy="707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A51C30"/>
                    </a:solidFill>
                    <a:effectLst/>
                    <a:uLnTx/>
                    <a:uFillTx/>
                    <a:latin typeface="Arial" panose="020B0604020202020204" pitchFamily="34" charset="0"/>
                    <a:ea typeface="+mn-ea"/>
                    <a:cs typeface="Arial" panose="020B0604020202020204" pitchFamily="34" charset="0"/>
                  </a:rPr>
                  <a:t>ePROCUREMENT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rgbClr val="A51C3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E1E1E"/>
                  </a:solidFill>
                  <a:effectLst/>
                  <a:uLnTx/>
                  <a:uFillTx/>
                  <a:latin typeface="Calibri" panose="020F0502020204030204"/>
                  <a:ea typeface="+mn-ea"/>
                  <a:cs typeface="+mn-cs"/>
                </a:endParaRPr>
              </a:p>
            </p:txBody>
          </p:sp>
        </p:grpSp>
      </p:grpSp>
      <p:grpSp>
        <p:nvGrpSpPr>
          <p:cNvPr id="20" name="Group 19">
            <a:extLst>
              <a:ext uri="{FF2B5EF4-FFF2-40B4-BE49-F238E27FC236}">
                <a16:creationId xmlns:a16="http://schemas.microsoft.com/office/drawing/2014/main" id="{90219F65-D6A4-4BD0-BCD5-3D5253EC5DC6}"/>
              </a:ext>
            </a:extLst>
          </p:cNvPr>
          <p:cNvGrpSpPr/>
          <p:nvPr/>
        </p:nvGrpSpPr>
        <p:grpSpPr>
          <a:xfrm>
            <a:off x="0" y="5190060"/>
            <a:ext cx="8746763" cy="793528"/>
            <a:chOff x="-247332" y="5551533"/>
            <a:chExt cx="8848324" cy="956551"/>
          </a:xfrm>
          <a:gradFill>
            <a:gsLst>
              <a:gs pos="0">
                <a:schemeClr val="bg1">
                  <a:shade val="30000"/>
                  <a:satMod val="115000"/>
                </a:schemeClr>
              </a:gs>
              <a:gs pos="4000">
                <a:schemeClr val="bg1">
                  <a:shade val="67500"/>
                  <a:satMod val="115000"/>
                </a:schemeClr>
              </a:gs>
              <a:gs pos="88000">
                <a:schemeClr val="bg1">
                  <a:shade val="100000"/>
                  <a:satMod val="115000"/>
                </a:schemeClr>
              </a:gs>
              <a:gs pos="58000">
                <a:schemeClr val="bg1">
                  <a:shade val="100000"/>
                  <a:satMod val="115000"/>
                </a:schemeClr>
              </a:gs>
            </a:gsLst>
            <a:lin ang="16200000" scaled="1"/>
          </a:gradFill>
        </p:grpSpPr>
        <p:pic>
          <p:nvPicPr>
            <p:cNvPr id="65" name="Content Placeholder 10">
              <a:extLst>
                <a:ext uri="{FF2B5EF4-FFF2-40B4-BE49-F238E27FC236}">
                  <a16:creationId xmlns:a16="http://schemas.microsoft.com/office/drawing/2014/main" id="{9EF41DDE-3D01-4710-B65A-ADB3DCF843B3}"/>
                </a:ext>
              </a:extLst>
            </p:cNvPr>
            <p:cNvPicPr>
              <a:picLocks noChangeAspect="1"/>
            </p:cNvPicPr>
            <p:nvPr/>
          </p:nvPicPr>
          <p:blipFill rotWithShape="1">
            <a:blip r:embed="rId7"/>
            <a:srcRect b="13378"/>
            <a:stretch/>
          </p:blipFill>
          <p:spPr bwMode="auto">
            <a:xfrm>
              <a:off x="1171058" y="5551533"/>
              <a:ext cx="928345" cy="929357"/>
            </a:xfrm>
            <a:prstGeom prst="rect">
              <a:avLst/>
            </a:prstGeom>
            <a:grpFill/>
            <a:ln w="9525">
              <a:solidFill>
                <a:schemeClr val="bg1">
                  <a:lumMod val="90000"/>
                </a:schemeClr>
              </a:solidFill>
              <a:miter lim="800000"/>
              <a:headEnd/>
              <a:tailEnd/>
            </a:ln>
          </p:spPr>
        </p:pic>
        <p:grpSp>
          <p:nvGrpSpPr>
            <p:cNvPr id="115" name="Group 114">
              <a:extLst>
                <a:ext uri="{FF2B5EF4-FFF2-40B4-BE49-F238E27FC236}">
                  <a16:creationId xmlns:a16="http://schemas.microsoft.com/office/drawing/2014/main" id="{56AFE216-45FE-470E-AD84-6EE2A886B50B}"/>
                </a:ext>
              </a:extLst>
            </p:cNvPr>
            <p:cNvGrpSpPr/>
            <p:nvPr/>
          </p:nvGrpSpPr>
          <p:grpSpPr>
            <a:xfrm>
              <a:off x="-247332" y="5572284"/>
              <a:ext cx="8848324" cy="935800"/>
              <a:chOff x="-200252" y="3342486"/>
              <a:chExt cx="8670555" cy="935800"/>
            </a:xfrm>
            <a:grpFill/>
          </p:grpSpPr>
          <p:sp>
            <p:nvSpPr>
              <p:cNvPr id="117" name="Rectangle 116">
                <a:extLst>
                  <a:ext uri="{FF2B5EF4-FFF2-40B4-BE49-F238E27FC236}">
                    <a16:creationId xmlns:a16="http://schemas.microsoft.com/office/drawing/2014/main" id="{15394807-EC2C-4255-BF07-4E3981228990}"/>
                  </a:ext>
                </a:extLst>
              </p:cNvPr>
              <p:cNvSpPr/>
              <p:nvPr/>
            </p:nvSpPr>
            <p:spPr>
              <a:xfrm>
                <a:off x="2150254" y="3342486"/>
                <a:ext cx="6320049" cy="935800"/>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8" name="TextBox 117">
                <a:extLst>
                  <a:ext uri="{FF2B5EF4-FFF2-40B4-BE49-F238E27FC236}">
                    <a16:creationId xmlns:a16="http://schemas.microsoft.com/office/drawing/2014/main" id="{DB23428B-4A9D-453F-8FF6-479E2D18D159}"/>
                  </a:ext>
                </a:extLst>
              </p:cNvPr>
              <p:cNvSpPr txBox="1"/>
              <p:nvPr/>
            </p:nvSpPr>
            <p:spPr>
              <a:xfrm>
                <a:off x="-200252" y="3495524"/>
                <a:ext cx="1197915"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A51C30"/>
                    </a:solidFill>
                    <a:effectLst/>
                    <a:uLnTx/>
                    <a:uFillTx/>
                    <a:latin typeface="Arial" panose="020B0604020202020204" pitchFamily="34" charset="0"/>
                    <a:ea typeface="+mn-ea"/>
                    <a:cs typeface="Arial" panose="020B0604020202020204" pitchFamily="34" charset="0"/>
                  </a:rPr>
                  <a:t>SPEND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A51C30"/>
                    </a:solidFill>
                    <a:effectLst/>
                    <a:uLnTx/>
                    <a:uFillTx/>
                    <a:latin typeface="Arial" panose="020B0604020202020204" pitchFamily="34" charset="0"/>
                    <a:ea typeface="+mn-ea"/>
                    <a:cs typeface="Arial" panose="020B0604020202020204" pitchFamily="34" charset="0"/>
                  </a:rPr>
                  <a:t>ANALYTICS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E1E1E"/>
                  </a:solidFill>
                  <a:effectLst/>
                  <a:uLnTx/>
                  <a:uFillTx/>
                  <a:latin typeface="Calibri" panose="020F0502020204030204"/>
                  <a:ea typeface="+mn-ea"/>
                  <a:cs typeface="+mn-cs"/>
                </a:endParaRPr>
              </a:p>
            </p:txBody>
          </p:sp>
        </p:grpSp>
      </p:grpSp>
      <p:sp>
        <p:nvSpPr>
          <p:cNvPr id="2" name="TextBox 1">
            <a:extLst>
              <a:ext uri="{FF2B5EF4-FFF2-40B4-BE49-F238E27FC236}">
                <a16:creationId xmlns:a16="http://schemas.microsoft.com/office/drawing/2014/main" id="{1EDC175F-A8DA-4E7A-9729-77434457233A}"/>
              </a:ext>
            </a:extLst>
          </p:cNvPr>
          <p:cNvSpPr txBox="1"/>
          <p:nvPr/>
        </p:nvSpPr>
        <p:spPr>
          <a:xfrm>
            <a:off x="2353666" y="1922330"/>
            <a:ext cx="6278606"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rPr>
              <a:t>The Supplier Portal allows suppliers to enter and maintain their contact, tax and payment information and also accommodates white glove registration by departments. This module automates some compliance checks, including debarment, and offers robust search features for users.</a:t>
            </a:r>
          </a:p>
        </p:txBody>
      </p:sp>
      <p:sp>
        <p:nvSpPr>
          <p:cNvPr id="53" name="TextBox 52">
            <a:extLst>
              <a:ext uri="{FF2B5EF4-FFF2-40B4-BE49-F238E27FC236}">
                <a16:creationId xmlns:a16="http://schemas.microsoft.com/office/drawing/2014/main" id="{C6671165-29A9-434F-AB20-B23A58C67897}"/>
              </a:ext>
            </a:extLst>
          </p:cNvPr>
          <p:cNvSpPr txBox="1"/>
          <p:nvPr/>
        </p:nvSpPr>
        <p:spPr>
          <a:xfrm>
            <a:off x="2367086" y="2721687"/>
            <a:ext cx="6278606"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rPr>
              <a:t>A centralized module for procurement sourcing actions required by financial policy such as soliciting bids, tracking RFPs, and awarding contracts. Used in conjunction with Buy2Pay reports and analytics, this module could potentially help the university recognize cost savings through strategic supplier sourcing.</a:t>
            </a:r>
          </a:p>
        </p:txBody>
      </p:sp>
      <p:sp>
        <p:nvSpPr>
          <p:cNvPr id="54" name="TextBox 53">
            <a:extLst>
              <a:ext uri="{FF2B5EF4-FFF2-40B4-BE49-F238E27FC236}">
                <a16:creationId xmlns:a16="http://schemas.microsoft.com/office/drawing/2014/main" id="{4981B041-D215-4893-A3AA-6BDE01B98B7D}"/>
              </a:ext>
            </a:extLst>
          </p:cNvPr>
          <p:cNvSpPr txBox="1"/>
          <p:nvPr/>
        </p:nvSpPr>
        <p:spPr>
          <a:xfrm>
            <a:off x="2353666" y="3544732"/>
            <a:ext cx="627860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rPr>
              <a:t>A contract database and end-to-end management tool. Users can automate the authoring, redlining and signing of contracts and/ or store executed contracts. Users can receive alerts about upcoming contract renewals or actions.</a:t>
            </a:r>
          </a:p>
        </p:txBody>
      </p:sp>
      <p:sp>
        <p:nvSpPr>
          <p:cNvPr id="55" name="TextBox 54">
            <a:extLst>
              <a:ext uri="{FF2B5EF4-FFF2-40B4-BE49-F238E27FC236}">
                <a16:creationId xmlns:a16="http://schemas.microsoft.com/office/drawing/2014/main" id="{C3AEB401-4FFD-4F37-B14D-6C53974522FC}"/>
              </a:ext>
            </a:extLst>
          </p:cNvPr>
          <p:cNvSpPr txBox="1"/>
          <p:nvPr/>
        </p:nvSpPr>
        <p:spPr>
          <a:xfrm>
            <a:off x="2367086" y="4412262"/>
            <a:ext cx="627860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rPr>
              <a:t>This module guides users through the buying process in the marketplace or for non-catalog items and gives users visibility into available and preferred supplier options.  Users can link PO information to other modules, route invoices, and track payment status.</a:t>
            </a:r>
          </a:p>
        </p:txBody>
      </p:sp>
      <p:sp>
        <p:nvSpPr>
          <p:cNvPr id="57" name="TextBox 56">
            <a:extLst>
              <a:ext uri="{FF2B5EF4-FFF2-40B4-BE49-F238E27FC236}">
                <a16:creationId xmlns:a16="http://schemas.microsoft.com/office/drawing/2014/main" id="{25025D90-9989-4313-8FD9-B4C018C67DAC}"/>
              </a:ext>
            </a:extLst>
          </p:cNvPr>
          <p:cNvSpPr txBox="1"/>
          <p:nvPr/>
        </p:nvSpPr>
        <p:spPr>
          <a:xfrm>
            <a:off x="2353666" y="5163513"/>
            <a:ext cx="6278606"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rPr>
              <a:t>This module provides reporting and analytics to assist central procurement and schools in analyzing their spend with particular suppliers or types of spend categories. The University could potentially recognize savings through negotiating volume and early payment discounts, and leveraging campus-wide buying power.</a:t>
            </a:r>
          </a:p>
        </p:txBody>
      </p:sp>
    </p:spTree>
    <p:extLst>
      <p:ext uri="{BB962C8B-B14F-4D97-AF65-F5344CB8AC3E}">
        <p14:creationId xmlns:p14="http://schemas.microsoft.com/office/powerpoint/2010/main" val="409781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99D1A-E451-450C-8F58-117E75938E7A}"/>
              </a:ext>
            </a:extLst>
          </p:cNvPr>
          <p:cNvSpPr>
            <a:spLocks noGrp="1"/>
          </p:cNvSpPr>
          <p:nvPr>
            <p:ph type="title"/>
          </p:nvPr>
        </p:nvSpPr>
        <p:spPr/>
        <p:txBody>
          <a:bodyPr/>
          <a:lstStyle/>
          <a:p>
            <a:r>
              <a:rPr lang="en-US" dirty="0"/>
              <a:t>What is a Supplier?</a:t>
            </a:r>
          </a:p>
        </p:txBody>
      </p:sp>
      <p:sp>
        <p:nvSpPr>
          <p:cNvPr id="3" name="Content Placeholder 2">
            <a:extLst>
              <a:ext uri="{FF2B5EF4-FFF2-40B4-BE49-F238E27FC236}">
                <a16:creationId xmlns:a16="http://schemas.microsoft.com/office/drawing/2014/main" id="{63868F2D-D6AA-4CC3-9371-FAFF83FECBF9}"/>
              </a:ext>
            </a:extLst>
          </p:cNvPr>
          <p:cNvSpPr>
            <a:spLocks noGrp="1"/>
          </p:cNvSpPr>
          <p:nvPr>
            <p:ph idx="1"/>
          </p:nvPr>
        </p:nvSpPr>
        <p:spPr>
          <a:xfrm>
            <a:off x="609600" y="1681162"/>
            <a:ext cx="3962400" cy="3805238"/>
          </a:xfrm>
        </p:spPr>
        <p:txBody>
          <a:bodyPr/>
          <a:lstStyle/>
          <a:p>
            <a:pPr marL="0" indent="0" algn="ctr">
              <a:buNone/>
            </a:pPr>
            <a:r>
              <a:rPr lang="en-US" sz="2400" dirty="0"/>
              <a:t>A supplier is an</a:t>
            </a:r>
          </a:p>
          <a:p>
            <a:pPr marL="0" indent="0" algn="ctr">
              <a:buNone/>
            </a:pPr>
            <a:r>
              <a:rPr lang="en-US" sz="2400" b="1" dirty="0">
                <a:solidFill>
                  <a:srgbClr val="C00000"/>
                </a:solidFill>
              </a:rPr>
              <a:t>individual or company</a:t>
            </a:r>
          </a:p>
          <a:p>
            <a:pPr marL="0" indent="0" algn="ctr">
              <a:buNone/>
            </a:pPr>
            <a:r>
              <a:rPr lang="en-US" sz="2400" b="1" dirty="0">
                <a:solidFill>
                  <a:schemeClr val="accent2"/>
                </a:solidFill>
              </a:rPr>
              <a:t> </a:t>
            </a:r>
            <a:r>
              <a:rPr lang="en-US" sz="2400" dirty="0"/>
              <a:t>that provides </a:t>
            </a:r>
          </a:p>
          <a:p>
            <a:pPr marL="0" indent="0" algn="ctr">
              <a:buNone/>
            </a:pPr>
            <a:r>
              <a:rPr lang="en-US" sz="2400" b="1" dirty="0">
                <a:solidFill>
                  <a:srgbClr val="C00000"/>
                </a:solidFill>
              </a:rPr>
              <a:t>goods or services</a:t>
            </a:r>
            <a:r>
              <a:rPr lang="en-US" sz="2400" dirty="0">
                <a:solidFill>
                  <a:srgbClr val="C00000"/>
                </a:solidFill>
              </a:rPr>
              <a:t> </a:t>
            </a:r>
          </a:p>
          <a:p>
            <a:pPr marL="0" indent="0" algn="ctr">
              <a:buNone/>
            </a:pPr>
            <a:r>
              <a:rPr lang="en-US" sz="2400" dirty="0"/>
              <a:t>to Harvard</a:t>
            </a:r>
          </a:p>
          <a:p>
            <a:pPr marL="0" indent="0">
              <a:buNone/>
            </a:pPr>
            <a:endParaRPr lang="en-US" dirty="0"/>
          </a:p>
        </p:txBody>
      </p:sp>
      <p:sp>
        <p:nvSpPr>
          <p:cNvPr id="4" name="Slide Number Placeholder 3">
            <a:extLst>
              <a:ext uri="{FF2B5EF4-FFF2-40B4-BE49-F238E27FC236}">
                <a16:creationId xmlns:a16="http://schemas.microsoft.com/office/drawing/2014/main" id="{BF55C92E-F181-452C-9CDF-943EE529F299}"/>
              </a:ext>
            </a:extLst>
          </p:cNvPr>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6010A19-A46F-450B-94AE-CC3F44164F29}" type="slidenum">
              <a:rPr kumimoji="0" lang="en-US" sz="1800" b="0" i="0" u="none" strike="noStrike" kern="1200" cap="none" spc="0" normalizeH="0" baseline="0" noProof="0" smtClean="0">
                <a:ln>
                  <a:noFill/>
                </a:ln>
                <a:solidFill>
                  <a:srgbClr val="1E1E1E"/>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47</a:t>
            </a:fld>
            <a:endParaRPr kumimoji="0" lang="en-US" sz="1800" b="0" i="0" u="none" strike="noStrike" kern="1200" cap="none" spc="0" normalizeH="0" baseline="0" noProof="0" dirty="0">
              <a:ln>
                <a:noFill/>
              </a:ln>
              <a:solidFill>
                <a:srgbClr val="1E1E1E"/>
              </a:solidFill>
              <a:effectLst/>
              <a:uLnTx/>
              <a:uFillTx/>
              <a:latin typeface="Calibri" panose="020F0502020204030204"/>
              <a:ea typeface="+mn-ea"/>
              <a:cs typeface="+mn-cs"/>
            </a:endParaRPr>
          </a:p>
        </p:txBody>
      </p:sp>
      <p:pic>
        <p:nvPicPr>
          <p:cNvPr id="6" name="Picture 4" descr="Image result for supplier icon">
            <a:extLst>
              <a:ext uri="{FF2B5EF4-FFF2-40B4-BE49-F238E27FC236}">
                <a16:creationId xmlns:a16="http://schemas.microsoft.com/office/drawing/2014/main" id="{E1C6E3F0-6CBE-4765-B768-68423BA5B47B}"/>
              </a:ext>
            </a:extLst>
          </p:cNvPr>
          <p:cNvPicPr>
            <a:picLocks noChangeAspect="1" noChangeArrowheads="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colorTemperature colorTemp="8502"/>
                    </a14:imgEffect>
                  </a14:imgLayer>
                </a14:imgProps>
              </a:ext>
              <a:ext uri="{28A0092B-C50C-407E-A947-70E740481C1C}">
                <a14:useLocalDpi xmlns:a14="http://schemas.microsoft.com/office/drawing/2010/main" val="0"/>
              </a:ext>
            </a:extLst>
          </a:blip>
          <a:srcRect/>
          <a:stretch>
            <a:fillRect/>
          </a:stretch>
        </p:blipFill>
        <p:spPr bwMode="auto">
          <a:xfrm>
            <a:off x="4800600" y="1219199"/>
            <a:ext cx="3429001" cy="3429001"/>
          </a:xfrm>
          <a:prstGeom prst="rect">
            <a:avLst/>
          </a:prstGeom>
          <a:solidFill>
            <a:srgbClr val="C00000"/>
          </a:solidFill>
        </p:spPr>
      </p:pic>
    </p:spTree>
    <p:extLst>
      <p:ext uri="{BB962C8B-B14F-4D97-AF65-F5344CB8AC3E}">
        <p14:creationId xmlns:p14="http://schemas.microsoft.com/office/powerpoint/2010/main" val="3520422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B3665-2F15-44B8-BF03-75F59F411927}"/>
              </a:ext>
            </a:extLst>
          </p:cNvPr>
          <p:cNvSpPr>
            <a:spLocks noGrp="1"/>
          </p:cNvSpPr>
          <p:nvPr>
            <p:ph type="title"/>
          </p:nvPr>
        </p:nvSpPr>
        <p:spPr/>
        <p:txBody>
          <a:bodyPr/>
          <a:lstStyle/>
          <a:p>
            <a:r>
              <a:rPr lang="en-US" dirty="0"/>
              <a:t>Supplier Portal Deployment Strategy</a:t>
            </a:r>
          </a:p>
        </p:txBody>
      </p:sp>
      <p:sp>
        <p:nvSpPr>
          <p:cNvPr id="3" name="Content Placeholder 2">
            <a:extLst>
              <a:ext uri="{FF2B5EF4-FFF2-40B4-BE49-F238E27FC236}">
                <a16:creationId xmlns:a16="http://schemas.microsoft.com/office/drawing/2014/main" id="{9EBD32F7-BA4D-48DA-8222-C952DC0B293F}"/>
              </a:ext>
            </a:extLst>
          </p:cNvPr>
          <p:cNvSpPr txBox="1">
            <a:spLocks/>
          </p:cNvSpPr>
          <p:nvPr/>
        </p:nvSpPr>
        <p:spPr>
          <a:xfrm>
            <a:off x="628650" y="2315036"/>
            <a:ext cx="7886700" cy="23397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1E1E1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E1E1E"/>
                </a:solidFill>
                <a:effectLst/>
                <a:uLnTx/>
                <a:uFillTx/>
                <a:latin typeface="Arial" panose="020B0604020202020204" pitchFamily="34" charset="0"/>
                <a:ea typeface="+mn-ea"/>
                <a:cs typeface="+mn-cs"/>
              </a:rPr>
              <a:t>Supplier Portal will go live university-wide on </a:t>
            </a:r>
            <a:r>
              <a:rPr kumimoji="0" lang="en-US" sz="1800" b="1" i="0" u="none" strike="noStrike" kern="1200" cap="none" spc="0" normalizeH="0" baseline="0" noProof="0" dirty="0">
                <a:ln>
                  <a:noFill/>
                </a:ln>
                <a:solidFill>
                  <a:srgbClr val="1E1E1E"/>
                </a:solidFill>
                <a:effectLst/>
                <a:uLnTx/>
                <a:uFillTx/>
                <a:latin typeface="Arial" panose="020B0604020202020204" pitchFamily="34" charset="0"/>
                <a:ea typeface="+mn-ea"/>
                <a:cs typeface="+mn-cs"/>
              </a:rPr>
              <a:t>April 29, 2019</a:t>
            </a:r>
            <a:endParaRPr kumimoji="0" lang="en-US" sz="1800" b="0" i="0" u="none" strike="noStrike" kern="1200" cap="none" spc="0" normalizeH="0" baseline="0" noProof="0" dirty="0">
              <a:ln>
                <a:noFill/>
              </a:ln>
              <a:solidFill>
                <a:srgbClr val="1E1E1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E1E1E"/>
                </a:solidFill>
                <a:effectLst/>
                <a:uLnTx/>
                <a:uFillTx/>
                <a:latin typeface="Arial" panose="020B0604020202020204" pitchFamily="34" charset="0"/>
                <a:ea typeface="+mn-ea"/>
                <a:cs typeface="+mn-cs"/>
              </a:rPr>
              <a:t>Allows users to begin to realize our expected benefits sooner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E1E1E"/>
                </a:solidFill>
                <a:effectLst/>
                <a:uLnTx/>
                <a:uFillTx/>
                <a:latin typeface="Arial" panose="020B0604020202020204" pitchFamily="34" charset="0"/>
                <a:ea typeface="+mn-ea"/>
                <a:cs typeface="+mn-cs"/>
              </a:rPr>
              <a:t>The Supplier Portal is the building block for rolling out other modules - need Suppliers for Contract and Sourcing modules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1E1E1E"/>
              </a:solidFill>
              <a:effectLst/>
              <a:uLnTx/>
              <a:uFillTx/>
              <a:latin typeface="Arial" panose="020B0604020202020204" pitchFamily="34" charset="0"/>
              <a:ea typeface="+mn-ea"/>
              <a:cs typeface="+mn-cs"/>
            </a:endParaRPr>
          </a:p>
        </p:txBody>
      </p:sp>
      <p:grpSp>
        <p:nvGrpSpPr>
          <p:cNvPr id="4" name="Group 3">
            <a:extLst>
              <a:ext uri="{FF2B5EF4-FFF2-40B4-BE49-F238E27FC236}">
                <a16:creationId xmlns:a16="http://schemas.microsoft.com/office/drawing/2014/main" id="{C1B38E37-E044-4889-B31C-8B3F75DA78E0}"/>
              </a:ext>
            </a:extLst>
          </p:cNvPr>
          <p:cNvGrpSpPr/>
          <p:nvPr/>
        </p:nvGrpSpPr>
        <p:grpSpPr>
          <a:xfrm>
            <a:off x="109057" y="1282542"/>
            <a:ext cx="8746763" cy="883668"/>
            <a:chOff x="-291071" y="5583034"/>
            <a:chExt cx="8824758" cy="1065209"/>
          </a:xfrm>
        </p:grpSpPr>
        <p:grpSp>
          <p:nvGrpSpPr>
            <p:cNvPr id="5" name="Group 4">
              <a:extLst>
                <a:ext uri="{FF2B5EF4-FFF2-40B4-BE49-F238E27FC236}">
                  <a16:creationId xmlns:a16="http://schemas.microsoft.com/office/drawing/2014/main" id="{66AC1DE9-A296-4123-9225-9A9A1BB66F50}"/>
                </a:ext>
              </a:extLst>
            </p:cNvPr>
            <p:cNvGrpSpPr/>
            <p:nvPr/>
          </p:nvGrpSpPr>
          <p:grpSpPr>
            <a:xfrm>
              <a:off x="-291071" y="5583034"/>
              <a:ext cx="8824758" cy="1065209"/>
              <a:chOff x="-177159" y="3342483"/>
              <a:chExt cx="8647461" cy="1065209"/>
            </a:xfrm>
          </p:grpSpPr>
          <p:sp>
            <p:nvSpPr>
              <p:cNvPr id="7" name="Rectangle 6">
                <a:extLst>
                  <a:ext uri="{FF2B5EF4-FFF2-40B4-BE49-F238E27FC236}">
                    <a16:creationId xmlns:a16="http://schemas.microsoft.com/office/drawing/2014/main" id="{636D5143-F33A-41E8-B12A-0C7EBA269BE7}"/>
                  </a:ext>
                </a:extLst>
              </p:cNvPr>
              <p:cNvSpPr/>
              <p:nvPr/>
            </p:nvSpPr>
            <p:spPr>
              <a:xfrm>
                <a:off x="2166373" y="3342483"/>
                <a:ext cx="6303929" cy="935800"/>
              </a:xfrm>
              <a:prstGeom prst="rect">
                <a:avLst/>
              </a:prstGeom>
              <a:gradFill flip="none" rotWithShape="1">
                <a:gsLst>
                  <a:gs pos="0">
                    <a:schemeClr val="bg1">
                      <a:shade val="30000"/>
                      <a:satMod val="115000"/>
                    </a:schemeClr>
                  </a:gs>
                  <a:gs pos="4000">
                    <a:schemeClr val="bg1">
                      <a:shade val="67500"/>
                      <a:satMod val="115000"/>
                    </a:schemeClr>
                  </a:gs>
                  <a:gs pos="88000">
                    <a:schemeClr val="bg1">
                      <a:shade val="100000"/>
                      <a:satMod val="115000"/>
                    </a:schemeClr>
                  </a:gs>
                  <a:gs pos="58000">
                    <a:schemeClr val="bg1">
                      <a:shade val="100000"/>
                      <a:satMod val="115000"/>
                    </a:schemeClr>
                  </a:gs>
                </a:gsLst>
                <a:lin ang="16200000" scaled="1"/>
                <a:tileRect/>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3F3F3"/>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15D53A2C-31C2-49C5-B130-79EC85A17E76}"/>
                  </a:ext>
                </a:extLst>
              </p:cNvPr>
              <p:cNvSpPr txBox="1"/>
              <p:nvPr/>
            </p:nvSpPr>
            <p:spPr>
              <a:xfrm>
                <a:off x="-177159" y="3554378"/>
                <a:ext cx="1234856" cy="85331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A51C30"/>
                    </a:solidFill>
                    <a:effectLst/>
                    <a:uLnTx/>
                    <a:uFillTx/>
                    <a:latin typeface="Arial" panose="020B0604020202020204" pitchFamily="34" charset="0"/>
                    <a:ea typeface="+mn-ea"/>
                    <a:cs typeface="Arial" panose="020B0604020202020204" pitchFamily="34" charset="0"/>
                  </a:rPr>
                  <a:t>SUPPLIER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A51C30"/>
                    </a:solidFill>
                    <a:effectLst/>
                    <a:uLnTx/>
                    <a:uFillTx/>
                    <a:latin typeface="Arial" panose="020B0604020202020204" pitchFamily="34" charset="0"/>
                    <a:ea typeface="+mn-ea"/>
                    <a:cs typeface="Arial" panose="020B0604020202020204" pitchFamily="34" charset="0"/>
                  </a:rPr>
                  <a:t>MANAGEMENT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E1E1E"/>
                  </a:solidFill>
                  <a:effectLst/>
                  <a:uLnTx/>
                  <a:uFillTx/>
                  <a:latin typeface="Calibri" panose="020F0502020204030204"/>
                  <a:ea typeface="+mn-ea"/>
                  <a:cs typeface="+mn-cs"/>
                </a:endParaRPr>
              </a:p>
            </p:txBody>
          </p:sp>
        </p:grpSp>
        <p:pic>
          <p:nvPicPr>
            <p:cNvPr id="6" name="Picture 5">
              <a:extLst>
                <a:ext uri="{FF2B5EF4-FFF2-40B4-BE49-F238E27FC236}">
                  <a16:creationId xmlns:a16="http://schemas.microsoft.com/office/drawing/2014/main" id="{93E32E72-B039-44B6-83BE-7E3DC1DC3C54}"/>
                </a:ext>
              </a:extLst>
            </p:cNvPr>
            <p:cNvPicPr>
              <a:picLocks noChangeAspect="1"/>
            </p:cNvPicPr>
            <p:nvPr/>
          </p:nvPicPr>
          <p:blipFill rotWithShape="1">
            <a:blip r:embed="rId2"/>
            <a:srcRect b="13732"/>
            <a:stretch/>
          </p:blipFill>
          <p:spPr>
            <a:xfrm>
              <a:off x="1096270" y="5586816"/>
              <a:ext cx="931030" cy="928235"/>
            </a:xfrm>
            <a:prstGeom prst="rect">
              <a:avLst/>
            </a:prstGeom>
            <a:ln w="3175">
              <a:solidFill>
                <a:schemeClr val="bg1">
                  <a:lumMod val="75000"/>
                </a:schemeClr>
              </a:solidFill>
            </a:ln>
          </p:spPr>
        </p:pic>
      </p:grpSp>
      <p:sp>
        <p:nvSpPr>
          <p:cNvPr id="9" name="TextBox 8">
            <a:extLst>
              <a:ext uri="{FF2B5EF4-FFF2-40B4-BE49-F238E27FC236}">
                <a16:creationId xmlns:a16="http://schemas.microsoft.com/office/drawing/2014/main" id="{D767AA75-46D3-4897-B849-8E96570AD53A}"/>
              </a:ext>
            </a:extLst>
          </p:cNvPr>
          <p:cNvSpPr txBox="1"/>
          <p:nvPr/>
        </p:nvSpPr>
        <p:spPr>
          <a:xfrm>
            <a:off x="2462723" y="1282542"/>
            <a:ext cx="6278606"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E1E1E"/>
                </a:solidFill>
                <a:effectLst/>
                <a:uLnTx/>
                <a:uFillTx/>
                <a:latin typeface="Arial" panose="020B0604020202020204" pitchFamily="34" charset="0"/>
                <a:ea typeface="+mn-ea"/>
                <a:cs typeface="Arial" panose="020B0604020202020204" pitchFamily="34" charset="0"/>
              </a:rPr>
              <a:t>The Supplier Portal allows suppliers to enter and maintain their contact, tax and payment information and also accommodates white glove registration by departments. This module automates some compliance checks, including debarment, and offers robust search features for users.</a:t>
            </a:r>
          </a:p>
        </p:txBody>
      </p:sp>
      <p:pic>
        <p:nvPicPr>
          <p:cNvPr id="10" name="Picture 9">
            <a:extLst>
              <a:ext uri="{FF2B5EF4-FFF2-40B4-BE49-F238E27FC236}">
                <a16:creationId xmlns:a16="http://schemas.microsoft.com/office/drawing/2014/main" id="{E645EE56-72B1-4AB5-877D-2498F4180E01}"/>
              </a:ext>
            </a:extLst>
          </p:cNvPr>
          <p:cNvPicPr>
            <a:picLocks noChangeAspect="1"/>
          </p:cNvPicPr>
          <p:nvPr/>
        </p:nvPicPr>
        <p:blipFill rotWithShape="1">
          <a:blip r:embed="rId3"/>
          <a:srcRect b="13194"/>
          <a:stretch/>
        </p:blipFill>
        <p:spPr>
          <a:xfrm>
            <a:off x="2065081" y="5635354"/>
            <a:ext cx="922708" cy="751923"/>
          </a:xfrm>
          <a:prstGeom prst="rect">
            <a:avLst/>
          </a:prstGeom>
          <a:ln>
            <a:solidFill>
              <a:schemeClr val="bg1">
                <a:lumMod val="90000"/>
              </a:schemeClr>
            </a:solidFill>
          </a:ln>
        </p:spPr>
      </p:pic>
      <p:pic>
        <p:nvPicPr>
          <p:cNvPr id="11" name="Picture 10">
            <a:extLst>
              <a:ext uri="{FF2B5EF4-FFF2-40B4-BE49-F238E27FC236}">
                <a16:creationId xmlns:a16="http://schemas.microsoft.com/office/drawing/2014/main" id="{109DA8BA-E8DE-4451-9A19-C6AC1C367F8D}"/>
              </a:ext>
            </a:extLst>
          </p:cNvPr>
          <p:cNvPicPr>
            <a:picLocks noChangeAspect="1"/>
          </p:cNvPicPr>
          <p:nvPr/>
        </p:nvPicPr>
        <p:blipFill rotWithShape="1">
          <a:blip r:embed="rId4"/>
          <a:srcRect b="12894"/>
          <a:stretch/>
        </p:blipFill>
        <p:spPr>
          <a:xfrm>
            <a:off x="5788618" y="5623091"/>
            <a:ext cx="920449" cy="764186"/>
          </a:xfrm>
          <a:prstGeom prst="rect">
            <a:avLst/>
          </a:prstGeom>
          <a:ln w="3175">
            <a:solidFill>
              <a:schemeClr val="bg1">
                <a:lumMod val="75000"/>
              </a:schemeClr>
            </a:solidFill>
          </a:ln>
        </p:spPr>
      </p:pic>
      <p:pic>
        <p:nvPicPr>
          <p:cNvPr id="12" name="Picture 11">
            <a:extLst>
              <a:ext uri="{FF2B5EF4-FFF2-40B4-BE49-F238E27FC236}">
                <a16:creationId xmlns:a16="http://schemas.microsoft.com/office/drawing/2014/main" id="{21E9C694-A7D5-4AFD-87F8-12A83AAFA0BB}"/>
              </a:ext>
            </a:extLst>
          </p:cNvPr>
          <p:cNvPicPr>
            <a:picLocks noChangeAspect="1"/>
          </p:cNvPicPr>
          <p:nvPr/>
        </p:nvPicPr>
        <p:blipFill rotWithShape="1">
          <a:blip r:embed="rId2"/>
          <a:srcRect b="13732"/>
          <a:stretch/>
        </p:blipFill>
        <p:spPr>
          <a:xfrm>
            <a:off x="3982335" y="4688403"/>
            <a:ext cx="922801" cy="770038"/>
          </a:xfrm>
          <a:prstGeom prst="rect">
            <a:avLst/>
          </a:prstGeom>
          <a:ln w="3175">
            <a:solidFill>
              <a:schemeClr val="bg1">
                <a:lumMod val="75000"/>
              </a:schemeClr>
            </a:solidFill>
          </a:ln>
        </p:spPr>
      </p:pic>
      <p:cxnSp>
        <p:nvCxnSpPr>
          <p:cNvPr id="13" name="Straight Arrow Connector 12">
            <a:extLst>
              <a:ext uri="{FF2B5EF4-FFF2-40B4-BE49-F238E27FC236}">
                <a16:creationId xmlns:a16="http://schemas.microsoft.com/office/drawing/2014/main" id="{0CA64F0F-7492-497B-BCB9-3A12257D7BCF}"/>
              </a:ext>
            </a:extLst>
          </p:cNvPr>
          <p:cNvCxnSpPr>
            <a:cxnSpLocks/>
            <a:stCxn id="12" idx="3"/>
          </p:cNvCxnSpPr>
          <p:nvPr/>
        </p:nvCxnSpPr>
        <p:spPr>
          <a:xfrm>
            <a:off x="4905136" y="5073422"/>
            <a:ext cx="883482" cy="549669"/>
          </a:xfrm>
          <a:prstGeom prst="straightConnector1">
            <a:avLst/>
          </a:prstGeom>
          <a:ln w="57150">
            <a:solidFill>
              <a:schemeClr val="tx2"/>
            </a:solidFill>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a:extLst>
              <a:ext uri="{FF2B5EF4-FFF2-40B4-BE49-F238E27FC236}">
                <a16:creationId xmlns:a16="http://schemas.microsoft.com/office/drawing/2014/main" id="{1636E38C-A031-493D-8651-8E9DA7BC9EB8}"/>
              </a:ext>
            </a:extLst>
          </p:cNvPr>
          <p:cNvCxnSpPr>
            <a:cxnSpLocks/>
            <a:stCxn id="12" idx="1"/>
          </p:cNvCxnSpPr>
          <p:nvPr/>
        </p:nvCxnSpPr>
        <p:spPr>
          <a:xfrm flipH="1">
            <a:off x="2987789" y="5073422"/>
            <a:ext cx="994546" cy="561932"/>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4461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69E3E-61A8-4A6E-833C-1603D68A9DEF}"/>
              </a:ext>
            </a:extLst>
          </p:cNvPr>
          <p:cNvSpPr>
            <a:spLocks noGrp="1"/>
          </p:cNvSpPr>
          <p:nvPr>
            <p:ph type="title"/>
          </p:nvPr>
        </p:nvSpPr>
        <p:spPr/>
        <p:txBody>
          <a:bodyPr/>
          <a:lstStyle/>
          <a:p>
            <a:r>
              <a:rPr lang="en-US" dirty="0"/>
              <a:t>Supplier Portal Workflow</a:t>
            </a:r>
          </a:p>
        </p:txBody>
      </p:sp>
      <p:sp>
        <p:nvSpPr>
          <p:cNvPr id="4" name="TextBox 3">
            <a:extLst>
              <a:ext uri="{FF2B5EF4-FFF2-40B4-BE49-F238E27FC236}">
                <a16:creationId xmlns:a16="http://schemas.microsoft.com/office/drawing/2014/main" id="{1BB4FA36-5D6F-4BB2-9F04-CCA2BBFB2FF7}"/>
              </a:ext>
            </a:extLst>
          </p:cNvPr>
          <p:cNvSpPr txBox="1"/>
          <p:nvPr/>
        </p:nvSpPr>
        <p:spPr>
          <a:xfrm>
            <a:off x="1591854" y="5704272"/>
            <a:ext cx="5480065" cy="120032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A51C30"/>
                </a:solidFill>
                <a:effectLst/>
                <a:uLnTx/>
                <a:uFillTx/>
                <a:latin typeface="Arial" panose="020B0604020202020204" pitchFamily="34" charset="0"/>
                <a:ea typeface="+mn-ea"/>
                <a:cs typeface="+mn-cs"/>
              </a:rPr>
              <a:t>Department approvals are no longer needed on vendor requests.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A51C30"/>
                </a:solidFill>
                <a:effectLst/>
                <a:uLnTx/>
                <a:uFillTx/>
                <a:latin typeface="Arial" panose="020B0604020202020204" pitchFamily="34" charset="0"/>
                <a:ea typeface="+mn-ea"/>
                <a:cs typeface="+mn-cs"/>
              </a:rPr>
              <a:t>TSM stands for Total Supplier Management (the module name)</a:t>
            </a:r>
          </a:p>
        </p:txBody>
      </p:sp>
      <p:pic>
        <p:nvPicPr>
          <p:cNvPr id="5" name="Content Placeholder 10">
            <a:extLst>
              <a:ext uri="{FF2B5EF4-FFF2-40B4-BE49-F238E27FC236}">
                <a16:creationId xmlns:a16="http://schemas.microsoft.com/office/drawing/2014/main" id="{210546A6-52B0-412B-B91F-5277B0194263}"/>
              </a:ext>
            </a:extLst>
          </p:cNvPr>
          <p:cNvPicPr>
            <a:picLocks noChangeAspect="1"/>
          </p:cNvPicPr>
          <p:nvPr/>
        </p:nvPicPr>
        <p:blipFill>
          <a:blip r:embed="rId3"/>
          <a:stretch>
            <a:fillRect/>
          </a:stretch>
        </p:blipFill>
        <p:spPr>
          <a:xfrm>
            <a:off x="727738" y="1192248"/>
            <a:ext cx="8044926" cy="4604224"/>
          </a:xfrm>
          <a:prstGeom prst="rect">
            <a:avLst/>
          </a:prstGeom>
        </p:spPr>
      </p:pic>
      <p:sp>
        <p:nvSpPr>
          <p:cNvPr id="6" name="TextBox 5">
            <a:extLst>
              <a:ext uri="{FF2B5EF4-FFF2-40B4-BE49-F238E27FC236}">
                <a16:creationId xmlns:a16="http://schemas.microsoft.com/office/drawing/2014/main" id="{627FD354-3B39-4384-B54D-E8EA666E56E4}"/>
              </a:ext>
            </a:extLst>
          </p:cNvPr>
          <p:cNvSpPr txBox="1"/>
          <p:nvPr/>
        </p:nvSpPr>
        <p:spPr>
          <a:xfrm>
            <a:off x="7071919" y="2777834"/>
            <a:ext cx="311049"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A51C30"/>
                </a:solidFill>
                <a:effectLst/>
                <a:uLnTx/>
                <a:uFillTx/>
                <a:latin typeface="Arial" panose="020B0604020202020204" pitchFamily="34" charset="0"/>
                <a:ea typeface="+mn-ea"/>
                <a:cs typeface="+mn-cs"/>
              </a:rPr>
              <a:t>*</a:t>
            </a:r>
          </a:p>
        </p:txBody>
      </p:sp>
    </p:spTree>
    <p:extLst>
      <p:ext uri="{BB962C8B-B14F-4D97-AF65-F5344CB8AC3E}">
        <p14:creationId xmlns:p14="http://schemas.microsoft.com/office/powerpoint/2010/main" val="1654733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
          <p:cNvSpPr>
            <a:spLocks noGrp="1" noChangeArrowheads="1"/>
          </p:cNvSpPr>
          <p:nvPr>
            <p:ph type="ctrTitle"/>
          </p:nvPr>
        </p:nvSpPr>
        <p:spPr/>
        <p:txBody>
          <a:bodyPr/>
          <a:lstStyle/>
          <a:p>
            <a:pPr algn="ctr" eaLnBrk="1" hangingPunct="1">
              <a:defRPr/>
            </a:pPr>
            <a:r>
              <a:rPr lang="en-US" sz="3200" dirty="0"/>
              <a:t>Welcome, Introductions and General Updates</a:t>
            </a:r>
          </a:p>
        </p:txBody>
      </p:sp>
      <p:sp>
        <p:nvSpPr>
          <p:cNvPr id="4099" name="Rectangle 7"/>
          <p:cNvSpPr>
            <a:spLocks noGrp="1" noChangeArrowheads="1"/>
          </p:cNvSpPr>
          <p:nvPr>
            <p:ph type="subTitle" idx="1"/>
          </p:nvPr>
        </p:nvSpPr>
        <p:spPr>
          <a:xfrm>
            <a:off x="3581400" y="4310063"/>
            <a:ext cx="4670425" cy="1752600"/>
          </a:xfrm>
        </p:spPr>
        <p:txBody>
          <a:bodyPr/>
          <a:lstStyle/>
          <a:p>
            <a:pPr eaLnBrk="1" hangingPunct="1">
              <a:defRPr/>
            </a:pPr>
            <a:r>
              <a:rPr lang="en-US" sz="2400" b="1" dirty="0"/>
              <a:t>Leslie Kirwan</a:t>
            </a:r>
          </a:p>
          <a:p>
            <a:pPr eaLnBrk="1" hangingPunct="1">
              <a:defRPr/>
            </a:pPr>
            <a:r>
              <a:rPr lang="en-US" sz="2000" i="1" dirty="0"/>
              <a:t>Dean for Administration and Finance</a:t>
            </a:r>
          </a:p>
          <a:p>
            <a:pPr eaLnBrk="1" hangingPunct="1">
              <a:defRPr/>
            </a:pPr>
            <a:endParaRPr lang="en-US" sz="2000" i="1" dirty="0"/>
          </a:p>
          <a:p>
            <a:pPr algn="l" eaLnBrk="1" hangingPunct="1">
              <a:defRPr/>
            </a:pPr>
            <a:endParaRPr lang="en-US" sz="900" b="1" dirty="0"/>
          </a:p>
        </p:txBody>
      </p:sp>
      <p:sp>
        <p:nvSpPr>
          <p:cNvPr id="4100" name="Rectangle 5"/>
          <p:cNvSpPr>
            <a:spLocks noChangeArrowheads="1"/>
          </p:cNvSpPr>
          <p:nvPr/>
        </p:nvSpPr>
        <p:spPr bwMode="auto">
          <a:xfrm>
            <a:off x="533400" y="4343400"/>
            <a:ext cx="31242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nSpc>
                <a:spcPct val="100000"/>
              </a:lnSpc>
              <a:defRPr/>
            </a:pPr>
            <a:endParaRPr lang="en-US" sz="1600" dirty="0">
              <a:solidFill>
                <a:srgbClr val="000000"/>
              </a:solidFill>
              <a:ea typeface="ＭＳ Ｐゴシック" charset="0"/>
            </a:endParaRPr>
          </a:p>
        </p:txBody>
      </p:sp>
    </p:spTree>
    <p:extLst>
      <p:ext uri="{BB962C8B-B14F-4D97-AF65-F5344CB8AC3E}">
        <p14:creationId xmlns:p14="http://schemas.microsoft.com/office/powerpoint/2010/main" val="5323287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67BC9-F579-4B91-8D9A-B3E8379557C8}"/>
              </a:ext>
            </a:extLst>
          </p:cNvPr>
          <p:cNvSpPr>
            <a:spLocks noGrp="1"/>
          </p:cNvSpPr>
          <p:nvPr>
            <p:ph type="title"/>
          </p:nvPr>
        </p:nvSpPr>
        <p:spPr/>
        <p:txBody>
          <a:bodyPr/>
          <a:lstStyle/>
          <a:p>
            <a:r>
              <a:rPr lang="en-US" dirty="0"/>
              <a:t>Next Steps for Departments</a:t>
            </a:r>
          </a:p>
        </p:txBody>
      </p:sp>
      <p:sp>
        <p:nvSpPr>
          <p:cNvPr id="3" name="Content Placeholder 2">
            <a:extLst>
              <a:ext uri="{FF2B5EF4-FFF2-40B4-BE49-F238E27FC236}">
                <a16:creationId xmlns:a16="http://schemas.microsoft.com/office/drawing/2014/main" id="{554E341A-5129-46A1-B16A-0437EC9F87CE}"/>
              </a:ext>
            </a:extLst>
          </p:cNvPr>
          <p:cNvSpPr>
            <a:spLocks noGrp="1"/>
          </p:cNvSpPr>
          <p:nvPr>
            <p:ph idx="1"/>
          </p:nvPr>
        </p:nvSpPr>
        <p:spPr/>
        <p:txBody>
          <a:bodyPr>
            <a:normAutofit/>
          </a:bodyPr>
          <a:lstStyle/>
          <a:p>
            <a:r>
              <a:rPr lang="en-US" sz="1800" dirty="0"/>
              <a:t>Look for email with list of current HCOM Requestors and Approvers and their transaction volume in early April</a:t>
            </a:r>
          </a:p>
          <a:p>
            <a:endParaRPr lang="en-US" sz="1800" dirty="0"/>
          </a:p>
          <a:p>
            <a:r>
              <a:rPr lang="en-US" sz="1800" dirty="0"/>
              <a:t>Determine which staff should have </a:t>
            </a:r>
            <a:r>
              <a:rPr lang="en-US" sz="1800" b="1" dirty="0"/>
              <a:t>Requester</a:t>
            </a:r>
            <a:r>
              <a:rPr lang="en-US" sz="1800" dirty="0"/>
              <a:t> access to the supplier portal</a:t>
            </a:r>
          </a:p>
          <a:p>
            <a:pPr lvl="1"/>
            <a:r>
              <a:rPr lang="en-US" sz="1800" dirty="0"/>
              <a:t>No Approver role like in HCOM</a:t>
            </a:r>
          </a:p>
          <a:p>
            <a:pPr lvl="1"/>
            <a:r>
              <a:rPr lang="en-US" sz="1800" dirty="0"/>
              <a:t>Requesters will be responsible for entering in supplier names and email addresses for invitations or completing proxy registrations</a:t>
            </a:r>
          </a:p>
          <a:p>
            <a:pPr lvl="1"/>
            <a:r>
              <a:rPr lang="en-US" sz="1800" dirty="0"/>
              <a:t>Potential to reduce number of users in departments</a:t>
            </a:r>
          </a:p>
          <a:p>
            <a:pPr marL="0" indent="0">
              <a:buNone/>
            </a:pPr>
            <a:endParaRPr lang="en-US" sz="1800" dirty="0"/>
          </a:p>
          <a:p>
            <a:r>
              <a:rPr lang="en-US" sz="1800" dirty="0"/>
              <a:t>Encourage Requesters to attend recommended FAS Supplier Portal training coming in April 2019</a:t>
            </a:r>
          </a:p>
        </p:txBody>
      </p:sp>
    </p:spTree>
    <p:extLst>
      <p:ext uri="{BB962C8B-B14F-4D97-AF65-F5344CB8AC3E}">
        <p14:creationId xmlns:p14="http://schemas.microsoft.com/office/powerpoint/2010/main" val="394654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
          <p:cNvSpPr>
            <a:spLocks noGrp="1" noChangeArrowheads="1"/>
          </p:cNvSpPr>
          <p:nvPr>
            <p:ph type="ctrTitle"/>
          </p:nvPr>
        </p:nvSpPr>
        <p:spPr/>
        <p:txBody>
          <a:bodyPr/>
          <a:lstStyle/>
          <a:p>
            <a:pPr algn="ctr" eaLnBrk="1" hangingPunct="1">
              <a:defRPr/>
            </a:pPr>
            <a:r>
              <a:rPr lang="en-US" sz="3200" dirty="0"/>
              <a:t>Global Support Services</a:t>
            </a:r>
          </a:p>
        </p:txBody>
      </p:sp>
      <p:sp>
        <p:nvSpPr>
          <p:cNvPr id="4099" name="Rectangle 7"/>
          <p:cNvSpPr>
            <a:spLocks noGrp="1" noChangeArrowheads="1"/>
          </p:cNvSpPr>
          <p:nvPr>
            <p:ph type="subTitle" idx="1"/>
          </p:nvPr>
        </p:nvSpPr>
        <p:spPr>
          <a:xfrm>
            <a:off x="3940175" y="3962400"/>
            <a:ext cx="4670425" cy="2438400"/>
          </a:xfrm>
        </p:spPr>
        <p:txBody>
          <a:bodyPr/>
          <a:lstStyle/>
          <a:p>
            <a:pPr eaLnBrk="1" hangingPunct="1">
              <a:defRPr/>
            </a:pPr>
            <a:r>
              <a:rPr lang="en-US" sz="2400" b="1" dirty="0"/>
              <a:t>Krister Anderson</a:t>
            </a:r>
          </a:p>
          <a:p>
            <a:pPr eaLnBrk="1" hangingPunct="1">
              <a:defRPr/>
            </a:pPr>
            <a:r>
              <a:rPr lang="en-US" sz="2000" i="1" dirty="0"/>
              <a:t>Senior International Program Consultant </a:t>
            </a:r>
          </a:p>
          <a:p>
            <a:pPr eaLnBrk="1" hangingPunct="1">
              <a:defRPr/>
            </a:pPr>
            <a:r>
              <a:rPr lang="en-US" sz="2400" b="1" dirty="0"/>
              <a:t>Elizabeth Esparza</a:t>
            </a:r>
          </a:p>
          <a:p>
            <a:pPr eaLnBrk="1" hangingPunct="1">
              <a:defRPr/>
            </a:pPr>
            <a:r>
              <a:rPr lang="en-US" sz="2000" i="1" dirty="0"/>
              <a:t>Senior Program Manager</a:t>
            </a:r>
          </a:p>
          <a:p>
            <a:pPr eaLnBrk="1" hangingPunct="1">
              <a:defRPr/>
            </a:pPr>
            <a:r>
              <a:rPr lang="en-US" sz="2000" i="1" dirty="0"/>
              <a:t>Global Support Services</a:t>
            </a:r>
          </a:p>
          <a:p>
            <a:pPr algn="l" eaLnBrk="1" hangingPunct="1">
              <a:defRPr/>
            </a:pPr>
            <a:endParaRPr lang="en-US" sz="900" b="1" dirty="0"/>
          </a:p>
        </p:txBody>
      </p:sp>
      <p:sp>
        <p:nvSpPr>
          <p:cNvPr id="4100" name="Rectangle 5"/>
          <p:cNvSpPr>
            <a:spLocks noChangeArrowheads="1"/>
          </p:cNvSpPr>
          <p:nvPr/>
        </p:nvSpPr>
        <p:spPr bwMode="auto">
          <a:xfrm>
            <a:off x="533400" y="4343400"/>
            <a:ext cx="31242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nSpc>
                <a:spcPct val="100000"/>
              </a:lnSpc>
              <a:defRPr/>
            </a:pPr>
            <a:endParaRPr lang="en-US" sz="1600" dirty="0">
              <a:solidFill>
                <a:srgbClr val="000000"/>
              </a:solidFill>
              <a:ea typeface="ＭＳ Ｐゴシック" charset="0"/>
            </a:endParaRPr>
          </a:p>
        </p:txBody>
      </p:sp>
    </p:spTree>
    <p:extLst>
      <p:ext uri="{BB962C8B-B14F-4D97-AF65-F5344CB8AC3E}">
        <p14:creationId xmlns:p14="http://schemas.microsoft.com/office/powerpoint/2010/main" val="18557185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4F207E-DEDF-4D90-9E85-7BDB4DBA5034}"/>
              </a:ext>
            </a:extLst>
          </p:cNvPr>
          <p:cNvSpPr>
            <a:spLocks noGrp="1"/>
          </p:cNvSpPr>
          <p:nvPr>
            <p:ph type="body" sz="quarter" idx="17"/>
          </p:nvPr>
        </p:nvSpPr>
        <p:spPr/>
        <p:txBody>
          <a:bodyPr/>
          <a:lstStyle/>
          <a:p>
            <a:r>
              <a:rPr lang="en-US" dirty="0"/>
              <a:t>About Harvard global support services</a:t>
            </a:r>
          </a:p>
        </p:txBody>
      </p:sp>
      <p:sp>
        <p:nvSpPr>
          <p:cNvPr id="4" name="Harvard Global Support Services (GSS) offers international travel, research, and programming support for students, faculty, and staff across Harvard’s Schools, departments, and centers.…">
            <a:extLst>
              <a:ext uri="{FF2B5EF4-FFF2-40B4-BE49-F238E27FC236}">
                <a16:creationId xmlns:a16="http://schemas.microsoft.com/office/drawing/2014/main" id="{EB8AB85C-4BA8-442B-B2CB-61E9695AE17E}"/>
              </a:ext>
            </a:extLst>
          </p:cNvPr>
          <p:cNvSpPr txBox="1"/>
          <p:nvPr/>
        </p:nvSpPr>
        <p:spPr>
          <a:xfrm>
            <a:off x="1126927" y="2014568"/>
            <a:ext cx="6570017" cy="1990288"/>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nchor="ctr">
            <a:spAutoFit/>
          </a:bodyPr>
          <a:lstStyle/>
          <a:p>
            <a:pPr algn="l" defTabSz="228600" fontAlgn="auto" hangingPunct="0">
              <a:lnSpc>
                <a:spcPts val="2250"/>
              </a:lnSpc>
              <a:spcBef>
                <a:spcPts val="0"/>
              </a:spcBef>
              <a:spcAft>
                <a:spcPts val="1500"/>
              </a:spcAft>
            </a:pPr>
            <a:r>
              <a:rPr sz="1875" kern="0" dirty="0">
                <a:solidFill>
                  <a:srgbClr val="5E6068"/>
                </a:solidFill>
                <a:latin typeface="Calibri" panose="020F0502020204030204"/>
                <a:sym typeface="Scto Grotesk A Regular"/>
              </a:rPr>
              <a:t>Harvard Global Support Services (GSS) offers international travel, research, and programming support for students, faculty, and staff across Harvard’s Schools, </a:t>
            </a:r>
            <a:r>
              <a:rPr lang="en-US" sz="1875" kern="0" dirty="0">
                <a:solidFill>
                  <a:srgbClr val="5E6068"/>
                </a:solidFill>
                <a:latin typeface="Calibri" panose="020F0502020204030204"/>
                <a:sym typeface="Scto Grotesk A Regular"/>
              </a:rPr>
              <a:t>Departments</a:t>
            </a:r>
            <a:r>
              <a:rPr sz="1875" kern="0" dirty="0">
                <a:solidFill>
                  <a:srgbClr val="5E6068"/>
                </a:solidFill>
                <a:latin typeface="Calibri" panose="020F0502020204030204"/>
                <a:sym typeface="Scto Grotesk A Regular"/>
              </a:rPr>
              <a:t>, and centers.</a:t>
            </a:r>
            <a:endParaRPr lang="en-US" sz="1875" kern="0" dirty="0">
              <a:solidFill>
                <a:srgbClr val="5E6068"/>
              </a:solidFill>
              <a:latin typeface="Calibri" panose="020F0502020204030204"/>
              <a:sym typeface="Scto Grotesk A Regular"/>
            </a:endParaRPr>
          </a:p>
          <a:p>
            <a:pPr algn="l" defTabSz="228600" fontAlgn="auto" hangingPunct="0">
              <a:lnSpc>
                <a:spcPts val="2250"/>
              </a:lnSpc>
              <a:spcBef>
                <a:spcPts val="0"/>
              </a:spcBef>
              <a:spcAft>
                <a:spcPts val="1500"/>
              </a:spcAft>
            </a:pPr>
            <a:r>
              <a:rPr sz="1875" kern="0" dirty="0">
                <a:solidFill>
                  <a:srgbClr val="5E6068"/>
                </a:solidFill>
                <a:latin typeface="Calibri" panose="020F0502020204030204"/>
                <a:sym typeface="Scto Grotesk A Regular"/>
              </a:rPr>
              <a:t>Since 2011, we have helped the Harvard community minimize risk, manage complexity, and maximize the impact of their international travel and activities.</a:t>
            </a:r>
          </a:p>
        </p:txBody>
      </p:sp>
    </p:spTree>
    <p:extLst>
      <p:ext uri="{BB962C8B-B14F-4D97-AF65-F5344CB8AC3E}">
        <p14:creationId xmlns:p14="http://schemas.microsoft.com/office/powerpoint/2010/main" val="22691823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633B4E-05FB-4292-956A-0EE8D6CD05F5}"/>
              </a:ext>
            </a:extLst>
          </p:cNvPr>
          <p:cNvSpPr>
            <a:spLocks noGrp="1"/>
          </p:cNvSpPr>
          <p:nvPr>
            <p:ph type="body" sz="quarter" idx="11"/>
          </p:nvPr>
        </p:nvSpPr>
        <p:spPr/>
        <p:txBody>
          <a:bodyPr/>
          <a:lstStyle/>
          <a:p>
            <a:r>
              <a:rPr lang="en-US" dirty="0">
                <a:latin typeface="Copy Bold" panose="02010603030202020004" pitchFamily="2" charset="0"/>
              </a:rPr>
              <a:t>A WORLD OF EXPERTISE</a:t>
            </a:r>
          </a:p>
        </p:txBody>
      </p:sp>
      <p:sp>
        <p:nvSpPr>
          <p:cNvPr id="4" name="Circle">
            <a:extLst>
              <a:ext uri="{FF2B5EF4-FFF2-40B4-BE49-F238E27FC236}">
                <a16:creationId xmlns:a16="http://schemas.microsoft.com/office/drawing/2014/main" id="{3964D14C-62C6-4AAC-8FF2-213DD1027A46}"/>
              </a:ext>
            </a:extLst>
          </p:cNvPr>
          <p:cNvSpPr/>
          <p:nvPr/>
        </p:nvSpPr>
        <p:spPr>
          <a:xfrm>
            <a:off x="7344183" y="2153442"/>
            <a:ext cx="755751" cy="755751"/>
          </a:xfrm>
          <a:prstGeom prst="ellipse">
            <a:avLst/>
          </a:prstGeom>
          <a:solidFill>
            <a:srgbClr val="FFFFFF"/>
          </a:solidFill>
          <a:ln w="12700">
            <a:miter lim="400000"/>
          </a:ln>
        </p:spPr>
        <p:txBody>
          <a:bodyPr lIns="0" tIns="0" rIns="0" bIns="0" anchor="ctr"/>
          <a:lstStyle/>
          <a:p>
            <a:pPr defTabSz="309563" fontAlgn="auto" hangingPunct="0">
              <a:lnSpc>
                <a:spcPct val="100000"/>
              </a:lnSpc>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dirty="0">
              <a:solidFill>
                <a:srgbClr val="FFFFFF"/>
              </a:solidFill>
              <a:latin typeface="Scto Grotesk A Bold" panose="020B0805030101010101" pitchFamily="34" charset="0"/>
              <a:sym typeface="Helvetica Neue Medium"/>
            </a:endParaRPr>
          </a:p>
        </p:txBody>
      </p:sp>
      <p:pic>
        <p:nvPicPr>
          <p:cNvPr id="5" name="Image" descr="Image">
            <a:extLst>
              <a:ext uri="{FF2B5EF4-FFF2-40B4-BE49-F238E27FC236}">
                <a16:creationId xmlns:a16="http://schemas.microsoft.com/office/drawing/2014/main" id="{DB0C9E1C-4452-4714-A09C-35C15EB81719}"/>
              </a:ext>
            </a:extLst>
          </p:cNvPr>
          <p:cNvPicPr>
            <a:picLocks noChangeAspect="1"/>
          </p:cNvPicPr>
          <p:nvPr/>
        </p:nvPicPr>
        <p:blipFill>
          <a:blip r:embed="rId3"/>
          <a:stretch>
            <a:fillRect/>
          </a:stretch>
        </p:blipFill>
        <p:spPr>
          <a:xfrm>
            <a:off x="1040146" y="2146969"/>
            <a:ext cx="768723" cy="768723"/>
          </a:xfrm>
          <a:prstGeom prst="rect">
            <a:avLst/>
          </a:prstGeom>
          <a:ln w="12700">
            <a:miter lim="400000"/>
          </a:ln>
        </p:spPr>
      </p:pic>
      <p:sp>
        <p:nvSpPr>
          <p:cNvPr id="6" name="Safety and security">
            <a:extLst>
              <a:ext uri="{FF2B5EF4-FFF2-40B4-BE49-F238E27FC236}">
                <a16:creationId xmlns:a16="http://schemas.microsoft.com/office/drawing/2014/main" id="{ED52FAE1-67AE-4EFD-8F27-9C698AD81D8D}"/>
              </a:ext>
            </a:extLst>
          </p:cNvPr>
          <p:cNvSpPr txBox="1"/>
          <p:nvPr/>
        </p:nvSpPr>
        <p:spPr>
          <a:xfrm>
            <a:off x="1030163" y="2880621"/>
            <a:ext cx="788664" cy="536494"/>
          </a:xfrm>
          <a:prstGeom prst="rect">
            <a:avLst/>
          </a:prstGeom>
          <a:ln w="12700">
            <a:miter lim="400000"/>
          </a:ln>
          <a:extLst>
            <a:ext uri="{C572A759-6A51-4108-AA02-DFA0A04FC94B}">
              <ma14:wrappingTextBoxFlag xmlns="" xmlns:ma14="http://schemas.microsoft.com/office/mac/drawingml/2011/main" val="1"/>
            </a:ext>
          </a:extLst>
        </p:spPr>
        <p:txBody>
          <a:bodyPr lIns="19050" tIns="19050" rIns="19050" bIns="19050" anchor="ctr">
            <a:spAutoFit/>
          </a:bodyPr>
          <a:lstStyle>
            <a:lvl1pPr algn="ctr">
              <a:lnSpc>
                <a:spcPts val="5400"/>
              </a:lnSpc>
              <a:defRPr sz="2000" cap="all" spc="250">
                <a:solidFill>
                  <a:srgbClr val="516A77"/>
                </a:solidFill>
                <a:latin typeface="Scto Grotesk A Bold"/>
                <a:ea typeface="Scto Grotesk A Bold"/>
                <a:cs typeface="Scto Grotesk A Bold"/>
                <a:sym typeface="Scto Grotesk A Bold"/>
              </a:defRPr>
            </a:lvl1pPr>
          </a:lstStyle>
          <a:p>
            <a:pPr defTabSz="228600" fontAlgn="auto" hangingPunct="0">
              <a:lnSpc>
                <a:spcPct val="150000"/>
              </a:lnSpc>
              <a:spcBef>
                <a:spcPts val="2000"/>
              </a:spcBef>
              <a:spcAft>
                <a:spcPts val="0"/>
              </a:spcAft>
            </a:pPr>
            <a:r>
              <a:rPr sz="750" kern="0" spc="125" dirty="0"/>
              <a:t>Safety and security</a:t>
            </a:r>
          </a:p>
        </p:txBody>
      </p:sp>
      <p:pic>
        <p:nvPicPr>
          <p:cNvPr id="7" name="Image" descr="Image">
            <a:extLst>
              <a:ext uri="{FF2B5EF4-FFF2-40B4-BE49-F238E27FC236}">
                <a16:creationId xmlns:a16="http://schemas.microsoft.com/office/drawing/2014/main" id="{5198B933-6BF8-4AE4-9B3D-4CF7A4ADFD73}"/>
              </a:ext>
            </a:extLst>
          </p:cNvPr>
          <p:cNvPicPr>
            <a:picLocks noChangeAspect="1"/>
          </p:cNvPicPr>
          <p:nvPr/>
        </p:nvPicPr>
        <p:blipFill>
          <a:blip r:embed="rId3"/>
          <a:stretch>
            <a:fillRect/>
          </a:stretch>
        </p:blipFill>
        <p:spPr>
          <a:xfrm>
            <a:off x="3151641" y="2146969"/>
            <a:ext cx="768723" cy="768723"/>
          </a:xfrm>
          <a:prstGeom prst="rect">
            <a:avLst/>
          </a:prstGeom>
          <a:ln w="12700">
            <a:miter lim="400000"/>
          </a:ln>
        </p:spPr>
      </p:pic>
      <p:sp>
        <p:nvSpPr>
          <p:cNvPr id="8" name="Health">
            <a:extLst>
              <a:ext uri="{FF2B5EF4-FFF2-40B4-BE49-F238E27FC236}">
                <a16:creationId xmlns:a16="http://schemas.microsoft.com/office/drawing/2014/main" id="{BFD34AFE-533A-4770-B682-82297212E177}"/>
              </a:ext>
            </a:extLst>
          </p:cNvPr>
          <p:cNvSpPr txBox="1"/>
          <p:nvPr/>
        </p:nvSpPr>
        <p:spPr>
          <a:xfrm>
            <a:off x="3141658" y="2912623"/>
            <a:ext cx="788664" cy="320088"/>
          </a:xfrm>
          <a:prstGeom prst="rect">
            <a:avLst/>
          </a:prstGeom>
          <a:ln w="12700">
            <a:miter lim="400000"/>
          </a:ln>
          <a:extLst>
            <a:ext uri="{C572A759-6A51-4108-AA02-DFA0A04FC94B}">
              <ma14:wrappingTextBoxFlag xmlns="" xmlns:ma14="http://schemas.microsoft.com/office/mac/drawingml/2011/main" val="1"/>
            </a:ext>
          </a:extLst>
        </p:spPr>
        <p:txBody>
          <a:bodyPr lIns="19050" tIns="19050" rIns="19050" bIns="19050" anchor="ctr">
            <a:spAutoFit/>
          </a:bodyPr>
          <a:lstStyle>
            <a:lvl1pPr algn="ctr">
              <a:lnSpc>
                <a:spcPts val="5400"/>
              </a:lnSpc>
              <a:defRPr sz="2000" cap="all" spc="250">
                <a:solidFill>
                  <a:srgbClr val="516A77"/>
                </a:solidFill>
                <a:latin typeface="Scto Grotesk A Bold"/>
                <a:ea typeface="Scto Grotesk A Bold"/>
                <a:cs typeface="Scto Grotesk A Bold"/>
                <a:sym typeface="Scto Grotesk A Bold"/>
              </a:defRPr>
            </a:lvl1pPr>
          </a:lstStyle>
          <a:p>
            <a:pPr defTabSz="228600" fontAlgn="auto" hangingPunct="0">
              <a:lnSpc>
                <a:spcPts val="2700"/>
              </a:lnSpc>
              <a:spcBef>
                <a:spcPts val="2000"/>
              </a:spcBef>
              <a:spcAft>
                <a:spcPts val="0"/>
              </a:spcAft>
            </a:pPr>
            <a:r>
              <a:rPr sz="750" kern="0" spc="125" dirty="0"/>
              <a:t>Health</a:t>
            </a:r>
          </a:p>
        </p:txBody>
      </p:sp>
      <p:pic>
        <p:nvPicPr>
          <p:cNvPr id="9" name="Image" descr="Image">
            <a:extLst>
              <a:ext uri="{FF2B5EF4-FFF2-40B4-BE49-F238E27FC236}">
                <a16:creationId xmlns:a16="http://schemas.microsoft.com/office/drawing/2014/main" id="{4D626C7C-2FE6-4829-B591-FCCCCCD1DB94}"/>
              </a:ext>
            </a:extLst>
          </p:cNvPr>
          <p:cNvPicPr>
            <a:picLocks noChangeAspect="1"/>
          </p:cNvPicPr>
          <p:nvPr/>
        </p:nvPicPr>
        <p:blipFill>
          <a:blip r:embed="rId3"/>
          <a:stretch>
            <a:fillRect/>
          </a:stretch>
        </p:blipFill>
        <p:spPr>
          <a:xfrm>
            <a:off x="5217970" y="2146969"/>
            <a:ext cx="768723" cy="768723"/>
          </a:xfrm>
          <a:prstGeom prst="rect">
            <a:avLst/>
          </a:prstGeom>
          <a:ln w="12700">
            <a:miter lim="400000"/>
          </a:ln>
        </p:spPr>
      </p:pic>
      <p:sp>
        <p:nvSpPr>
          <p:cNvPr id="10" name="Culture">
            <a:extLst>
              <a:ext uri="{FF2B5EF4-FFF2-40B4-BE49-F238E27FC236}">
                <a16:creationId xmlns:a16="http://schemas.microsoft.com/office/drawing/2014/main" id="{E5D36682-135D-4541-BE38-CC3A564AB5AB}"/>
              </a:ext>
            </a:extLst>
          </p:cNvPr>
          <p:cNvSpPr txBox="1"/>
          <p:nvPr/>
        </p:nvSpPr>
        <p:spPr>
          <a:xfrm>
            <a:off x="5208000" y="2912623"/>
            <a:ext cx="788664" cy="320088"/>
          </a:xfrm>
          <a:prstGeom prst="rect">
            <a:avLst/>
          </a:prstGeom>
          <a:ln w="12700">
            <a:miter lim="400000"/>
          </a:ln>
          <a:extLst>
            <a:ext uri="{C572A759-6A51-4108-AA02-DFA0A04FC94B}">
              <ma14:wrappingTextBoxFlag xmlns="" xmlns:ma14="http://schemas.microsoft.com/office/mac/drawingml/2011/main" val="1"/>
            </a:ext>
          </a:extLst>
        </p:spPr>
        <p:txBody>
          <a:bodyPr lIns="19050" tIns="19050" rIns="19050" bIns="19050" anchor="ctr">
            <a:spAutoFit/>
          </a:bodyPr>
          <a:lstStyle>
            <a:lvl1pPr algn="ctr">
              <a:lnSpc>
                <a:spcPts val="5400"/>
              </a:lnSpc>
              <a:defRPr sz="2000" cap="all" spc="250">
                <a:solidFill>
                  <a:srgbClr val="516A77"/>
                </a:solidFill>
                <a:latin typeface="Scto Grotesk A Bold"/>
                <a:ea typeface="Scto Grotesk A Bold"/>
                <a:cs typeface="Scto Grotesk A Bold"/>
                <a:sym typeface="Scto Grotesk A Bold"/>
              </a:defRPr>
            </a:lvl1pPr>
          </a:lstStyle>
          <a:p>
            <a:pPr defTabSz="228600" fontAlgn="auto" hangingPunct="0">
              <a:lnSpc>
                <a:spcPts val="2700"/>
              </a:lnSpc>
              <a:spcBef>
                <a:spcPts val="2000"/>
              </a:spcBef>
              <a:spcAft>
                <a:spcPts val="0"/>
              </a:spcAft>
            </a:pPr>
            <a:r>
              <a:rPr sz="750" kern="0" spc="125" dirty="0"/>
              <a:t>Culture</a:t>
            </a:r>
          </a:p>
        </p:txBody>
      </p:sp>
      <p:sp>
        <p:nvSpPr>
          <p:cNvPr id="11" name="International SOS">
            <a:extLst>
              <a:ext uri="{FF2B5EF4-FFF2-40B4-BE49-F238E27FC236}">
                <a16:creationId xmlns:a16="http://schemas.microsoft.com/office/drawing/2014/main" id="{0F176C3E-B72A-490C-A981-99AEDEA57F35}"/>
              </a:ext>
            </a:extLst>
          </p:cNvPr>
          <p:cNvSpPr txBox="1"/>
          <p:nvPr/>
        </p:nvSpPr>
        <p:spPr>
          <a:xfrm>
            <a:off x="7205464" y="2965595"/>
            <a:ext cx="1033188" cy="363369"/>
          </a:xfrm>
          <a:prstGeom prst="rect">
            <a:avLst/>
          </a:prstGeom>
          <a:ln w="12700">
            <a:miter lim="400000"/>
          </a:ln>
          <a:extLst>
            <a:ext uri="{C572A759-6A51-4108-AA02-DFA0A04FC94B}">
              <ma14:wrappingTextBoxFlag xmlns="" xmlns:ma14="http://schemas.microsoft.com/office/mac/drawingml/2011/main" val="1"/>
            </a:ext>
          </a:extLst>
        </p:spPr>
        <p:txBody>
          <a:bodyPr lIns="19050" tIns="19050" rIns="19050" bIns="19050" anchor="ctr">
            <a:spAutoFit/>
          </a:bodyPr>
          <a:lstStyle>
            <a:lvl1pPr algn="ctr">
              <a:lnSpc>
                <a:spcPts val="5400"/>
              </a:lnSpc>
              <a:defRPr sz="2000" cap="all" spc="250">
                <a:solidFill>
                  <a:srgbClr val="516A77"/>
                </a:solidFill>
                <a:latin typeface="Scto Grotesk A Bold"/>
                <a:ea typeface="Scto Grotesk A Bold"/>
                <a:cs typeface="Scto Grotesk A Bold"/>
                <a:sym typeface="Scto Grotesk A Bold"/>
              </a:defRPr>
            </a:lvl1pPr>
          </a:lstStyle>
          <a:p>
            <a:pPr defTabSz="228600" fontAlgn="auto" hangingPunct="0">
              <a:lnSpc>
                <a:spcPct val="150000"/>
              </a:lnSpc>
              <a:spcBef>
                <a:spcPts val="2000"/>
              </a:spcBef>
              <a:spcAft>
                <a:spcPts val="0"/>
              </a:spcAft>
            </a:pPr>
            <a:r>
              <a:rPr sz="750" kern="0" spc="125" dirty="0"/>
              <a:t>International SOS</a:t>
            </a:r>
          </a:p>
        </p:txBody>
      </p:sp>
      <p:pic>
        <p:nvPicPr>
          <p:cNvPr id="12" name="Image" descr="Image">
            <a:extLst>
              <a:ext uri="{FF2B5EF4-FFF2-40B4-BE49-F238E27FC236}">
                <a16:creationId xmlns:a16="http://schemas.microsoft.com/office/drawing/2014/main" id="{BBCA9E51-EC6A-42F7-8AA2-7D829B470AEE}"/>
              </a:ext>
            </a:extLst>
          </p:cNvPr>
          <p:cNvPicPr>
            <a:picLocks noChangeAspect="1"/>
          </p:cNvPicPr>
          <p:nvPr/>
        </p:nvPicPr>
        <p:blipFill>
          <a:blip r:embed="rId3"/>
          <a:stretch>
            <a:fillRect/>
          </a:stretch>
        </p:blipFill>
        <p:spPr>
          <a:xfrm>
            <a:off x="3151628" y="3664867"/>
            <a:ext cx="768723" cy="768723"/>
          </a:xfrm>
          <a:prstGeom prst="rect">
            <a:avLst/>
          </a:prstGeom>
          <a:ln w="12700">
            <a:miter lim="400000"/>
          </a:ln>
        </p:spPr>
      </p:pic>
      <p:sp>
        <p:nvSpPr>
          <p:cNvPr id="13" name="Employment">
            <a:extLst>
              <a:ext uri="{FF2B5EF4-FFF2-40B4-BE49-F238E27FC236}">
                <a16:creationId xmlns:a16="http://schemas.microsoft.com/office/drawing/2014/main" id="{A50CA29A-31F3-49F3-9F5B-2F8B2AB77737}"/>
              </a:ext>
            </a:extLst>
          </p:cNvPr>
          <p:cNvSpPr txBox="1"/>
          <p:nvPr/>
        </p:nvSpPr>
        <p:spPr>
          <a:xfrm>
            <a:off x="3072304" y="4424172"/>
            <a:ext cx="927372" cy="320088"/>
          </a:xfrm>
          <a:prstGeom prst="rect">
            <a:avLst/>
          </a:prstGeom>
          <a:ln w="12700">
            <a:miter lim="400000"/>
          </a:ln>
          <a:extLst>
            <a:ext uri="{C572A759-6A51-4108-AA02-DFA0A04FC94B}">
              <ma14:wrappingTextBoxFlag xmlns="" xmlns:ma14="http://schemas.microsoft.com/office/mac/drawingml/2011/main" val="1"/>
            </a:ext>
          </a:extLst>
        </p:spPr>
        <p:txBody>
          <a:bodyPr lIns="19050" tIns="19050" rIns="19050" bIns="19050" anchor="ctr">
            <a:spAutoFit/>
          </a:bodyPr>
          <a:lstStyle>
            <a:lvl1pPr algn="ctr">
              <a:lnSpc>
                <a:spcPts val="5400"/>
              </a:lnSpc>
              <a:defRPr sz="2000" cap="all" spc="250">
                <a:solidFill>
                  <a:srgbClr val="516A77"/>
                </a:solidFill>
                <a:latin typeface="Scto Grotesk A Bold"/>
                <a:ea typeface="Scto Grotesk A Bold"/>
                <a:cs typeface="Scto Grotesk A Bold"/>
                <a:sym typeface="Scto Grotesk A Bold"/>
              </a:defRPr>
            </a:lvl1pPr>
          </a:lstStyle>
          <a:p>
            <a:pPr defTabSz="228600" fontAlgn="auto" hangingPunct="0">
              <a:lnSpc>
                <a:spcPts val="2700"/>
              </a:lnSpc>
              <a:spcBef>
                <a:spcPts val="2000"/>
              </a:spcBef>
              <a:spcAft>
                <a:spcPts val="0"/>
              </a:spcAft>
            </a:pPr>
            <a:r>
              <a:rPr sz="750" kern="0" spc="125" dirty="0"/>
              <a:t>Employment</a:t>
            </a:r>
          </a:p>
        </p:txBody>
      </p:sp>
      <p:pic>
        <p:nvPicPr>
          <p:cNvPr id="14" name="Image" descr="Image">
            <a:extLst>
              <a:ext uri="{FF2B5EF4-FFF2-40B4-BE49-F238E27FC236}">
                <a16:creationId xmlns:a16="http://schemas.microsoft.com/office/drawing/2014/main" id="{0F9ED17C-5F98-48E8-873F-0B6ECCC3ABDC}"/>
              </a:ext>
            </a:extLst>
          </p:cNvPr>
          <p:cNvPicPr>
            <a:picLocks noChangeAspect="1"/>
          </p:cNvPicPr>
          <p:nvPr/>
        </p:nvPicPr>
        <p:blipFill>
          <a:blip r:embed="rId3"/>
          <a:stretch>
            <a:fillRect/>
          </a:stretch>
        </p:blipFill>
        <p:spPr>
          <a:xfrm>
            <a:off x="5217970" y="3664867"/>
            <a:ext cx="768723" cy="768723"/>
          </a:xfrm>
          <a:prstGeom prst="rect">
            <a:avLst/>
          </a:prstGeom>
          <a:ln w="12700">
            <a:miter lim="400000"/>
          </a:ln>
        </p:spPr>
      </p:pic>
      <p:sp>
        <p:nvSpPr>
          <p:cNvPr id="15" name="Financial and Legal Matters">
            <a:extLst>
              <a:ext uri="{FF2B5EF4-FFF2-40B4-BE49-F238E27FC236}">
                <a16:creationId xmlns:a16="http://schemas.microsoft.com/office/drawing/2014/main" id="{8A931488-86BD-4E91-9BEE-EE78FBD0FB12}"/>
              </a:ext>
            </a:extLst>
          </p:cNvPr>
          <p:cNvSpPr txBox="1"/>
          <p:nvPr/>
        </p:nvSpPr>
        <p:spPr>
          <a:xfrm>
            <a:off x="4959146" y="4535881"/>
            <a:ext cx="1286370" cy="363369"/>
          </a:xfrm>
          <a:prstGeom prst="rect">
            <a:avLst/>
          </a:prstGeom>
          <a:ln w="12700">
            <a:miter lim="400000"/>
          </a:ln>
          <a:extLst>
            <a:ext uri="{C572A759-6A51-4108-AA02-DFA0A04FC94B}">
              <ma14:wrappingTextBoxFlag xmlns="" xmlns:ma14="http://schemas.microsoft.com/office/mac/drawingml/2011/main" val="1"/>
            </a:ext>
          </a:extLst>
        </p:spPr>
        <p:txBody>
          <a:bodyPr lIns="19050" tIns="19050" rIns="19050" bIns="19050" anchor="ctr">
            <a:spAutoFit/>
          </a:bodyPr>
          <a:lstStyle>
            <a:lvl1pPr algn="ctr">
              <a:lnSpc>
                <a:spcPts val="5400"/>
              </a:lnSpc>
              <a:defRPr sz="2000" cap="all" spc="250">
                <a:solidFill>
                  <a:srgbClr val="516A77"/>
                </a:solidFill>
                <a:latin typeface="Scto Grotesk A Bold"/>
                <a:ea typeface="Scto Grotesk A Bold"/>
                <a:cs typeface="Scto Grotesk A Bold"/>
                <a:sym typeface="Scto Grotesk A Bold"/>
              </a:defRPr>
            </a:lvl1pPr>
          </a:lstStyle>
          <a:p>
            <a:pPr defTabSz="228600" fontAlgn="auto" hangingPunct="0">
              <a:lnSpc>
                <a:spcPct val="150000"/>
              </a:lnSpc>
              <a:spcBef>
                <a:spcPts val="2000"/>
              </a:spcBef>
              <a:spcAft>
                <a:spcPts val="0"/>
              </a:spcAft>
            </a:pPr>
            <a:r>
              <a:rPr sz="750" kern="0" spc="125" dirty="0"/>
              <a:t>Financial and Legal Matters</a:t>
            </a:r>
          </a:p>
        </p:txBody>
      </p:sp>
      <p:pic>
        <p:nvPicPr>
          <p:cNvPr id="16" name="Image" descr="Image">
            <a:extLst>
              <a:ext uri="{FF2B5EF4-FFF2-40B4-BE49-F238E27FC236}">
                <a16:creationId xmlns:a16="http://schemas.microsoft.com/office/drawing/2014/main" id="{8DB12077-D113-40DD-8718-EDBACFB6F9E8}"/>
              </a:ext>
            </a:extLst>
          </p:cNvPr>
          <p:cNvPicPr>
            <a:picLocks noChangeAspect="1"/>
          </p:cNvPicPr>
          <p:nvPr/>
        </p:nvPicPr>
        <p:blipFill>
          <a:blip r:embed="rId3"/>
          <a:stretch>
            <a:fillRect/>
          </a:stretch>
        </p:blipFill>
        <p:spPr>
          <a:xfrm>
            <a:off x="7337709" y="3664867"/>
            <a:ext cx="768723" cy="768723"/>
          </a:xfrm>
          <a:prstGeom prst="rect">
            <a:avLst/>
          </a:prstGeom>
          <a:ln w="12700">
            <a:miter lim="400000"/>
          </a:ln>
        </p:spPr>
      </p:pic>
      <p:sp>
        <p:nvSpPr>
          <p:cNvPr id="17" name="Research center operations">
            <a:extLst>
              <a:ext uri="{FF2B5EF4-FFF2-40B4-BE49-F238E27FC236}">
                <a16:creationId xmlns:a16="http://schemas.microsoft.com/office/drawing/2014/main" id="{E2DE0CE9-748A-4DAB-88D5-5A42B0FAF88F}"/>
              </a:ext>
            </a:extLst>
          </p:cNvPr>
          <p:cNvSpPr txBox="1"/>
          <p:nvPr/>
        </p:nvSpPr>
        <p:spPr>
          <a:xfrm>
            <a:off x="7078886" y="4535881"/>
            <a:ext cx="1286370" cy="363369"/>
          </a:xfrm>
          <a:prstGeom prst="rect">
            <a:avLst/>
          </a:prstGeom>
          <a:ln w="12700">
            <a:miter lim="400000"/>
          </a:ln>
          <a:extLst>
            <a:ext uri="{C572A759-6A51-4108-AA02-DFA0A04FC94B}">
              <ma14:wrappingTextBoxFlag xmlns="" xmlns:ma14="http://schemas.microsoft.com/office/mac/drawingml/2011/main" val="1"/>
            </a:ext>
          </a:extLst>
        </p:spPr>
        <p:txBody>
          <a:bodyPr lIns="19050" tIns="19050" rIns="19050" bIns="19050" anchor="ctr">
            <a:spAutoFit/>
          </a:bodyPr>
          <a:lstStyle>
            <a:lvl1pPr algn="ctr">
              <a:lnSpc>
                <a:spcPts val="5400"/>
              </a:lnSpc>
              <a:defRPr sz="2000" cap="all" spc="250">
                <a:solidFill>
                  <a:srgbClr val="516A77"/>
                </a:solidFill>
                <a:latin typeface="Scto Grotesk A Bold"/>
                <a:ea typeface="Scto Grotesk A Bold"/>
                <a:cs typeface="Scto Grotesk A Bold"/>
                <a:sym typeface="Scto Grotesk A Bold"/>
              </a:defRPr>
            </a:lvl1pPr>
          </a:lstStyle>
          <a:p>
            <a:pPr defTabSz="228600" fontAlgn="auto" hangingPunct="0">
              <a:lnSpc>
                <a:spcPct val="150000"/>
              </a:lnSpc>
              <a:spcBef>
                <a:spcPts val="2000"/>
              </a:spcBef>
              <a:spcAft>
                <a:spcPts val="0"/>
              </a:spcAft>
            </a:pPr>
            <a:r>
              <a:rPr sz="750" kern="0" spc="125" dirty="0"/>
              <a:t>Research center operations</a:t>
            </a:r>
          </a:p>
        </p:txBody>
      </p:sp>
      <p:pic>
        <p:nvPicPr>
          <p:cNvPr id="18" name="Image" descr="Image">
            <a:extLst>
              <a:ext uri="{FF2B5EF4-FFF2-40B4-BE49-F238E27FC236}">
                <a16:creationId xmlns:a16="http://schemas.microsoft.com/office/drawing/2014/main" id="{180EB80B-4073-4615-8B38-2DE12059D825}"/>
              </a:ext>
            </a:extLst>
          </p:cNvPr>
          <p:cNvPicPr>
            <a:picLocks noChangeAspect="1"/>
          </p:cNvPicPr>
          <p:nvPr/>
        </p:nvPicPr>
        <p:blipFill>
          <a:blip r:embed="rId3"/>
          <a:stretch>
            <a:fillRect/>
          </a:stretch>
        </p:blipFill>
        <p:spPr>
          <a:xfrm>
            <a:off x="1040133" y="3700430"/>
            <a:ext cx="768723" cy="768723"/>
          </a:xfrm>
          <a:prstGeom prst="rect">
            <a:avLst/>
          </a:prstGeom>
          <a:ln w="12700">
            <a:miter lim="400000"/>
          </a:ln>
        </p:spPr>
      </p:pic>
      <p:sp>
        <p:nvSpPr>
          <p:cNvPr id="19" name="Outbound immigration">
            <a:extLst>
              <a:ext uri="{FF2B5EF4-FFF2-40B4-BE49-F238E27FC236}">
                <a16:creationId xmlns:a16="http://schemas.microsoft.com/office/drawing/2014/main" id="{1355F057-3DCF-41C6-B14B-CA87D65EC79A}"/>
              </a:ext>
            </a:extLst>
          </p:cNvPr>
          <p:cNvSpPr txBox="1"/>
          <p:nvPr/>
        </p:nvSpPr>
        <p:spPr>
          <a:xfrm>
            <a:off x="960809" y="4519057"/>
            <a:ext cx="927372" cy="363369"/>
          </a:xfrm>
          <a:prstGeom prst="rect">
            <a:avLst/>
          </a:prstGeom>
          <a:ln w="12700">
            <a:miter lim="400000"/>
          </a:ln>
          <a:extLst>
            <a:ext uri="{C572A759-6A51-4108-AA02-DFA0A04FC94B}">
              <ma14:wrappingTextBoxFlag xmlns="" xmlns:ma14="http://schemas.microsoft.com/office/mac/drawingml/2011/main" val="1"/>
            </a:ext>
          </a:extLst>
        </p:spPr>
        <p:txBody>
          <a:bodyPr lIns="19050" tIns="19050" rIns="19050" bIns="19050" anchor="ctr">
            <a:spAutoFit/>
          </a:bodyPr>
          <a:lstStyle>
            <a:lvl1pPr algn="ctr">
              <a:lnSpc>
                <a:spcPts val="5400"/>
              </a:lnSpc>
              <a:defRPr sz="2000" cap="all" spc="250">
                <a:solidFill>
                  <a:srgbClr val="516A77"/>
                </a:solidFill>
                <a:latin typeface="Scto Grotesk A Bold"/>
                <a:ea typeface="Scto Grotesk A Bold"/>
                <a:cs typeface="Scto Grotesk A Bold"/>
                <a:sym typeface="Scto Grotesk A Bold"/>
              </a:defRPr>
            </a:lvl1pPr>
          </a:lstStyle>
          <a:p>
            <a:pPr defTabSz="228600" fontAlgn="auto" hangingPunct="0">
              <a:lnSpc>
                <a:spcPct val="150000"/>
              </a:lnSpc>
              <a:spcBef>
                <a:spcPts val="2000"/>
              </a:spcBef>
              <a:spcAft>
                <a:spcPts val="0"/>
              </a:spcAft>
            </a:pPr>
            <a:r>
              <a:rPr sz="750" kern="0" spc="125" dirty="0"/>
              <a:t>Outbound immigration</a:t>
            </a:r>
          </a:p>
        </p:txBody>
      </p:sp>
      <p:pic>
        <p:nvPicPr>
          <p:cNvPr id="20" name="Picture 19">
            <a:extLst>
              <a:ext uri="{FF2B5EF4-FFF2-40B4-BE49-F238E27FC236}">
                <a16:creationId xmlns:a16="http://schemas.microsoft.com/office/drawing/2014/main" id="{8A29B44F-D8D9-4218-B05B-673B58EF1818}"/>
              </a:ext>
            </a:extLst>
          </p:cNvPr>
          <p:cNvPicPr>
            <a:picLocks noChangeAspect="1"/>
          </p:cNvPicPr>
          <p:nvPr/>
        </p:nvPicPr>
        <p:blipFill>
          <a:blip r:embed="rId4"/>
          <a:stretch>
            <a:fillRect/>
          </a:stretch>
        </p:blipFill>
        <p:spPr>
          <a:xfrm>
            <a:off x="1269713" y="2336403"/>
            <a:ext cx="309563" cy="381000"/>
          </a:xfrm>
          <a:prstGeom prst="rect">
            <a:avLst/>
          </a:prstGeom>
        </p:spPr>
      </p:pic>
      <p:pic>
        <p:nvPicPr>
          <p:cNvPr id="21" name="Picture 20">
            <a:extLst>
              <a:ext uri="{FF2B5EF4-FFF2-40B4-BE49-F238E27FC236}">
                <a16:creationId xmlns:a16="http://schemas.microsoft.com/office/drawing/2014/main" id="{DAA3F1F0-48D4-4F42-A13B-14D672922D18}"/>
              </a:ext>
            </a:extLst>
          </p:cNvPr>
          <p:cNvPicPr>
            <a:picLocks noChangeAspect="1"/>
          </p:cNvPicPr>
          <p:nvPr/>
        </p:nvPicPr>
        <p:blipFill>
          <a:blip r:embed="rId5"/>
          <a:stretch>
            <a:fillRect/>
          </a:stretch>
        </p:blipFill>
        <p:spPr>
          <a:xfrm>
            <a:off x="3345489" y="2330260"/>
            <a:ext cx="381000" cy="381000"/>
          </a:xfrm>
          <a:prstGeom prst="rect">
            <a:avLst/>
          </a:prstGeom>
        </p:spPr>
      </p:pic>
      <p:pic>
        <p:nvPicPr>
          <p:cNvPr id="22" name="Picture 21">
            <a:extLst>
              <a:ext uri="{FF2B5EF4-FFF2-40B4-BE49-F238E27FC236}">
                <a16:creationId xmlns:a16="http://schemas.microsoft.com/office/drawing/2014/main" id="{B826F8BF-4A22-4687-9FE6-DF1B7A97FC57}"/>
              </a:ext>
            </a:extLst>
          </p:cNvPr>
          <p:cNvPicPr>
            <a:picLocks noChangeAspect="1"/>
          </p:cNvPicPr>
          <p:nvPr/>
        </p:nvPicPr>
        <p:blipFill>
          <a:blip r:embed="rId6"/>
          <a:stretch>
            <a:fillRect/>
          </a:stretch>
        </p:blipFill>
        <p:spPr>
          <a:xfrm>
            <a:off x="5373731" y="2354072"/>
            <a:ext cx="457200" cy="333375"/>
          </a:xfrm>
          <a:prstGeom prst="rect">
            <a:avLst/>
          </a:prstGeom>
        </p:spPr>
      </p:pic>
      <p:pic>
        <p:nvPicPr>
          <p:cNvPr id="23" name="Picture 22">
            <a:extLst>
              <a:ext uri="{FF2B5EF4-FFF2-40B4-BE49-F238E27FC236}">
                <a16:creationId xmlns:a16="http://schemas.microsoft.com/office/drawing/2014/main" id="{3EEFC6D5-169A-488B-B495-9D9E8FDA8B5C}"/>
              </a:ext>
            </a:extLst>
          </p:cNvPr>
          <p:cNvPicPr>
            <a:picLocks noChangeAspect="1"/>
          </p:cNvPicPr>
          <p:nvPr/>
        </p:nvPicPr>
        <p:blipFill>
          <a:blip r:embed="rId7"/>
          <a:stretch>
            <a:fillRect/>
          </a:stretch>
        </p:blipFill>
        <p:spPr>
          <a:xfrm>
            <a:off x="7531558" y="2328799"/>
            <a:ext cx="381000" cy="381000"/>
          </a:xfrm>
          <a:prstGeom prst="rect">
            <a:avLst/>
          </a:prstGeom>
        </p:spPr>
      </p:pic>
      <p:pic>
        <p:nvPicPr>
          <p:cNvPr id="24" name="Picture 23">
            <a:extLst>
              <a:ext uri="{FF2B5EF4-FFF2-40B4-BE49-F238E27FC236}">
                <a16:creationId xmlns:a16="http://schemas.microsoft.com/office/drawing/2014/main" id="{12476D11-F136-4625-853B-2EE293A4DF64}"/>
              </a:ext>
            </a:extLst>
          </p:cNvPr>
          <p:cNvPicPr>
            <a:picLocks noChangeAspect="1"/>
          </p:cNvPicPr>
          <p:nvPr/>
        </p:nvPicPr>
        <p:blipFill>
          <a:blip r:embed="rId8"/>
          <a:stretch>
            <a:fillRect/>
          </a:stretch>
        </p:blipFill>
        <p:spPr>
          <a:xfrm>
            <a:off x="1233994" y="3894291"/>
            <a:ext cx="381000" cy="381000"/>
          </a:xfrm>
          <a:prstGeom prst="rect">
            <a:avLst/>
          </a:prstGeom>
        </p:spPr>
      </p:pic>
      <p:pic>
        <p:nvPicPr>
          <p:cNvPr id="25" name="Picture 24">
            <a:extLst>
              <a:ext uri="{FF2B5EF4-FFF2-40B4-BE49-F238E27FC236}">
                <a16:creationId xmlns:a16="http://schemas.microsoft.com/office/drawing/2014/main" id="{AA813AA1-20A2-493E-ADB5-8FBA3E6C94C5}"/>
              </a:ext>
            </a:extLst>
          </p:cNvPr>
          <p:cNvPicPr>
            <a:picLocks noChangeAspect="1"/>
          </p:cNvPicPr>
          <p:nvPr/>
        </p:nvPicPr>
        <p:blipFill>
          <a:blip r:embed="rId9"/>
          <a:stretch>
            <a:fillRect/>
          </a:stretch>
        </p:blipFill>
        <p:spPr>
          <a:xfrm>
            <a:off x="3345489" y="3858728"/>
            <a:ext cx="404813" cy="381000"/>
          </a:xfrm>
          <a:prstGeom prst="rect">
            <a:avLst/>
          </a:prstGeom>
        </p:spPr>
      </p:pic>
      <p:pic>
        <p:nvPicPr>
          <p:cNvPr id="26" name="Picture 25">
            <a:extLst>
              <a:ext uri="{FF2B5EF4-FFF2-40B4-BE49-F238E27FC236}">
                <a16:creationId xmlns:a16="http://schemas.microsoft.com/office/drawing/2014/main" id="{D76CF3F5-6437-45C8-960C-0BCA5652D6AD}"/>
              </a:ext>
            </a:extLst>
          </p:cNvPr>
          <p:cNvPicPr>
            <a:picLocks noChangeAspect="1"/>
          </p:cNvPicPr>
          <p:nvPr/>
        </p:nvPicPr>
        <p:blipFill>
          <a:blip r:embed="rId10"/>
          <a:stretch>
            <a:fillRect/>
          </a:stretch>
        </p:blipFill>
        <p:spPr>
          <a:xfrm>
            <a:off x="5388018" y="3860001"/>
            <a:ext cx="442913" cy="381000"/>
          </a:xfrm>
          <a:prstGeom prst="rect">
            <a:avLst/>
          </a:prstGeom>
        </p:spPr>
      </p:pic>
      <p:pic>
        <p:nvPicPr>
          <p:cNvPr id="27" name="Picture 26">
            <a:extLst>
              <a:ext uri="{FF2B5EF4-FFF2-40B4-BE49-F238E27FC236}">
                <a16:creationId xmlns:a16="http://schemas.microsoft.com/office/drawing/2014/main" id="{80A9DD0A-514E-4975-BDA1-6330E937922B}"/>
              </a:ext>
            </a:extLst>
          </p:cNvPr>
          <p:cNvPicPr>
            <a:picLocks noChangeAspect="1"/>
          </p:cNvPicPr>
          <p:nvPr/>
        </p:nvPicPr>
        <p:blipFill>
          <a:blip r:embed="rId11"/>
          <a:stretch>
            <a:fillRect/>
          </a:stretch>
        </p:blipFill>
        <p:spPr>
          <a:xfrm>
            <a:off x="7576223" y="3858728"/>
            <a:ext cx="285750" cy="381000"/>
          </a:xfrm>
          <a:prstGeom prst="rect">
            <a:avLst/>
          </a:prstGeom>
        </p:spPr>
      </p:pic>
    </p:spTree>
    <p:extLst>
      <p:ext uri="{BB962C8B-B14F-4D97-AF65-F5344CB8AC3E}">
        <p14:creationId xmlns:p14="http://schemas.microsoft.com/office/powerpoint/2010/main" val="27137839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3192464-F0E1-4014-AEDB-E01AC34096F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367" r="1367"/>
          <a:stretch>
            <a:fillRect/>
          </a:stretch>
        </p:blipFill>
        <p:spPr/>
      </p:pic>
      <p:sp>
        <p:nvSpPr>
          <p:cNvPr id="4" name="Text Placeholder 3">
            <a:extLst>
              <a:ext uri="{FF2B5EF4-FFF2-40B4-BE49-F238E27FC236}">
                <a16:creationId xmlns:a16="http://schemas.microsoft.com/office/drawing/2014/main" id="{35768FF3-BE34-4766-8E2F-9615BE22F64D}"/>
              </a:ext>
            </a:extLst>
          </p:cNvPr>
          <p:cNvSpPr>
            <a:spLocks noGrp="1"/>
          </p:cNvSpPr>
          <p:nvPr>
            <p:ph type="body" sz="quarter" idx="17"/>
          </p:nvPr>
        </p:nvSpPr>
        <p:spPr/>
        <p:txBody>
          <a:bodyPr/>
          <a:lstStyle/>
          <a:p>
            <a:r>
              <a:rPr lang="en-US" dirty="0"/>
              <a:t>Travel by the numbers</a:t>
            </a:r>
          </a:p>
        </p:txBody>
      </p:sp>
    </p:spTree>
    <p:extLst>
      <p:ext uri="{BB962C8B-B14F-4D97-AF65-F5344CB8AC3E}">
        <p14:creationId xmlns:p14="http://schemas.microsoft.com/office/powerpoint/2010/main" val="14926357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5768FF3-BE34-4766-8E2F-9615BE22F64D}"/>
              </a:ext>
            </a:extLst>
          </p:cNvPr>
          <p:cNvSpPr>
            <a:spLocks noGrp="1"/>
          </p:cNvSpPr>
          <p:nvPr>
            <p:ph type="body" sz="quarter" idx="17"/>
          </p:nvPr>
        </p:nvSpPr>
        <p:spPr>
          <a:xfrm>
            <a:off x="1126927" y="1260680"/>
            <a:ext cx="7388424" cy="388849"/>
          </a:xfrm>
        </p:spPr>
        <p:txBody>
          <a:bodyPr/>
          <a:lstStyle/>
          <a:p>
            <a:r>
              <a:rPr lang="en-US" dirty="0"/>
              <a:t>Travel by the numbers</a:t>
            </a:r>
          </a:p>
        </p:txBody>
      </p:sp>
      <p:pic>
        <p:nvPicPr>
          <p:cNvPr id="8" name="Content Placeholder 4">
            <a:extLst>
              <a:ext uri="{FF2B5EF4-FFF2-40B4-BE49-F238E27FC236}">
                <a16:creationId xmlns:a16="http://schemas.microsoft.com/office/drawing/2014/main" id="{71049B20-8618-4983-A649-C149A9AAE00E}"/>
              </a:ext>
            </a:extLst>
          </p:cNvPr>
          <p:cNvPicPr>
            <a:picLocks noChangeAspect="1"/>
          </p:cNvPicPr>
          <p:nvPr/>
        </p:nvPicPr>
        <p:blipFill>
          <a:blip r:embed="rId3"/>
          <a:stretch>
            <a:fillRect/>
          </a:stretch>
        </p:blipFill>
        <p:spPr>
          <a:xfrm>
            <a:off x="1255162" y="1649529"/>
            <a:ext cx="6761912" cy="3748350"/>
          </a:xfrm>
          <a:prstGeom prst="rect">
            <a:avLst/>
          </a:prstGeom>
        </p:spPr>
      </p:pic>
    </p:spTree>
    <p:extLst>
      <p:ext uri="{BB962C8B-B14F-4D97-AF65-F5344CB8AC3E}">
        <p14:creationId xmlns:p14="http://schemas.microsoft.com/office/powerpoint/2010/main" val="38004966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25F973-A9C2-4F20-9650-6CC4996B599D}"/>
              </a:ext>
            </a:extLst>
          </p:cNvPr>
          <p:cNvSpPr>
            <a:spLocks noGrp="1"/>
          </p:cNvSpPr>
          <p:nvPr>
            <p:ph type="body" sz="quarter" idx="12"/>
          </p:nvPr>
        </p:nvSpPr>
        <p:spPr/>
        <p:txBody>
          <a:bodyPr/>
          <a:lstStyle/>
          <a:p>
            <a:r>
              <a:rPr lang="en-US" dirty="0"/>
              <a:t>Zeb Goodman 16, Denmark</a:t>
            </a:r>
          </a:p>
        </p:txBody>
      </p:sp>
      <p:sp>
        <p:nvSpPr>
          <p:cNvPr id="3" name="Text Placeholder 2">
            <a:extLst>
              <a:ext uri="{FF2B5EF4-FFF2-40B4-BE49-F238E27FC236}">
                <a16:creationId xmlns:a16="http://schemas.microsoft.com/office/drawing/2014/main" id="{8E0495C0-1E7E-4213-BB0C-B12E9CDFD591}"/>
              </a:ext>
            </a:extLst>
          </p:cNvPr>
          <p:cNvSpPr>
            <a:spLocks noGrp="1"/>
          </p:cNvSpPr>
          <p:nvPr>
            <p:ph type="body" sz="quarter" idx="13"/>
          </p:nvPr>
        </p:nvSpPr>
        <p:spPr/>
        <p:txBody>
          <a:bodyPr/>
          <a:lstStyle/>
          <a:p>
            <a:r>
              <a:rPr lang="en-US" dirty="0"/>
              <a:t>International Safety and Security</a:t>
            </a:r>
          </a:p>
        </p:txBody>
      </p:sp>
    </p:spTree>
    <p:extLst>
      <p:ext uri="{BB962C8B-B14F-4D97-AF65-F5344CB8AC3E}">
        <p14:creationId xmlns:p14="http://schemas.microsoft.com/office/powerpoint/2010/main" val="15360100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5768FF3-BE34-4766-8E2F-9615BE22F64D}"/>
              </a:ext>
            </a:extLst>
          </p:cNvPr>
          <p:cNvSpPr>
            <a:spLocks noGrp="1"/>
          </p:cNvSpPr>
          <p:nvPr>
            <p:ph type="body" sz="quarter" idx="17"/>
          </p:nvPr>
        </p:nvSpPr>
        <p:spPr/>
        <p:txBody>
          <a:bodyPr/>
          <a:lstStyle/>
          <a:p>
            <a:r>
              <a:rPr lang="en-US" dirty="0"/>
              <a:t>International sos</a:t>
            </a:r>
          </a:p>
        </p:txBody>
      </p:sp>
      <p:sp>
        <p:nvSpPr>
          <p:cNvPr id="5" name="International SOS is the market leader in global medical, mental health, and travel security for higher education, and our vetted partner for emergency response. The services are available to eligible students, faculty, and staff who are traveling or working overseas on behalf of Harvard.…">
            <a:extLst>
              <a:ext uri="{FF2B5EF4-FFF2-40B4-BE49-F238E27FC236}">
                <a16:creationId xmlns:a16="http://schemas.microsoft.com/office/drawing/2014/main" id="{7CE524F0-A57A-417E-A602-951346996513}"/>
              </a:ext>
            </a:extLst>
          </p:cNvPr>
          <p:cNvSpPr txBox="1"/>
          <p:nvPr/>
        </p:nvSpPr>
        <p:spPr>
          <a:xfrm>
            <a:off x="1126927" y="1671716"/>
            <a:ext cx="6883077" cy="3751027"/>
          </a:xfrm>
          <a:prstGeom prst="rect">
            <a:avLst/>
          </a:prstGeom>
          <a:ln w="12700">
            <a:miter lim="400000"/>
          </a:ln>
          <a:extLst>
            <a:ext uri="{C572A759-6A51-4108-AA02-DFA0A04FC94B}">
              <ma14:wrappingTextBoxFlag xmlns="" xmlns:ma14="http://schemas.microsoft.com/office/mac/drawingml/2011/main" val="1"/>
            </a:ext>
          </a:extLst>
        </p:spPr>
        <p:txBody>
          <a:bodyPr lIns="19050" tIns="19050" rIns="19050" bIns="19050" anchor="t">
            <a:spAutoFit/>
          </a:bodyPr>
          <a:lstStyle/>
          <a:p>
            <a:pPr algn="l" defTabSz="228600" fontAlgn="auto" hangingPunct="0">
              <a:lnSpc>
                <a:spcPts val="2250"/>
              </a:lnSpc>
              <a:spcBef>
                <a:spcPts val="0"/>
              </a:spcBef>
              <a:spcAft>
                <a:spcPts val="1500"/>
              </a:spcAft>
            </a:pPr>
            <a:r>
              <a:rPr sz="1875" kern="0" dirty="0">
                <a:solidFill>
                  <a:srgbClr val="5E6068"/>
                </a:solidFill>
                <a:latin typeface="Calibri" panose="020F0502020204030204"/>
                <a:sym typeface="Scto Grotesk A Regular"/>
              </a:rPr>
              <a:t>International SOS is the market leader in global medical, mental health, and travel security for higher education, and our vetted partner for </a:t>
            </a:r>
            <a:r>
              <a:rPr sz="1875" kern="0" dirty="0">
                <a:solidFill>
                  <a:srgbClr val="3F5766"/>
                </a:solidFill>
                <a:latin typeface="Calibri" panose="020F0502020204030204"/>
                <a:sym typeface="Scto Grotesk A Regular"/>
              </a:rPr>
              <a:t>emergency</a:t>
            </a:r>
            <a:r>
              <a:rPr sz="1875" kern="0" dirty="0">
                <a:solidFill>
                  <a:srgbClr val="5E6068"/>
                </a:solidFill>
                <a:latin typeface="Calibri" panose="020F0502020204030204"/>
                <a:sym typeface="Scto Grotesk A Regular"/>
              </a:rPr>
              <a:t> response. The services are available to eligible students, faculty, and staff who are traveling or working overseas on behalf of Harvard.</a:t>
            </a:r>
          </a:p>
          <a:p>
            <a:pPr algn="l" defTabSz="228600" fontAlgn="auto" hangingPunct="0">
              <a:lnSpc>
                <a:spcPct val="100000"/>
              </a:lnSpc>
              <a:spcBef>
                <a:spcPts val="2000"/>
              </a:spcBef>
              <a:spcAft>
                <a:spcPts val="0"/>
              </a:spcAft>
              <a:defRPr sz="2000" cap="all" spc="250">
                <a:solidFill>
                  <a:srgbClr val="516A77"/>
                </a:solidFill>
                <a:latin typeface="Scto Grotesk A Bold"/>
                <a:ea typeface="Scto Grotesk A Bold"/>
                <a:cs typeface="Scto Grotesk A Bold"/>
                <a:sym typeface="Scto Grotesk A Bold"/>
              </a:defRPr>
            </a:pPr>
            <a:r>
              <a:rPr sz="750" kern="0" cap="all" spc="125" dirty="0">
                <a:solidFill>
                  <a:srgbClr val="516A77"/>
                </a:solidFill>
                <a:latin typeface="Scto Grotesk A Bold"/>
                <a:sym typeface="Scto Grotesk A Bold"/>
              </a:rPr>
              <a:t>Key capabilities and services</a:t>
            </a:r>
          </a:p>
          <a:p>
            <a:pPr marL="238125" indent="-238125" algn="l" defTabSz="228600" fontAlgn="auto" hangingPunct="0">
              <a:lnSpc>
                <a:spcPct val="100000"/>
              </a:lnSpc>
              <a:spcBef>
                <a:spcPts val="900"/>
              </a:spcBef>
              <a:spcAft>
                <a:spcPts val="0"/>
              </a:spcAft>
              <a:buClr>
                <a:srgbClr val="FF6C1B"/>
              </a:buClr>
              <a:buSzPct val="100000"/>
              <a:buFontTx/>
              <a:buChar char="•"/>
              <a:defRPr sz="3800"/>
            </a:pPr>
            <a:r>
              <a:rPr lang="en-US" sz="1425" kern="0" dirty="0">
                <a:solidFill>
                  <a:srgbClr val="5E6068"/>
                </a:solidFill>
                <a:latin typeface="Calibri" panose="020F0502020204030204"/>
                <a:sym typeface="Scto Grotesk A Regular"/>
              </a:rPr>
              <a:t>Routine and emergency advice, assistance, and evacuations</a:t>
            </a:r>
          </a:p>
          <a:p>
            <a:pPr marL="238125" indent="-238125" algn="l" defTabSz="228600" fontAlgn="auto" hangingPunct="0">
              <a:lnSpc>
                <a:spcPct val="100000"/>
              </a:lnSpc>
              <a:spcBef>
                <a:spcPts val="900"/>
              </a:spcBef>
              <a:spcAft>
                <a:spcPts val="0"/>
              </a:spcAft>
              <a:buClr>
                <a:srgbClr val="FF6C1B"/>
              </a:buClr>
              <a:buSzPct val="100000"/>
              <a:buFontTx/>
              <a:buChar char="•"/>
              <a:defRPr sz="3800"/>
            </a:pPr>
            <a:r>
              <a:rPr lang="en-US" sz="1425" kern="0" dirty="0">
                <a:solidFill>
                  <a:srgbClr val="5E6068"/>
                </a:solidFill>
                <a:latin typeface="Calibri" panose="020F0502020204030204"/>
                <a:sym typeface="Scto Grotesk A Regular"/>
              </a:rPr>
              <a:t>24/7 hotline: +1-617-998-0000</a:t>
            </a:r>
          </a:p>
          <a:p>
            <a:pPr marL="238125" indent="-238125" algn="l" defTabSz="228600" fontAlgn="auto" hangingPunct="0">
              <a:lnSpc>
                <a:spcPct val="100000"/>
              </a:lnSpc>
              <a:spcBef>
                <a:spcPts val="900"/>
              </a:spcBef>
              <a:spcAft>
                <a:spcPts val="0"/>
              </a:spcAft>
              <a:buClr>
                <a:srgbClr val="FF6C1B"/>
              </a:buClr>
              <a:buSzPct val="100000"/>
              <a:buFontTx/>
              <a:buChar char="•"/>
              <a:defRPr sz="3800"/>
            </a:pPr>
            <a:r>
              <a:rPr sz="1425" kern="0" dirty="0">
                <a:solidFill>
                  <a:srgbClr val="5E6068"/>
                </a:solidFill>
                <a:latin typeface="Calibri" panose="020F0502020204030204"/>
                <a:sym typeface="Scto Grotesk A Regular"/>
              </a:rPr>
              <a:t>MyTrip</a:t>
            </a:r>
            <a:r>
              <a:rPr lang="en-US" sz="1425" kern="0" dirty="0">
                <a:solidFill>
                  <a:srgbClr val="5E6068"/>
                </a:solidFill>
                <a:latin typeface="Calibri" panose="020F0502020204030204"/>
                <a:sym typeface="Scto Grotesk A Regular"/>
              </a:rPr>
              <a:t>s travel registration platform: </a:t>
            </a:r>
            <a:r>
              <a:rPr lang="en-US" sz="1425" kern="0" dirty="0">
                <a:solidFill>
                  <a:srgbClr val="4472C4"/>
                </a:solidFill>
                <a:latin typeface="Calibri" panose="020F0502020204030204"/>
                <a:sym typeface="Scto Grotesk A Regular"/>
                <a:hlinkClick r:id="rId3">
                  <a:extLst>
                    <a:ext uri="{A12FA001-AC4F-418D-AE19-62706E023703}">
                      <ahyp:hlinkClr xmlns:ahyp="http://schemas.microsoft.com/office/drawing/2018/hyperlinkcolor" val="tx"/>
                    </a:ext>
                  </a:extLst>
                </a:hlinkClick>
              </a:rPr>
              <a:t>globalsupport.harvard.edu/mytrips</a:t>
            </a:r>
            <a:endParaRPr lang="en-US" sz="1425" kern="0" dirty="0">
              <a:solidFill>
                <a:srgbClr val="4472C4"/>
              </a:solidFill>
              <a:latin typeface="Calibri" panose="020F0502020204030204"/>
              <a:sym typeface="Scto Grotesk A Regular"/>
            </a:endParaRPr>
          </a:p>
          <a:p>
            <a:pPr marL="238125" indent="-238125" algn="l" defTabSz="228600" fontAlgn="auto" hangingPunct="0">
              <a:lnSpc>
                <a:spcPct val="100000"/>
              </a:lnSpc>
              <a:spcBef>
                <a:spcPts val="900"/>
              </a:spcBef>
              <a:spcAft>
                <a:spcPts val="0"/>
              </a:spcAft>
              <a:buClr>
                <a:srgbClr val="FF6C1B"/>
              </a:buClr>
              <a:buSzPct val="100000"/>
              <a:buFontTx/>
              <a:buChar char="•"/>
              <a:defRPr sz="3800"/>
            </a:pPr>
            <a:r>
              <a:rPr sz="1425" kern="0" dirty="0">
                <a:solidFill>
                  <a:srgbClr val="5E6068"/>
                </a:solidFill>
                <a:latin typeface="Calibri" panose="020F0502020204030204"/>
                <a:sym typeface="Scto Grotesk A Regular"/>
              </a:rPr>
              <a:t>Proactive incident communications</a:t>
            </a:r>
          </a:p>
          <a:p>
            <a:pPr marL="238125" indent="-238125" algn="l" defTabSz="228600" fontAlgn="auto" hangingPunct="0">
              <a:lnSpc>
                <a:spcPct val="100000"/>
              </a:lnSpc>
              <a:spcBef>
                <a:spcPts val="900"/>
              </a:spcBef>
              <a:spcAft>
                <a:spcPts val="0"/>
              </a:spcAft>
              <a:buClr>
                <a:srgbClr val="FF6C1B"/>
              </a:buClr>
              <a:buSzPct val="100000"/>
              <a:buFontTx/>
              <a:buChar char="•"/>
              <a:defRPr sz="3800"/>
            </a:pPr>
            <a:r>
              <a:rPr sz="1425" kern="0" dirty="0">
                <a:solidFill>
                  <a:srgbClr val="5E6068"/>
                </a:solidFill>
                <a:latin typeface="Calibri" panose="020F0502020204030204"/>
                <a:sym typeface="Scto Grotesk A Regular"/>
              </a:rPr>
              <a:t>Mobile app with country guides, alerts, and real-time check-in and chat features</a:t>
            </a:r>
          </a:p>
        </p:txBody>
      </p:sp>
      <p:pic>
        <p:nvPicPr>
          <p:cNvPr id="6" name="Picture 5">
            <a:extLst>
              <a:ext uri="{FF2B5EF4-FFF2-40B4-BE49-F238E27FC236}">
                <a16:creationId xmlns:a16="http://schemas.microsoft.com/office/drawing/2014/main" id="{6D77F7BD-223F-492E-B54C-30FD3B20CFDC}"/>
              </a:ext>
            </a:extLst>
          </p:cNvPr>
          <p:cNvPicPr>
            <a:picLocks noChangeAspect="1"/>
          </p:cNvPicPr>
          <p:nvPr/>
        </p:nvPicPr>
        <p:blipFill>
          <a:blip r:embed="rId4"/>
          <a:stretch>
            <a:fillRect/>
          </a:stretch>
        </p:blipFill>
        <p:spPr>
          <a:xfrm>
            <a:off x="453582" y="1710907"/>
            <a:ext cx="381000" cy="381000"/>
          </a:xfrm>
          <a:prstGeom prst="rect">
            <a:avLst/>
          </a:prstGeom>
        </p:spPr>
      </p:pic>
      <p:pic>
        <p:nvPicPr>
          <p:cNvPr id="7" name="International-SOS-1-617-998-0000.png" descr="International-SOS-1-617-998-0000.png">
            <a:extLst>
              <a:ext uri="{FF2B5EF4-FFF2-40B4-BE49-F238E27FC236}">
                <a16:creationId xmlns:a16="http://schemas.microsoft.com/office/drawing/2014/main" id="{C60FE1CB-BD96-40D6-B9B8-25FA585BCF30}"/>
              </a:ext>
            </a:extLst>
          </p:cNvPr>
          <p:cNvPicPr>
            <a:picLocks noChangeAspect="1"/>
          </p:cNvPicPr>
          <p:nvPr/>
        </p:nvPicPr>
        <p:blipFill>
          <a:blip r:embed="rId5">
            <a:alphaModFix amt="50000"/>
          </a:blip>
          <a:srcRect t="15163" b="27737"/>
          <a:stretch>
            <a:fillRect/>
          </a:stretch>
        </p:blipFill>
        <p:spPr>
          <a:xfrm>
            <a:off x="239463" y="3429000"/>
            <a:ext cx="809237" cy="354252"/>
          </a:xfrm>
          <a:prstGeom prst="rect">
            <a:avLst/>
          </a:prstGeom>
          <a:ln w="12700">
            <a:miter lim="400000"/>
          </a:ln>
        </p:spPr>
      </p:pic>
    </p:spTree>
    <p:extLst>
      <p:ext uri="{BB962C8B-B14F-4D97-AF65-F5344CB8AC3E}">
        <p14:creationId xmlns:p14="http://schemas.microsoft.com/office/powerpoint/2010/main" val="14762120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International sos"/>
          <p:cNvSpPr txBox="1"/>
          <p:nvPr/>
        </p:nvSpPr>
        <p:spPr>
          <a:xfrm>
            <a:off x="1162050" y="1286394"/>
            <a:ext cx="2319546" cy="193579"/>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nchor="ctr">
            <a:spAutoFit/>
          </a:bodyPr>
          <a:lstStyle>
            <a:lvl1pPr>
              <a:lnSpc>
                <a:spcPct val="120000"/>
              </a:lnSpc>
              <a:spcBef>
                <a:spcPts val="0"/>
              </a:spcBef>
              <a:defRPr sz="2400" cap="all" spc="300">
                <a:solidFill>
                  <a:srgbClr val="516A77"/>
                </a:solidFill>
                <a:latin typeface="+mj-lt"/>
                <a:ea typeface="+mj-ea"/>
                <a:cs typeface="+mj-cs"/>
                <a:sym typeface="Copy"/>
              </a:defRPr>
            </a:lvl1pPr>
          </a:lstStyle>
          <a:p>
            <a:pPr algn="l" defTabSz="228600" fontAlgn="auto" hangingPunct="0">
              <a:spcAft>
                <a:spcPts val="0"/>
              </a:spcAft>
            </a:pPr>
            <a:r>
              <a:rPr sz="900" kern="0" spc="150" dirty="0">
                <a:latin typeface="Calibri Light" panose="020F0302020204030204"/>
              </a:rPr>
              <a:t>International sos</a:t>
            </a:r>
            <a:r>
              <a:rPr lang="en-US" sz="900" kern="0" spc="150" dirty="0">
                <a:latin typeface="Calibri Light" panose="020F0302020204030204"/>
              </a:rPr>
              <a:t> → Mobile App</a:t>
            </a:r>
            <a:endParaRPr sz="900" kern="0" spc="150" dirty="0">
              <a:latin typeface="Calibri Light" panose="020F0302020204030204"/>
            </a:endParaRPr>
          </a:p>
        </p:txBody>
      </p:sp>
      <p:grpSp>
        <p:nvGrpSpPr>
          <p:cNvPr id="7" name="Group">
            <a:extLst>
              <a:ext uri="{FF2B5EF4-FFF2-40B4-BE49-F238E27FC236}">
                <a16:creationId xmlns:a16="http://schemas.microsoft.com/office/drawing/2014/main" id="{24940578-C117-4B99-8273-8ACAF3481A91}"/>
              </a:ext>
            </a:extLst>
          </p:cNvPr>
          <p:cNvGrpSpPr/>
          <p:nvPr/>
        </p:nvGrpSpPr>
        <p:grpSpPr>
          <a:xfrm>
            <a:off x="294833" y="1327718"/>
            <a:ext cx="955046" cy="110928"/>
            <a:chOff x="-510239" y="-12216"/>
            <a:chExt cx="2546786" cy="295806"/>
          </a:xfrm>
        </p:grpSpPr>
        <p:sp>
          <p:nvSpPr>
            <p:cNvPr id="8" name="Rectangle">
              <a:extLst>
                <a:ext uri="{FF2B5EF4-FFF2-40B4-BE49-F238E27FC236}">
                  <a16:creationId xmlns:a16="http://schemas.microsoft.com/office/drawing/2014/main" id="{DEA3F67B-8D98-41D5-9FB2-60CA428BEF54}"/>
                </a:ext>
              </a:extLst>
            </p:cNvPr>
            <p:cNvSpPr/>
            <p:nvPr/>
          </p:nvSpPr>
          <p:spPr>
            <a:xfrm>
              <a:off x="0" y="0"/>
              <a:ext cx="1498600" cy="262758"/>
            </a:xfrm>
            <a:prstGeom prst="rect">
              <a:avLst/>
            </a:prstGeom>
            <a:solidFill>
              <a:srgbClr val="FF6D2D"/>
            </a:solidFill>
            <a:ln w="12700" cap="flat">
              <a:noFill/>
              <a:miter lim="400000"/>
            </a:ln>
            <a:effectLst/>
          </p:spPr>
          <p:txBody>
            <a:bodyPr wrap="square" lIns="0" tIns="0" rIns="0" bIns="0" numCol="1" anchor="ctr">
              <a:noAutofit/>
            </a:bodyPr>
            <a:lstStyle/>
            <a:p>
              <a:pPr defTabSz="309563" fontAlgn="auto" hangingPunct="0">
                <a:lnSpc>
                  <a:spcPct val="100000"/>
                </a:lnSpc>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dirty="0">
                <a:solidFill>
                  <a:srgbClr val="FFFFFF"/>
                </a:solidFill>
                <a:latin typeface="Scto Grotesk A Bold" panose="020B0805030101010101" pitchFamily="34" charset="0"/>
                <a:sym typeface="Helvetica Neue Medium"/>
              </a:endParaRPr>
            </a:p>
          </p:txBody>
        </p:sp>
        <p:sp>
          <p:nvSpPr>
            <p:cNvPr id="9" name="HARVARD GSS">
              <a:extLst>
                <a:ext uri="{FF2B5EF4-FFF2-40B4-BE49-F238E27FC236}">
                  <a16:creationId xmlns:a16="http://schemas.microsoft.com/office/drawing/2014/main" id="{9006CEBC-2816-4376-AFD8-61A0F32F1D34}"/>
                </a:ext>
              </a:extLst>
            </p:cNvPr>
            <p:cNvSpPr txBox="1"/>
            <p:nvPr/>
          </p:nvSpPr>
          <p:spPr>
            <a:xfrm>
              <a:off x="-510239" y="-12216"/>
              <a:ext cx="2546786" cy="29580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19050" tIns="19050" rIns="19050" bIns="19050" numCol="1" anchor="ctr">
              <a:spAutoFit/>
            </a:bodyPr>
            <a:lstStyle>
              <a:lvl1pPr algn="ctr">
                <a:lnSpc>
                  <a:spcPct val="120000"/>
                </a:lnSpc>
                <a:spcBef>
                  <a:spcPts val="0"/>
                </a:spcBef>
                <a:defRPr sz="1150" spc="190">
                  <a:solidFill>
                    <a:srgbClr val="FFFFFF"/>
                  </a:solidFill>
                  <a:uFill>
                    <a:solidFill>
                      <a:srgbClr val="FF823A"/>
                    </a:solidFill>
                  </a:uFill>
                  <a:latin typeface="Scto Grotesk A Bold"/>
                  <a:ea typeface="Scto Grotesk A Bold"/>
                  <a:cs typeface="Scto Grotesk A Bold"/>
                  <a:sym typeface="Scto Grotesk A Bold"/>
                </a:defRPr>
              </a:lvl1pPr>
            </a:lstStyle>
            <a:p>
              <a:pPr defTabSz="228600" fontAlgn="auto" hangingPunct="0">
                <a:spcAft>
                  <a:spcPts val="0"/>
                </a:spcAft>
              </a:pPr>
              <a:r>
                <a:rPr sz="432" kern="0" spc="95" dirty="0"/>
                <a:t>HARVARD GSS</a:t>
              </a:r>
            </a:p>
          </p:txBody>
        </p:sp>
      </p:grpSp>
      <p:pic>
        <p:nvPicPr>
          <p:cNvPr id="12" name="Picture 11">
            <a:extLst>
              <a:ext uri="{FF2B5EF4-FFF2-40B4-BE49-F238E27FC236}">
                <a16:creationId xmlns:a16="http://schemas.microsoft.com/office/drawing/2014/main" id="{F18CF8F3-20CD-A945-AFD5-42C56EBEE5C1}"/>
              </a:ext>
            </a:extLst>
          </p:cNvPr>
          <p:cNvPicPr>
            <a:picLocks noChangeAspect="1"/>
          </p:cNvPicPr>
          <p:nvPr/>
        </p:nvPicPr>
        <p:blipFill>
          <a:blip r:embed="rId3"/>
          <a:stretch>
            <a:fillRect/>
          </a:stretch>
        </p:blipFill>
        <p:spPr>
          <a:xfrm>
            <a:off x="453582" y="1710907"/>
            <a:ext cx="381000" cy="381000"/>
          </a:xfrm>
          <a:prstGeom prst="rect">
            <a:avLst/>
          </a:prstGeom>
        </p:spPr>
      </p:pic>
      <p:pic>
        <p:nvPicPr>
          <p:cNvPr id="15" name="Picture 21">
            <a:extLst>
              <a:ext uri="{FF2B5EF4-FFF2-40B4-BE49-F238E27FC236}">
                <a16:creationId xmlns:a16="http://schemas.microsoft.com/office/drawing/2014/main" id="{27F08B2D-9893-45D7-A712-036C61738FBA}"/>
              </a:ext>
            </a:extLst>
          </p:cNvPr>
          <p:cNvPicPr>
            <a:picLocks noChangeAspect="1" noChangeArrowheads="1"/>
          </p:cNvPicPr>
          <p:nvPr/>
        </p:nvPicPr>
        <p:blipFill>
          <a:blip r:embed="rId4"/>
          <a:stretch>
            <a:fillRect/>
          </a:stretch>
        </p:blipFill>
        <p:spPr bwMode="auto">
          <a:xfrm>
            <a:off x="1162050" y="1710907"/>
            <a:ext cx="1916189" cy="3578922"/>
          </a:xfrm>
          <a:prstGeom prst="rect">
            <a:avLst/>
          </a:prstGeom>
          <a:ln>
            <a:noFill/>
          </a:ln>
          <a:effectLst>
            <a:outerShdw blurRad="292100" dist="139700" dir="2700000" algn="tl" rotWithShape="0">
              <a:srgbClr val="333333">
                <a:alpha val="65000"/>
              </a:srgbClr>
            </a:outerShdw>
          </a:effectLst>
        </p:spPr>
      </p:pic>
      <p:pic>
        <p:nvPicPr>
          <p:cNvPr id="16" name="Picture 3">
            <a:extLst>
              <a:ext uri="{FF2B5EF4-FFF2-40B4-BE49-F238E27FC236}">
                <a16:creationId xmlns:a16="http://schemas.microsoft.com/office/drawing/2014/main" id="{C2A2BE6D-0657-44EB-AA99-6F3C0C3C5BE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66328" y="2263140"/>
            <a:ext cx="1707634" cy="25948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a:extLst>
              <a:ext uri="{FF2B5EF4-FFF2-40B4-BE49-F238E27FC236}">
                <a16:creationId xmlns:a16="http://schemas.microsoft.com/office/drawing/2014/main" id="{5AFD6DC3-CD44-442C-8E0C-141CCA8C8D5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71739" y="1649569"/>
            <a:ext cx="1227143" cy="1227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
            <a:extLst>
              <a:ext uri="{FF2B5EF4-FFF2-40B4-BE49-F238E27FC236}">
                <a16:creationId xmlns:a16="http://schemas.microsoft.com/office/drawing/2014/main" id="{AD70DD2E-27E8-40FA-A480-78074093117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35792" y="2932836"/>
            <a:ext cx="1255430" cy="1255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a:extLst>
              <a:ext uri="{FF2B5EF4-FFF2-40B4-BE49-F238E27FC236}">
                <a16:creationId xmlns:a16="http://schemas.microsoft.com/office/drawing/2014/main" id="{012C99A5-DE79-4D88-9C42-001AF78AF73C}"/>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57596" y="4089746"/>
            <a:ext cx="1211823" cy="1211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3E33C89B-408C-48E3-B617-C0E514D90C2E}"/>
              </a:ext>
            </a:extLst>
          </p:cNvPr>
          <p:cNvSpPr txBox="1"/>
          <p:nvPr/>
        </p:nvSpPr>
        <p:spPr>
          <a:xfrm>
            <a:off x="4713025" y="1710907"/>
            <a:ext cx="3808926" cy="38313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9050" tIns="19050" rIns="19050" bIns="19050" numCol="1" spcCol="38100" rtlCol="0" anchor="t">
            <a:spAutoFit/>
          </a:bodyPr>
          <a:lstStyle/>
          <a:p>
            <a:pPr algn="l" defTabSz="228600" fontAlgn="auto" hangingPunct="0">
              <a:lnSpc>
                <a:spcPct val="100000"/>
              </a:lnSpc>
              <a:spcBef>
                <a:spcPts val="225"/>
              </a:spcBef>
              <a:spcAft>
                <a:spcPts val="0"/>
              </a:spcAft>
              <a:defRPr/>
            </a:pPr>
            <a:r>
              <a:rPr lang="en-US" sz="1500" kern="0" dirty="0">
                <a:solidFill>
                  <a:srgbClr val="3F5766"/>
                </a:solidFill>
                <a:latin typeface="Calibri Light" panose="020F0302020204030204"/>
                <a:cs typeface="Arial" charset="0"/>
                <a:sym typeface="Scto Grotesk A Regular"/>
              </a:rPr>
              <a:t>CALL FOR ASSISTANCE</a:t>
            </a:r>
          </a:p>
          <a:p>
            <a:pPr algn="l" defTabSz="228600" fontAlgn="auto" hangingPunct="0">
              <a:lnSpc>
                <a:spcPct val="100000"/>
              </a:lnSpc>
              <a:spcBef>
                <a:spcPts val="0"/>
              </a:spcBef>
              <a:spcAft>
                <a:spcPts val="0"/>
              </a:spcAft>
              <a:defRPr/>
            </a:pPr>
            <a:r>
              <a:rPr lang="en-US" sz="1425" kern="0" dirty="0">
                <a:solidFill>
                  <a:srgbClr val="3F5766"/>
                </a:solidFill>
                <a:latin typeface="Calibri" panose="020F0502020204030204"/>
                <a:cs typeface="Arial"/>
                <a:sym typeface="Scto Grotesk A Regular"/>
              </a:rPr>
              <a:t>One-touch dialing for routine advice and emergency support </a:t>
            </a:r>
            <a:endParaRPr lang="en-US" sz="1425" kern="0" dirty="0">
              <a:solidFill>
                <a:srgbClr val="3F5766"/>
              </a:solidFill>
              <a:latin typeface="Calibri" panose="020F0502020204030204"/>
              <a:cs typeface="Arial" charset="0"/>
              <a:sym typeface="Scto Grotesk A Regular"/>
            </a:endParaRPr>
          </a:p>
          <a:p>
            <a:pPr algn="l" defTabSz="228600" fontAlgn="auto" hangingPunct="0">
              <a:lnSpc>
                <a:spcPct val="100000"/>
              </a:lnSpc>
              <a:spcBef>
                <a:spcPts val="0"/>
              </a:spcBef>
              <a:spcAft>
                <a:spcPts val="0"/>
              </a:spcAft>
              <a:defRPr/>
            </a:pPr>
            <a:endParaRPr lang="en-US" sz="1425" kern="0" dirty="0">
              <a:solidFill>
                <a:srgbClr val="3F5766"/>
              </a:solidFill>
              <a:latin typeface="Calibri" panose="020F0502020204030204"/>
              <a:cs typeface="Arial" charset="0"/>
              <a:sym typeface="Scto Grotesk A Regular"/>
            </a:endParaRPr>
          </a:p>
          <a:p>
            <a:pPr algn="l" defTabSz="228600" fontAlgn="auto" hangingPunct="0">
              <a:lnSpc>
                <a:spcPct val="100000"/>
              </a:lnSpc>
              <a:spcBef>
                <a:spcPts val="0"/>
              </a:spcBef>
              <a:spcAft>
                <a:spcPts val="0"/>
              </a:spcAft>
              <a:defRPr/>
            </a:pPr>
            <a:r>
              <a:rPr lang="en-US" sz="1425" kern="0" dirty="0">
                <a:solidFill>
                  <a:srgbClr val="3F5766"/>
                </a:solidFill>
                <a:latin typeface="Calibri" panose="020F0502020204030204"/>
                <a:cs typeface="Arial" charset="0"/>
                <a:sym typeface="Scto Grotesk A Regular"/>
              </a:rPr>
              <a:t>The call is directed to an International SOS assistance center.</a:t>
            </a:r>
          </a:p>
          <a:p>
            <a:pPr algn="l" defTabSz="228600" fontAlgn="auto" hangingPunct="0">
              <a:lnSpc>
                <a:spcPct val="100000"/>
              </a:lnSpc>
              <a:spcBef>
                <a:spcPts val="0"/>
              </a:spcBef>
              <a:spcAft>
                <a:spcPts val="0"/>
              </a:spcAft>
              <a:defRPr/>
            </a:pPr>
            <a:endParaRPr lang="en-US" sz="1425" kern="0" dirty="0">
              <a:solidFill>
                <a:srgbClr val="3F5766"/>
              </a:solidFill>
              <a:latin typeface="Calibri" panose="020F0502020204030204"/>
              <a:cs typeface="Arial" charset="0"/>
              <a:sym typeface="Scto Grotesk A Regular"/>
            </a:endParaRPr>
          </a:p>
          <a:p>
            <a:pPr algn="l" defTabSz="228600" fontAlgn="auto" hangingPunct="0">
              <a:lnSpc>
                <a:spcPct val="100000"/>
              </a:lnSpc>
              <a:spcAft>
                <a:spcPts val="0"/>
              </a:spcAft>
              <a:defRPr/>
            </a:pPr>
            <a:r>
              <a:rPr lang="en-US" sz="1500" kern="0" dirty="0">
                <a:solidFill>
                  <a:srgbClr val="3F5766"/>
                </a:solidFill>
                <a:latin typeface="Calibri Light" panose="020F0302020204030204"/>
                <a:cs typeface="Arial"/>
                <a:sym typeface="Scto Grotesk A Regular"/>
              </a:rPr>
              <a:t>CHECK IN</a:t>
            </a:r>
            <a:br>
              <a:rPr lang="en-US" sz="1838" kern="0" dirty="0">
                <a:solidFill>
                  <a:srgbClr val="5E6068"/>
                </a:solidFill>
                <a:latin typeface="Calibri" panose="020F0502020204030204"/>
                <a:cs typeface="Arial" charset="0"/>
                <a:sym typeface="Scto Grotesk A Regular"/>
              </a:rPr>
            </a:br>
            <a:r>
              <a:rPr lang="en-US" sz="1425" kern="0" dirty="0">
                <a:solidFill>
                  <a:srgbClr val="3F5766"/>
                </a:solidFill>
                <a:latin typeface="Calibri" panose="020F0502020204030204"/>
                <a:cs typeface="Arial"/>
                <a:sym typeface="Scto Grotesk A Regular"/>
              </a:rPr>
              <a:t>Travelers can ‘check in’ so we know where they are in case of an emergency.</a:t>
            </a:r>
            <a:endParaRPr lang="en-US" sz="1425" kern="0" dirty="0">
              <a:solidFill>
                <a:srgbClr val="3F5766"/>
              </a:solidFill>
              <a:latin typeface="Calibri" panose="020F0502020204030204"/>
              <a:cs typeface="Arial" charset="0"/>
              <a:sym typeface="Scto Grotesk A Regular"/>
            </a:endParaRPr>
          </a:p>
          <a:p>
            <a:pPr algn="l" defTabSz="228600" fontAlgn="auto" hangingPunct="0">
              <a:lnSpc>
                <a:spcPct val="100000"/>
              </a:lnSpc>
              <a:spcAft>
                <a:spcPts val="0"/>
              </a:spcAft>
              <a:defRPr/>
            </a:pPr>
            <a:endParaRPr lang="en-US" sz="1425" kern="0" dirty="0">
              <a:solidFill>
                <a:srgbClr val="3F5766"/>
              </a:solidFill>
              <a:latin typeface="Calibri" panose="020F0502020204030204"/>
              <a:cs typeface="Arial" charset="0"/>
              <a:sym typeface="Scto Grotesk A Regular"/>
            </a:endParaRPr>
          </a:p>
          <a:p>
            <a:pPr algn="l" defTabSz="228600" fontAlgn="auto" hangingPunct="0">
              <a:lnSpc>
                <a:spcPct val="100000"/>
              </a:lnSpc>
              <a:spcAft>
                <a:spcPts val="0"/>
              </a:spcAft>
              <a:defRPr/>
            </a:pPr>
            <a:r>
              <a:rPr lang="en-US" sz="1500" kern="0" dirty="0">
                <a:solidFill>
                  <a:srgbClr val="3F5766"/>
                </a:solidFill>
                <a:latin typeface="Calibri Light" panose="020F0302020204030204"/>
                <a:cs typeface="Arial" charset="0"/>
                <a:sym typeface="Scto Grotesk A Regular"/>
              </a:rPr>
              <a:t>GLOBAL INFORMATION</a:t>
            </a:r>
            <a:br>
              <a:rPr lang="en-US" sz="1838" kern="0" dirty="0">
                <a:solidFill>
                  <a:srgbClr val="3F5766"/>
                </a:solidFill>
                <a:latin typeface="Calibri" panose="020F0502020204030204"/>
                <a:cs typeface="Arial" charset="0"/>
                <a:sym typeface="Scto Grotesk A Regular"/>
              </a:rPr>
            </a:br>
            <a:r>
              <a:rPr lang="en-US" sz="1425" kern="0" dirty="0">
                <a:solidFill>
                  <a:srgbClr val="3F5766"/>
                </a:solidFill>
                <a:latin typeface="Calibri" panose="020F0502020204030204"/>
                <a:cs typeface="Arial" charset="0"/>
                <a:sym typeface="Scto Grotesk A Regular"/>
              </a:rPr>
              <a:t>Special advisories that affect multiple regions around the world</a:t>
            </a:r>
          </a:p>
          <a:p>
            <a:pPr algn="l" defTabSz="228600" fontAlgn="auto" hangingPunct="0">
              <a:lnSpc>
                <a:spcPct val="100000"/>
              </a:lnSpc>
              <a:spcAft>
                <a:spcPts val="0"/>
              </a:spcAft>
              <a:defRPr/>
            </a:pPr>
            <a:endParaRPr lang="en-US" sz="1425" i="1" kern="0" dirty="0">
              <a:solidFill>
                <a:srgbClr val="3F5766"/>
              </a:solidFill>
              <a:latin typeface="Calibri" panose="020F0502020204030204"/>
              <a:cs typeface="Arial" charset="0"/>
              <a:sym typeface="Scto Grotesk A Regular"/>
            </a:endParaRPr>
          </a:p>
          <a:p>
            <a:pPr algn="l" defTabSz="228600" fontAlgn="auto" hangingPunct="0">
              <a:lnSpc>
                <a:spcPct val="100000"/>
              </a:lnSpc>
              <a:spcAft>
                <a:spcPts val="0"/>
              </a:spcAft>
              <a:defRPr/>
            </a:pPr>
            <a:r>
              <a:rPr lang="en-US" sz="1425" kern="0" dirty="0">
                <a:solidFill>
                  <a:prstClr val="black"/>
                </a:solidFill>
                <a:latin typeface="Calibri" panose="020F0502020204030204"/>
                <a:cs typeface="Arial" charset="0"/>
                <a:sym typeface="Scto Grotesk A Regular"/>
              </a:rPr>
              <a:t>Download the app: </a:t>
            </a:r>
            <a:r>
              <a:rPr lang="en-US" sz="1425" kern="0" dirty="0">
                <a:solidFill>
                  <a:srgbClr val="4472C4"/>
                </a:solidFill>
                <a:latin typeface="Calibri" panose="020F0502020204030204"/>
                <a:cs typeface="Arial" charset="0"/>
                <a:sym typeface="Scto Grotesk A Regular"/>
                <a:hlinkClick r:id="rId9">
                  <a:extLst>
                    <a:ext uri="{A12FA001-AC4F-418D-AE19-62706E023703}">
                      <ahyp:hlinkClr xmlns:ahyp="http://schemas.microsoft.com/office/drawing/2018/hyperlinkcolor" val="tx"/>
                    </a:ext>
                  </a:extLst>
                </a:hlinkClick>
              </a:rPr>
              <a:t>app.internationalsos.com</a:t>
            </a:r>
            <a:endParaRPr lang="en-US" sz="1425" kern="0" dirty="0">
              <a:solidFill>
                <a:srgbClr val="4472C4"/>
              </a:solidFill>
              <a:latin typeface="Calibri" panose="020F0502020204030204"/>
              <a:cs typeface="Arial" charset="0"/>
              <a:sym typeface="Scto Grotesk A Regular"/>
            </a:endParaRPr>
          </a:p>
        </p:txBody>
      </p:sp>
    </p:spTree>
    <p:extLst>
      <p:ext uri="{BB962C8B-B14F-4D97-AF65-F5344CB8AC3E}">
        <p14:creationId xmlns:p14="http://schemas.microsoft.com/office/powerpoint/2010/main" val="24749214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5768FF3-BE34-4766-8E2F-9615BE22F64D}"/>
              </a:ext>
            </a:extLst>
          </p:cNvPr>
          <p:cNvSpPr>
            <a:spLocks noGrp="1"/>
          </p:cNvSpPr>
          <p:nvPr>
            <p:ph type="body" sz="quarter" idx="17"/>
          </p:nvPr>
        </p:nvSpPr>
        <p:spPr/>
        <p:txBody>
          <a:bodyPr/>
          <a:lstStyle/>
          <a:p>
            <a:r>
              <a:rPr lang="en-US" dirty="0"/>
              <a:t>International sos → MyTrips</a:t>
            </a:r>
          </a:p>
        </p:txBody>
      </p:sp>
      <p:pic>
        <p:nvPicPr>
          <p:cNvPr id="5" name="Picture 4">
            <a:extLst>
              <a:ext uri="{FF2B5EF4-FFF2-40B4-BE49-F238E27FC236}">
                <a16:creationId xmlns:a16="http://schemas.microsoft.com/office/drawing/2014/main" id="{58390E41-A3F6-4946-90BA-2B0D807062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1710907"/>
            <a:ext cx="6705600" cy="3771900"/>
          </a:xfrm>
          <a:prstGeom prst="rect">
            <a:avLst/>
          </a:prstGeom>
          <a:ln>
            <a:solidFill>
              <a:schemeClr val="tx1"/>
            </a:solidFill>
          </a:ln>
        </p:spPr>
      </p:pic>
      <p:pic>
        <p:nvPicPr>
          <p:cNvPr id="6" name="Picture 5">
            <a:extLst>
              <a:ext uri="{FF2B5EF4-FFF2-40B4-BE49-F238E27FC236}">
                <a16:creationId xmlns:a16="http://schemas.microsoft.com/office/drawing/2014/main" id="{9009AB3E-4848-404A-B3A1-16B58DAD0B20}"/>
              </a:ext>
            </a:extLst>
          </p:cNvPr>
          <p:cNvPicPr>
            <a:picLocks noChangeAspect="1"/>
          </p:cNvPicPr>
          <p:nvPr/>
        </p:nvPicPr>
        <p:blipFill>
          <a:blip r:embed="rId4"/>
          <a:stretch>
            <a:fillRect/>
          </a:stretch>
        </p:blipFill>
        <p:spPr>
          <a:xfrm>
            <a:off x="453582" y="1710907"/>
            <a:ext cx="381000" cy="381000"/>
          </a:xfrm>
          <a:prstGeom prst="rect">
            <a:avLst/>
          </a:prstGeom>
        </p:spPr>
      </p:pic>
    </p:spTree>
    <p:extLst>
      <p:ext uri="{BB962C8B-B14F-4D97-AF65-F5344CB8AC3E}">
        <p14:creationId xmlns:p14="http://schemas.microsoft.com/office/powerpoint/2010/main" val="1073013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b="1" dirty="0"/>
              <a:t>Agenda</a:t>
            </a:r>
          </a:p>
        </p:txBody>
      </p:sp>
      <p:graphicFrame>
        <p:nvGraphicFramePr>
          <p:cNvPr id="5384" name="Group 264"/>
          <p:cNvGraphicFramePr>
            <a:graphicFrameLocks noGrp="1"/>
          </p:cNvGraphicFramePr>
          <p:nvPr>
            <p:ph type="tbl" idx="1"/>
            <p:extLst>
              <p:ext uri="{D42A27DB-BD31-4B8C-83A1-F6EECF244321}">
                <p14:modId xmlns:p14="http://schemas.microsoft.com/office/powerpoint/2010/main" val="4038969087"/>
              </p:ext>
            </p:extLst>
          </p:nvPr>
        </p:nvGraphicFramePr>
        <p:xfrm>
          <a:off x="838200" y="1295400"/>
          <a:ext cx="8763000" cy="5181600"/>
        </p:xfrm>
        <a:graphic>
          <a:graphicData uri="http://schemas.openxmlformats.org/drawingml/2006/table">
            <a:tbl>
              <a:tblPr/>
              <a:tblGrid>
                <a:gridCol w="5090886">
                  <a:extLst>
                    <a:ext uri="{9D8B030D-6E8A-4147-A177-3AD203B41FA5}">
                      <a16:colId xmlns:a16="http://schemas.microsoft.com/office/drawing/2014/main" val="20000"/>
                    </a:ext>
                  </a:extLst>
                </a:gridCol>
                <a:gridCol w="3672114">
                  <a:extLst>
                    <a:ext uri="{9D8B030D-6E8A-4147-A177-3AD203B41FA5}">
                      <a16:colId xmlns:a16="http://schemas.microsoft.com/office/drawing/2014/main" val="20001"/>
                    </a:ext>
                  </a:extLst>
                </a:gridCol>
              </a:tblGrid>
              <a:tr h="5181600">
                <a:tc>
                  <a:txBody>
                    <a:bodyPr/>
                    <a:lstStyle/>
                    <a:p>
                      <a:pPr marL="0" marR="0" lvl="0" indent="0" algn="l" defTabSz="914400" rtl="0" eaLnBrk="1" fontAlgn="base" latinLnBrk="0" hangingPunct="1">
                        <a:lnSpc>
                          <a:spcPct val="125000"/>
                        </a:lnSpc>
                        <a:spcBef>
                          <a:spcPct val="20000"/>
                        </a:spcBef>
                        <a:spcAft>
                          <a:spcPct val="0"/>
                        </a:spcAft>
                        <a:buClrTx/>
                        <a:buSzTx/>
                        <a:buFontTx/>
                        <a:buNone/>
                        <a:tabLst/>
                      </a:pPr>
                      <a:endParaRPr kumimoji="0" lang="en-US" sz="900" b="1" i="0" u="none" strike="noStrike" cap="none" normalizeH="0" baseline="0" dirty="0">
                        <a:ln>
                          <a:noFill/>
                        </a:ln>
                        <a:solidFill>
                          <a:schemeClr val="bg2"/>
                        </a:solidFill>
                        <a:effectLst/>
                        <a:latin typeface="Arial" charset="0"/>
                      </a:endParaRPr>
                    </a:p>
                    <a:p>
                      <a:pPr marL="0" marR="0" lvl="0" indent="0" algn="l" defTabSz="914400" rtl="0" eaLnBrk="1" fontAlgn="base" latinLnBrk="0" hangingPunct="1">
                        <a:lnSpc>
                          <a:spcPct val="125000"/>
                        </a:lnSpc>
                        <a:spcBef>
                          <a:spcPct val="20000"/>
                        </a:spcBef>
                        <a:spcAft>
                          <a:spcPct val="0"/>
                        </a:spcAft>
                        <a:buClrTx/>
                        <a:buSzTx/>
                        <a:buFontTx/>
                        <a:buNone/>
                        <a:tabLst/>
                      </a:pPr>
                      <a:endParaRPr kumimoji="0" lang="en-US" sz="900" b="1" i="0" u="none" strike="noStrike" cap="none" normalizeH="0" baseline="0" dirty="0">
                        <a:ln>
                          <a:noFill/>
                        </a:ln>
                        <a:solidFill>
                          <a:schemeClr val="bg2"/>
                        </a:solidFill>
                        <a:effectLst/>
                        <a:latin typeface="Arial" charset="0"/>
                      </a:endParaRPr>
                    </a:p>
                    <a:p>
                      <a:pPr marL="0" marR="0" lvl="0" indent="0" algn="l" defTabSz="914400" rtl="0" eaLnBrk="1" fontAlgn="base" latinLnBrk="0" hangingPunct="1">
                        <a:lnSpc>
                          <a:spcPct val="125000"/>
                        </a:lnSpc>
                        <a:spcBef>
                          <a:spcPct val="20000"/>
                        </a:spcBef>
                        <a:spcAft>
                          <a:spcPct val="0"/>
                        </a:spcAft>
                        <a:buClrTx/>
                        <a:buSzTx/>
                        <a:buFontTx/>
                        <a:buNone/>
                        <a:tabLst/>
                      </a:pPr>
                      <a:endParaRPr kumimoji="0" lang="en-US" sz="900" b="1" i="0" u="none" strike="noStrike" cap="none" normalizeH="0" baseline="0" dirty="0">
                        <a:ln>
                          <a:noFill/>
                        </a:ln>
                        <a:solidFill>
                          <a:schemeClr val="bg2"/>
                        </a:solidFill>
                        <a:effectLst/>
                        <a:latin typeface="Arial" charset="0"/>
                      </a:endParaRPr>
                    </a:p>
                    <a:p>
                      <a:pPr marL="0" marR="0" lvl="0" indent="0" algn="l" defTabSz="914400" rtl="0" eaLnBrk="1" fontAlgn="base" latinLnBrk="0" hangingPunct="1">
                        <a:lnSpc>
                          <a:spcPct val="125000"/>
                        </a:lnSpc>
                        <a:spcBef>
                          <a:spcPct val="20000"/>
                        </a:spcBef>
                        <a:spcAft>
                          <a:spcPct val="0"/>
                        </a:spcAft>
                        <a:buClrTx/>
                        <a:buSzTx/>
                        <a:buFontTx/>
                        <a:buNone/>
                        <a:tabLst/>
                      </a:pPr>
                      <a:endParaRPr kumimoji="0" lang="en-US" sz="1600" b="1" i="0" u="none" strike="noStrike" cap="none" normalizeH="0" baseline="0" dirty="0">
                        <a:ln>
                          <a:noFill/>
                        </a:ln>
                        <a:solidFill>
                          <a:schemeClr val="bg2"/>
                        </a:solidFill>
                        <a:effectLst/>
                        <a:latin typeface="Arial" charset="0"/>
                      </a:endParaRPr>
                    </a:p>
                    <a:p>
                      <a:pPr marL="0" marR="0" lvl="0" indent="0" algn="l" defTabSz="914400" rtl="0" eaLnBrk="1" fontAlgn="base" latinLnBrk="0" hangingPunct="1">
                        <a:lnSpc>
                          <a:spcPct val="125000"/>
                        </a:lnSpc>
                        <a:spcBef>
                          <a:spcPct val="20000"/>
                        </a:spcBef>
                        <a:spcAft>
                          <a:spcPct val="0"/>
                        </a:spcAft>
                        <a:buClrTx/>
                        <a:buSzTx/>
                        <a:buFontTx/>
                        <a:buNone/>
                        <a:tabLst/>
                      </a:pPr>
                      <a:endParaRPr kumimoji="0" lang="en-US" sz="900" b="1" i="0" u="none" strike="noStrike" cap="none" normalizeH="0" baseline="0" dirty="0">
                        <a:ln>
                          <a:noFill/>
                        </a:ln>
                        <a:solidFill>
                          <a:schemeClr val="bg2"/>
                        </a:solidFill>
                        <a:effectLst/>
                        <a:latin typeface="Arial" charset="0"/>
                      </a:endParaRPr>
                    </a:p>
                    <a:p>
                      <a:pPr marL="0" marR="0" lvl="0" indent="0" algn="l" defTabSz="914400" rtl="0" eaLnBrk="1" fontAlgn="base" latinLnBrk="0" hangingPunct="1">
                        <a:lnSpc>
                          <a:spcPct val="125000"/>
                        </a:lnSpc>
                        <a:spcBef>
                          <a:spcPct val="20000"/>
                        </a:spcBef>
                        <a:spcAft>
                          <a:spcPct val="0"/>
                        </a:spcAft>
                        <a:buClrTx/>
                        <a:buSzTx/>
                        <a:buFontTx/>
                        <a:buNone/>
                        <a:tabLst/>
                      </a:pPr>
                      <a:endParaRPr kumimoji="0" lang="en-US" sz="900" b="1" i="0" u="none" strike="noStrike" cap="none" normalizeH="0" baseline="0" dirty="0">
                        <a:ln>
                          <a:noFill/>
                        </a:ln>
                        <a:solidFill>
                          <a:schemeClr val="bg2"/>
                        </a:solidFill>
                        <a:effectLst/>
                        <a:latin typeface="Arial" charset="0"/>
                      </a:endParaRPr>
                    </a:p>
                    <a:p>
                      <a:pPr marL="0" marR="0" lvl="0" indent="0" algn="l" defTabSz="914400" rtl="0" eaLnBrk="1" fontAlgn="base" latinLnBrk="0" hangingPunct="1">
                        <a:lnSpc>
                          <a:spcPct val="125000"/>
                        </a:lnSpc>
                        <a:spcBef>
                          <a:spcPct val="20000"/>
                        </a:spcBef>
                        <a:spcAft>
                          <a:spcPct val="0"/>
                        </a:spcAft>
                        <a:buClrTx/>
                        <a:buSzTx/>
                        <a:buFontTx/>
                        <a:buNone/>
                        <a:tabLst/>
                      </a:pPr>
                      <a:endParaRPr kumimoji="0" lang="en-US" sz="1600" b="1" i="0" u="none" strike="noStrike" cap="none" normalizeH="0" baseline="0" dirty="0">
                        <a:ln>
                          <a:noFill/>
                        </a:ln>
                        <a:solidFill>
                          <a:schemeClr val="bg2"/>
                        </a:solidFill>
                        <a:effectLst/>
                        <a:latin typeface="Arial" charset="0"/>
                      </a:endParaRPr>
                    </a:p>
                    <a:p>
                      <a:pPr marL="0" marR="0" lvl="0" indent="0" algn="l" defTabSz="914400" rtl="0" eaLnBrk="1" fontAlgn="base" latinLnBrk="0" hangingPunct="1">
                        <a:lnSpc>
                          <a:spcPct val="125000"/>
                        </a:lnSpc>
                        <a:spcBef>
                          <a:spcPct val="20000"/>
                        </a:spcBef>
                        <a:spcAft>
                          <a:spcPct val="0"/>
                        </a:spcAft>
                        <a:buClrTx/>
                        <a:buSzTx/>
                        <a:buFontTx/>
                        <a:buNone/>
                        <a:tabLst/>
                      </a:pPr>
                      <a:endParaRPr kumimoji="0" lang="en-US" sz="1600" b="1" i="0" u="none" strike="noStrike" cap="none" normalizeH="0" baseline="0" dirty="0">
                        <a:ln>
                          <a:noFill/>
                        </a:ln>
                        <a:solidFill>
                          <a:schemeClr val="bg2"/>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25000"/>
                        </a:lnSpc>
                        <a:spcBef>
                          <a:spcPct val="20000"/>
                        </a:spcBef>
                        <a:spcAft>
                          <a:spcPct val="0"/>
                        </a:spcAft>
                        <a:buClrTx/>
                        <a:buSzTx/>
                        <a:buFontTx/>
                        <a:buNone/>
                        <a:tabLst/>
                      </a:pPr>
                      <a:endParaRPr kumimoji="0" lang="en-US" sz="900" b="1" i="0" u="none" strike="noStrike" cap="none" normalizeH="0" baseline="0" dirty="0">
                        <a:ln>
                          <a:noFill/>
                        </a:ln>
                        <a:solidFill>
                          <a:schemeClr val="bg2"/>
                        </a:solidFill>
                        <a:effectLst/>
                        <a:latin typeface="Arial" charset="0"/>
                      </a:endParaRPr>
                    </a:p>
                    <a:p>
                      <a:pPr marL="0" marR="0" lvl="0" indent="0" algn="r" defTabSz="914400" rtl="0" eaLnBrk="1" fontAlgn="base" latinLnBrk="0" hangingPunct="1">
                        <a:lnSpc>
                          <a:spcPct val="125000"/>
                        </a:lnSpc>
                        <a:spcBef>
                          <a:spcPct val="20000"/>
                        </a:spcBef>
                        <a:spcAft>
                          <a:spcPct val="0"/>
                        </a:spcAft>
                        <a:buClrTx/>
                        <a:buSzTx/>
                        <a:buFontTx/>
                        <a:buNone/>
                        <a:tabLst/>
                      </a:pPr>
                      <a:endParaRPr kumimoji="0" lang="en-US" sz="900" b="1" i="0" u="none" strike="noStrike" cap="none" normalizeH="0" baseline="0" dirty="0">
                        <a:ln>
                          <a:noFill/>
                        </a:ln>
                        <a:solidFill>
                          <a:schemeClr val="bg2"/>
                        </a:solidFill>
                        <a:effectLst/>
                        <a:latin typeface="Arial" charset="0"/>
                      </a:endParaRPr>
                    </a:p>
                    <a:p>
                      <a:pPr marL="0" marR="0" lvl="0" indent="0" algn="r" defTabSz="914400" rtl="0" eaLnBrk="1" fontAlgn="base" latinLnBrk="0" hangingPunct="1">
                        <a:lnSpc>
                          <a:spcPct val="125000"/>
                        </a:lnSpc>
                        <a:spcBef>
                          <a:spcPct val="20000"/>
                        </a:spcBef>
                        <a:spcAft>
                          <a:spcPct val="0"/>
                        </a:spcAft>
                        <a:buClrTx/>
                        <a:buSzTx/>
                        <a:buFontTx/>
                        <a:buNone/>
                        <a:tabLst/>
                      </a:pPr>
                      <a:endParaRPr kumimoji="0" lang="en-US" sz="900" b="1" i="0" u="none" strike="noStrike" cap="none" normalizeH="0" baseline="0" dirty="0">
                        <a:ln>
                          <a:noFill/>
                        </a:ln>
                        <a:solidFill>
                          <a:schemeClr val="bg2"/>
                        </a:solidFill>
                        <a:effectLst/>
                        <a:latin typeface="Arial" charset="0"/>
                      </a:endParaRPr>
                    </a:p>
                    <a:p>
                      <a:pPr marL="0" marR="0" lvl="0" indent="0" algn="r" defTabSz="914400" rtl="0" eaLnBrk="1" fontAlgn="base" latinLnBrk="0" hangingPunct="1">
                        <a:lnSpc>
                          <a:spcPct val="125000"/>
                        </a:lnSpc>
                        <a:spcBef>
                          <a:spcPct val="20000"/>
                        </a:spcBef>
                        <a:spcAft>
                          <a:spcPct val="0"/>
                        </a:spcAft>
                        <a:buClrTx/>
                        <a:buSzTx/>
                        <a:buFontTx/>
                        <a:buNone/>
                        <a:tabLst/>
                      </a:pPr>
                      <a:endParaRPr kumimoji="0" lang="en-US" sz="900" b="1" i="0" u="none" strike="noStrike" cap="none" normalizeH="0" baseline="0" dirty="0">
                        <a:ln>
                          <a:noFill/>
                        </a:ln>
                        <a:solidFill>
                          <a:schemeClr val="bg2"/>
                        </a:solidFill>
                        <a:effectLst/>
                        <a:latin typeface="Arial" charset="0"/>
                      </a:endParaRPr>
                    </a:p>
                    <a:p>
                      <a:pPr marL="0" marR="0" lvl="0" indent="0" algn="r" defTabSz="914400" rtl="0" eaLnBrk="1" fontAlgn="base" latinLnBrk="0" hangingPunct="1">
                        <a:lnSpc>
                          <a:spcPct val="125000"/>
                        </a:lnSpc>
                        <a:spcBef>
                          <a:spcPct val="20000"/>
                        </a:spcBef>
                        <a:spcAft>
                          <a:spcPct val="0"/>
                        </a:spcAft>
                        <a:buClrTx/>
                        <a:buSzTx/>
                        <a:buFontTx/>
                        <a:buNone/>
                        <a:tabLst/>
                      </a:pPr>
                      <a:endParaRPr kumimoji="0" lang="en-US" sz="900" b="1" i="0" u="none" strike="noStrike" cap="none" normalizeH="0" baseline="0" dirty="0">
                        <a:ln>
                          <a:noFill/>
                        </a:ln>
                        <a:solidFill>
                          <a:schemeClr val="bg2"/>
                        </a:solidFill>
                        <a:effectLst/>
                        <a:latin typeface="Arial" charset="0"/>
                      </a:endParaRPr>
                    </a:p>
                    <a:p>
                      <a:pPr marL="0" marR="0" lvl="0" indent="0" algn="r" defTabSz="914400" rtl="0" eaLnBrk="1" fontAlgn="base" latinLnBrk="0" hangingPunct="1">
                        <a:lnSpc>
                          <a:spcPct val="125000"/>
                        </a:lnSpc>
                        <a:spcBef>
                          <a:spcPct val="20000"/>
                        </a:spcBef>
                        <a:spcAft>
                          <a:spcPct val="0"/>
                        </a:spcAft>
                        <a:buClrTx/>
                        <a:buSzTx/>
                        <a:buFontTx/>
                        <a:buNone/>
                        <a:tabLst/>
                      </a:pPr>
                      <a:endParaRPr kumimoji="0" lang="en-US" sz="1600" b="1" i="0" u="none" strike="noStrike" cap="none" normalizeH="0" baseline="0" dirty="0">
                        <a:ln>
                          <a:noFill/>
                        </a:ln>
                        <a:solidFill>
                          <a:schemeClr val="bg2"/>
                        </a:solidFill>
                        <a:effectLst/>
                        <a:latin typeface="Arial" charset="0"/>
                      </a:endParaRPr>
                    </a:p>
                    <a:p>
                      <a:pPr marL="0" marR="0" lvl="0" indent="0" algn="r" defTabSz="914400" rtl="0" eaLnBrk="1" fontAlgn="base" latinLnBrk="0" hangingPunct="1">
                        <a:lnSpc>
                          <a:spcPct val="125000"/>
                        </a:lnSpc>
                        <a:spcBef>
                          <a:spcPct val="20000"/>
                        </a:spcBef>
                        <a:spcAft>
                          <a:spcPct val="0"/>
                        </a:spcAft>
                        <a:buClrTx/>
                        <a:buSzTx/>
                        <a:buFontTx/>
                        <a:buNone/>
                        <a:tabLst/>
                      </a:pPr>
                      <a:endParaRPr kumimoji="0" lang="en-US" sz="900" b="1" i="0" u="none" strike="noStrike" cap="none" normalizeH="0" baseline="0" dirty="0">
                        <a:ln>
                          <a:noFill/>
                        </a:ln>
                        <a:solidFill>
                          <a:schemeClr val="bg2"/>
                        </a:solidFill>
                        <a:effectLst/>
                        <a:latin typeface="Arial" charset="0"/>
                      </a:endParaRPr>
                    </a:p>
                    <a:p>
                      <a:pPr marL="0" marR="0" lvl="0" indent="0" algn="r" defTabSz="914400" rtl="0" eaLnBrk="1" fontAlgn="base" latinLnBrk="0" hangingPunct="1">
                        <a:lnSpc>
                          <a:spcPct val="125000"/>
                        </a:lnSpc>
                        <a:spcBef>
                          <a:spcPct val="20000"/>
                        </a:spcBef>
                        <a:spcAft>
                          <a:spcPct val="0"/>
                        </a:spcAft>
                        <a:buClrTx/>
                        <a:buSzTx/>
                        <a:buFontTx/>
                        <a:buNone/>
                        <a:tabLst/>
                      </a:pPr>
                      <a:endParaRPr kumimoji="0" lang="en-US" sz="1600" b="1" i="0" u="none" strike="noStrike" cap="none" normalizeH="0" baseline="0" dirty="0">
                        <a:ln>
                          <a:noFill/>
                        </a:ln>
                        <a:solidFill>
                          <a:schemeClr val="bg2"/>
                        </a:solidFill>
                        <a:effectLst/>
                        <a:latin typeface="Arial" charset="0"/>
                      </a:endParaRPr>
                    </a:p>
                    <a:p>
                      <a:pPr marL="0" marR="0" lvl="0" indent="0" algn="r" defTabSz="914400" rtl="0" eaLnBrk="1" fontAlgn="base" latinLnBrk="0" hangingPunct="1">
                        <a:lnSpc>
                          <a:spcPct val="125000"/>
                        </a:lnSpc>
                        <a:spcBef>
                          <a:spcPct val="20000"/>
                        </a:spcBef>
                        <a:spcAft>
                          <a:spcPct val="0"/>
                        </a:spcAft>
                        <a:buClrTx/>
                        <a:buSzTx/>
                        <a:buFontTx/>
                        <a:buNone/>
                        <a:tabLst/>
                      </a:pPr>
                      <a:endParaRPr kumimoji="0" lang="en-US" sz="900" b="1" i="0" u="none" strike="noStrike" cap="none" normalizeH="0" baseline="0" dirty="0">
                        <a:ln>
                          <a:noFill/>
                        </a:ln>
                        <a:solidFill>
                          <a:schemeClr val="bg2"/>
                        </a:solidFill>
                        <a:effectLst/>
                        <a:latin typeface="Arial" charset="0"/>
                      </a:endParaRPr>
                    </a:p>
                    <a:p>
                      <a:pPr marL="0" marR="0" lvl="0" indent="0" algn="r" defTabSz="914400" rtl="0" eaLnBrk="1" fontAlgn="base" latinLnBrk="0" hangingPunct="1">
                        <a:lnSpc>
                          <a:spcPct val="125000"/>
                        </a:lnSpc>
                        <a:spcBef>
                          <a:spcPct val="20000"/>
                        </a:spcBef>
                        <a:spcAft>
                          <a:spcPct val="0"/>
                        </a:spcAft>
                        <a:buClrTx/>
                        <a:buSzTx/>
                        <a:buFontTx/>
                        <a:buNone/>
                        <a:tabLst/>
                      </a:pPr>
                      <a:endParaRPr kumimoji="0" lang="en-US" sz="900" b="1" i="0" u="none" strike="noStrike" cap="none" normalizeH="0" baseline="0" dirty="0">
                        <a:ln>
                          <a:noFill/>
                        </a:ln>
                        <a:solidFill>
                          <a:schemeClr val="bg2"/>
                        </a:solidFill>
                        <a:effectLst/>
                        <a:latin typeface="Arial" charset="0"/>
                      </a:endParaRP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3627597786"/>
              </p:ext>
            </p:extLst>
          </p:nvPr>
        </p:nvGraphicFramePr>
        <p:xfrm>
          <a:off x="443939" y="1295400"/>
          <a:ext cx="8649325" cy="7264400"/>
        </p:xfrm>
        <a:graphic>
          <a:graphicData uri="http://schemas.openxmlformats.org/drawingml/2006/table">
            <a:tbl>
              <a:tblPr firstRow="1" bandRow="1">
                <a:tableStyleId>{5C22544A-7EE6-4342-B048-85BDC9FD1C3A}</a:tableStyleId>
              </a:tblPr>
              <a:tblGrid>
                <a:gridCol w="4744837">
                  <a:extLst>
                    <a:ext uri="{9D8B030D-6E8A-4147-A177-3AD203B41FA5}">
                      <a16:colId xmlns:a16="http://schemas.microsoft.com/office/drawing/2014/main" val="20000"/>
                    </a:ext>
                  </a:extLst>
                </a:gridCol>
                <a:gridCol w="3904488">
                  <a:extLst>
                    <a:ext uri="{9D8B030D-6E8A-4147-A177-3AD203B41FA5}">
                      <a16:colId xmlns:a16="http://schemas.microsoft.com/office/drawing/2014/main" val="20001"/>
                    </a:ext>
                  </a:extLst>
                </a:gridCol>
              </a:tblGrid>
              <a:tr h="370840">
                <a:tc>
                  <a:txBody>
                    <a:bodyPr/>
                    <a:lstStyle/>
                    <a:p>
                      <a:endParaRPr lang="en-US" sz="1800" b="1" dirty="0">
                        <a:solidFill>
                          <a:schemeClr val="tx1"/>
                        </a:solidFill>
                      </a:endParaRPr>
                    </a:p>
                  </a:txBody>
                  <a:tcPr>
                    <a:noFill/>
                  </a:tcPr>
                </a:tc>
                <a:tc>
                  <a:txBody>
                    <a:bodyPr/>
                    <a:lstStyle/>
                    <a:p>
                      <a:endParaRPr lang="en-US" sz="1800" b="1" dirty="0">
                        <a:solidFill>
                          <a:schemeClr val="tx1"/>
                        </a:solidFill>
                      </a:endParaRPr>
                    </a:p>
                  </a:txBody>
                  <a:tcPr>
                    <a:noFill/>
                  </a:tcPr>
                </a:tc>
                <a:extLst>
                  <a:ext uri="{0D108BD9-81ED-4DB2-BD59-A6C34878D82A}">
                    <a16:rowId xmlns:a16="http://schemas.microsoft.com/office/drawing/2014/main" val="3554092557"/>
                  </a:ext>
                </a:extLst>
              </a:tr>
              <a:tr h="501254">
                <a:tc>
                  <a:txBody>
                    <a:bodyPr/>
                    <a:lstStyle/>
                    <a:p>
                      <a:r>
                        <a:rPr lang="en-US" sz="1800" b="1" dirty="0">
                          <a:solidFill>
                            <a:schemeClr val="tx1"/>
                          </a:solidFill>
                        </a:rPr>
                        <a:t>Welcome, Introductions and Updates</a:t>
                      </a:r>
                    </a:p>
                    <a:p>
                      <a:endParaRPr lang="en-US" sz="1800" b="1" dirty="0">
                        <a:solidFill>
                          <a:schemeClr val="tx1"/>
                        </a:solidFill>
                      </a:endParaRPr>
                    </a:p>
                  </a:txBody>
                  <a:tcPr>
                    <a:noFill/>
                  </a:tcPr>
                </a:tc>
                <a:tc>
                  <a:txBody>
                    <a:bodyPr/>
                    <a:lstStyle/>
                    <a:p>
                      <a:r>
                        <a:rPr lang="en-US" sz="1800" b="0" dirty="0">
                          <a:solidFill>
                            <a:schemeClr val="tx1"/>
                          </a:solidFill>
                        </a:rPr>
                        <a:t>Leslie Kirwan, Mary Ann Bradley</a:t>
                      </a:r>
                    </a:p>
                  </a:txBody>
                  <a:tcPr>
                    <a:noFill/>
                  </a:tcPr>
                </a:tc>
                <a:extLst>
                  <a:ext uri="{0D108BD9-81ED-4DB2-BD59-A6C34878D82A}">
                    <a16:rowId xmlns:a16="http://schemas.microsoft.com/office/drawing/2014/main" val="10000"/>
                  </a:ext>
                </a:extLst>
              </a:tr>
              <a:tr h="370840">
                <a:tc>
                  <a:txBody>
                    <a:bodyPr/>
                    <a:lstStyle/>
                    <a:p>
                      <a:r>
                        <a:rPr lang="en-US" sz="1800" b="1" dirty="0">
                          <a:solidFill>
                            <a:schemeClr val="tx1"/>
                          </a:solidFill>
                        </a:rPr>
                        <a:t>PeopleSoft Time &amp; Labor Changes</a:t>
                      </a:r>
                    </a:p>
                  </a:txBody>
                  <a:tcPr>
                    <a:noFill/>
                  </a:tcPr>
                </a:tc>
                <a:tc>
                  <a:txBody>
                    <a:bodyPr/>
                    <a:lstStyle/>
                    <a:p>
                      <a:r>
                        <a:rPr lang="en-US" sz="1800" b="0" dirty="0">
                          <a:solidFill>
                            <a:schemeClr val="tx1"/>
                          </a:solidFill>
                        </a:rPr>
                        <a:t>Isabelle Modiano, Lisa Lavoie</a:t>
                      </a:r>
                    </a:p>
                    <a:p>
                      <a:endParaRPr lang="en-US" sz="1800" b="0" dirty="0">
                        <a:solidFill>
                          <a:schemeClr val="tx1"/>
                        </a:solidFill>
                      </a:endParaRPr>
                    </a:p>
                  </a:txBody>
                  <a:tcPr>
                    <a:noFill/>
                  </a:tcPr>
                </a:tc>
                <a:extLst>
                  <a:ext uri="{0D108BD9-81ED-4DB2-BD59-A6C34878D82A}">
                    <a16:rowId xmlns:a16="http://schemas.microsoft.com/office/drawing/2014/main" val="10001"/>
                  </a:ext>
                </a:extLst>
              </a:tr>
              <a:tr h="370840">
                <a:tc>
                  <a:txBody>
                    <a:bodyPr/>
                    <a:lstStyle/>
                    <a:p>
                      <a:r>
                        <a:rPr lang="en-US" sz="1800" b="1" dirty="0"/>
                        <a:t>Faculty Startup Funds</a:t>
                      </a:r>
                    </a:p>
                  </a:txBody>
                  <a:tcPr>
                    <a:noFill/>
                  </a:tcPr>
                </a:tc>
                <a:tc>
                  <a:txBody>
                    <a:bodyPr/>
                    <a:lstStyle/>
                    <a:p>
                      <a:r>
                        <a:rPr lang="en-US" sz="1800" b="0" dirty="0"/>
                        <a:t>Nancy Guisinger</a:t>
                      </a:r>
                    </a:p>
                    <a:p>
                      <a:endParaRPr lang="en-US" sz="1800" b="1" dirty="0"/>
                    </a:p>
                  </a:txBody>
                  <a:tcPr>
                    <a:noFill/>
                  </a:tcPr>
                </a:tc>
                <a:extLst>
                  <a:ext uri="{0D108BD9-81ED-4DB2-BD59-A6C34878D82A}">
                    <a16:rowId xmlns:a16="http://schemas.microsoft.com/office/drawing/2014/main" val="10004"/>
                  </a:ext>
                </a:extLst>
              </a:tr>
              <a:tr h="370840">
                <a:tc>
                  <a:txBody>
                    <a:bodyPr/>
                    <a:lstStyle/>
                    <a:p>
                      <a:r>
                        <a:rPr lang="en-US" sz="1800" b="1" dirty="0"/>
                        <a:t>Accessible Technology Procurement</a:t>
                      </a:r>
                    </a:p>
                    <a:p>
                      <a:endParaRPr lang="en-US" sz="1800" b="1" dirty="0"/>
                    </a:p>
                    <a:p>
                      <a:r>
                        <a:rPr lang="en-US" sz="1800" b="1" dirty="0"/>
                        <a:t>Buy2Pay Supplier Portal Overview </a:t>
                      </a:r>
                    </a:p>
                    <a:p>
                      <a:endParaRPr lang="en-US" sz="1800" b="1" dirty="0"/>
                    </a:p>
                    <a:p>
                      <a:r>
                        <a:rPr lang="en-US" sz="1800" b="1" dirty="0"/>
                        <a:t>Global Support Services</a:t>
                      </a:r>
                    </a:p>
                  </a:txBody>
                  <a:tcPr>
                    <a:noFill/>
                  </a:tcPr>
                </a:tc>
                <a:tc>
                  <a:txBody>
                    <a:bodyPr/>
                    <a:lstStyle/>
                    <a:p>
                      <a:r>
                        <a:rPr lang="en-US" sz="1800" b="0" dirty="0"/>
                        <a:t>Kyle Shachmut</a:t>
                      </a:r>
                    </a:p>
                    <a:p>
                      <a:endParaRPr lang="en-US" sz="1800" b="0" dirty="0"/>
                    </a:p>
                    <a:p>
                      <a:r>
                        <a:rPr lang="en-US" sz="1800" b="0" dirty="0"/>
                        <a:t>Katherine Gates</a:t>
                      </a:r>
                    </a:p>
                    <a:p>
                      <a:endParaRPr lang="en-US" sz="1800" b="0" dirty="0"/>
                    </a:p>
                    <a:p>
                      <a:r>
                        <a:rPr lang="en-US" sz="1800" b="0" dirty="0"/>
                        <a:t>Krister Anderson, Elizabeth Esparza</a:t>
                      </a:r>
                    </a:p>
                    <a:p>
                      <a:endParaRPr lang="en-US" sz="1800" b="0" dirty="0"/>
                    </a:p>
                  </a:txBody>
                  <a:tcPr>
                    <a:noFill/>
                  </a:tcPr>
                </a:tc>
                <a:extLst>
                  <a:ext uri="{0D108BD9-81ED-4DB2-BD59-A6C34878D82A}">
                    <a16:rowId xmlns:a16="http://schemas.microsoft.com/office/drawing/2014/main" val="10005"/>
                  </a:ext>
                </a:extLst>
              </a:tr>
              <a:tr h="370840">
                <a:tc>
                  <a:txBody>
                    <a:bodyPr/>
                    <a:lstStyle/>
                    <a:p>
                      <a:r>
                        <a:rPr lang="en-US" sz="1800" b="1" dirty="0"/>
                        <a:t>Closing / Q &amp; A Session</a:t>
                      </a:r>
                    </a:p>
                    <a:p>
                      <a:endParaRPr lang="en-US" sz="1800" b="1" dirty="0"/>
                    </a:p>
                  </a:txBody>
                  <a:tcPr>
                    <a:noFill/>
                  </a:tcPr>
                </a:tc>
                <a:tc>
                  <a:txBody>
                    <a:bodyPr/>
                    <a:lstStyle/>
                    <a:p>
                      <a:r>
                        <a:rPr lang="en-US" sz="1800" b="0" dirty="0"/>
                        <a:t>Leslie Kirwan</a:t>
                      </a:r>
                      <a:endParaRPr lang="en-US" sz="1800" b="1" dirty="0"/>
                    </a:p>
                  </a:txBody>
                  <a:tcPr>
                    <a:noFill/>
                  </a:tcPr>
                </a:tc>
                <a:extLst>
                  <a:ext uri="{0D108BD9-81ED-4DB2-BD59-A6C34878D82A}">
                    <a16:rowId xmlns:a16="http://schemas.microsoft.com/office/drawing/2014/main" val="10006"/>
                  </a:ext>
                </a:extLst>
              </a:tr>
              <a:tr h="370840">
                <a:tc>
                  <a:txBody>
                    <a:bodyPr/>
                    <a:lstStyle/>
                    <a:p>
                      <a:endParaRPr lang="en-US" sz="1800" b="1" dirty="0"/>
                    </a:p>
                  </a:txBody>
                  <a:tcPr>
                    <a:noFill/>
                  </a:tcPr>
                </a:tc>
                <a:tc>
                  <a:txBody>
                    <a:bodyPr/>
                    <a:lstStyle/>
                    <a:p>
                      <a:endParaRPr lang="en-US" sz="1800" b="1" dirty="0"/>
                    </a:p>
                  </a:txBody>
                  <a:tcPr>
                    <a:noFill/>
                  </a:tcPr>
                </a:tc>
                <a:extLst>
                  <a:ext uri="{0D108BD9-81ED-4DB2-BD59-A6C34878D82A}">
                    <a16:rowId xmlns:a16="http://schemas.microsoft.com/office/drawing/2014/main" val="2982507885"/>
                  </a:ext>
                </a:extLst>
              </a:tr>
              <a:tr h="370840">
                <a:tc>
                  <a:txBody>
                    <a:bodyPr/>
                    <a:lstStyle/>
                    <a:p>
                      <a:endParaRPr lang="en-US" sz="1800" b="1" dirty="0"/>
                    </a:p>
                  </a:txBody>
                  <a:tcPr>
                    <a:noFill/>
                  </a:tcPr>
                </a:tc>
                <a:tc>
                  <a:txBody>
                    <a:bodyPr/>
                    <a:lstStyle/>
                    <a:p>
                      <a:endParaRPr lang="en-US" sz="1800" b="1" dirty="0"/>
                    </a:p>
                  </a:txBody>
                  <a:tcPr>
                    <a:noFill/>
                  </a:tcPr>
                </a:tc>
                <a:extLst>
                  <a:ext uri="{0D108BD9-81ED-4DB2-BD59-A6C34878D82A}">
                    <a16:rowId xmlns:a16="http://schemas.microsoft.com/office/drawing/2014/main" val="2364451833"/>
                  </a:ext>
                </a:extLst>
              </a:tr>
              <a:tr h="370840">
                <a:tc>
                  <a:txBody>
                    <a:bodyPr/>
                    <a:lstStyle/>
                    <a:p>
                      <a:endParaRPr lang="en-US" sz="1800" b="1" dirty="0"/>
                    </a:p>
                  </a:txBody>
                  <a:tcPr>
                    <a:noFill/>
                  </a:tcPr>
                </a:tc>
                <a:tc>
                  <a:txBody>
                    <a:bodyPr/>
                    <a:lstStyle/>
                    <a:p>
                      <a:endParaRPr lang="en-US" sz="1800" b="1" dirty="0"/>
                    </a:p>
                  </a:txBody>
                  <a:tcPr>
                    <a:noFill/>
                  </a:tcPr>
                </a:tc>
                <a:extLst>
                  <a:ext uri="{0D108BD9-81ED-4DB2-BD59-A6C34878D82A}">
                    <a16:rowId xmlns:a16="http://schemas.microsoft.com/office/drawing/2014/main" val="1609682624"/>
                  </a:ext>
                </a:extLst>
              </a:tr>
              <a:tr h="370840">
                <a:tc>
                  <a:txBody>
                    <a:bodyPr/>
                    <a:lstStyle/>
                    <a:p>
                      <a:endParaRPr lang="en-US" sz="1800" b="1" dirty="0"/>
                    </a:p>
                  </a:txBody>
                  <a:tcPr>
                    <a:noFill/>
                  </a:tcPr>
                </a:tc>
                <a:tc>
                  <a:txBody>
                    <a:bodyPr/>
                    <a:lstStyle/>
                    <a:p>
                      <a:endParaRPr lang="en-US" sz="1800" b="1" dirty="0"/>
                    </a:p>
                  </a:txBody>
                  <a:tcPr>
                    <a:noFill/>
                  </a:tcPr>
                </a:tc>
                <a:extLst>
                  <a:ext uri="{0D108BD9-81ED-4DB2-BD59-A6C34878D82A}">
                    <a16:rowId xmlns:a16="http://schemas.microsoft.com/office/drawing/2014/main" val="1427770142"/>
                  </a:ext>
                </a:extLst>
              </a:tr>
              <a:tr h="370840">
                <a:tc>
                  <a:txBody>
                    <a:bodyPr/>
                    <a:lstStyle/>
                    <a:p>
                      <a:endParaRPr lang="en-US" sz="1800" b="1" dirty="0"/>
                    </a:p>
                  </a:txBody>
                  <a:tcPr>
                    <a:noFill/>
                  </a:tcPr>
                </a:tc>
                <a:tc>
                  <a:txBody>
                    <a:bodyPr/>
                    <a:lstStyle/>
                    <a:p>
                      <a:endParaRPr lang="en-US" sz="1800" b="1" dirty="0"/>
                    </a:p>
                  </a:txBody>
                  <a:tcPr>
                    <a:noFill/>
                  </a:tcPr>
                </a:tc>
                <a:extLst>
                  <a:ext uri="{0D108BD9-81ED-4DB2-BD59-A6C34878D82A}">
                    <a16:rowId xmlns:a16="http://schemas.microsoft.com/office/drawing/2014/main" val="3796475772"/>
                  </a:ext>
                </a:extLst>
              </a:tr>
              <a:tr h="370840">
                <a:tc>
                  <a:txBody>
                    <a:bodyPr/>
                    <a:lstStyle/>
                    <a:p>
                      <a:endParaRPr lang="en-US" sz="1800" b="1" dirty="0"/>
                    </a:p>
                  </a:txBody>
                  <a:tcPr>
                    <a:noFill/>
                  </a:tcPr>
                </a:tc>
                <a:tc>
                  <a:txBody>
                    <a:bodyPr/>
                    <a:lstStyle/>
                    <a:p>
                      <a:endParaRPr lang="en-US" sz="1800" b="1" dirty="0"/>
                    </a:p>
                  </a:txBody>
                  <a:tcPr>
                    <a:noFill/>
                  </a:tcPr>
                </a:tc>
                <a:extLst>
                  <a:ext uri="{0D108BD9-81ED-4DB2-BD59-A6C34878D82A}">
                    <a16:rowId xmlns:a16="http://schemas.microsoft.com/office/drawing/2014/main" val="3454577055"/>
                  </a:ext>
                </a:extLst>
              </a:tr>
              <a:tr h="370840">
                <a:tc>
                  <a:txBody>
                    <a:bodyPr/>
                    <a:lstStyle/>
                    <a:p>
                      <a:endParaRPr lang="en-US" sz="1800" b="1" dirty="0"/>
                    </a:p>
                  </a:txBody>
                  <a:tcPr>
                    <a:noFill/>
                  </a:tcPr>
                </a:tc>
                <a:tc>
                  <a:txBody>
                    <a:bodyPr/>
                    <a:lstStyle/>
                    <a:p>
                      <a:endParaRPr lang="en-US" sz="1800" b="1" dirty="0"/>
                    </a:p>
                  </a:txBody>
                  <a:tcPr>
                    <a:noFill/>
                  </a:tcPr>
                </a:tc>
                <a:extLst>
                  <a:ext uri="{0D108BD9-81ED-4DB2-BD59-A6C34878D82A}">
                    <a16:rowId xmlns:a16="http://schemas.microsoft.com/office/drawing/2014/main" val="2384156967"/>
                  </a:ext>
                </a:extLst>
              </a:tr>
            </a:tbl>
          </a:graphicData>
        </a:graphic>
      </p:graphicFrame>
    </p:spTree>
    <p:extLst>
      <p:ext uri="{BB962C8B-B14F-4D97-AF65-F5344CB8AC3E}">
        <p14:creationId xmlns:p14="http://schemas.microsoft.com/office/powerpoint/2010/main" val="21111619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EAE605-D97D-4084-A181-0BB80BA019D0}"/>
              </a:ext>
            </a:extLst>
          </p:cNvPr>
          <p:cNvSpPr>
            <a:spLocks noGrp="1"/>
          </p:cNvSpPr>
          <p:nvPr>
            <p:ph type="body" sz="quarter" idx="11"/>
          </p:nvPr>
        </p:nvSpPr>
        <p:spPr>
          <a:xfrm>
            <a:off x="1166813" y="1929331"/>
            <a:ext cx="4868228" cy="1201029"/>
          </a:xfrm>
        </p:spPr>
        <p:txBody>
          <a:bodyPr/>
          <a:lstStyle/>
          <a:p>
            <a:r>
              <a:rPr lang="en-US" dirty="0"/>
              <a:t>Find out more about how GSS can help get you exactly where you want to be.</a:t>
            </a:r>
          </a:p>
        </p:txBody>
      </p:sp>
      <p:sp>
        <p:nvSpPr>
          <p:cNvPr id="3" name="Text Placeholder 2">
            <a:extLst>
              <a:ext uri="{FF2B5EF4-FFF2-40B4-BE49-F238E27FC236}">
                <a16:creationId xmlns:a16="http://schemas.microsoft.com/office/drawing/2014/main" id="{FEBF751B-86E6-42C5-98B4-2B48CF4FC9A3}"/>
              </a:ext>
            </a:extLst>
          </p:cNvPr>
          <p:cNvSpPr>
            <a:spLocks noGrp="1"/>
          </p:cNvSpPr>
          <p:nvPr>
            <p:ph type="body" sz="quarter" idx="17"/>
          </p:nvPr>
        </p:nvSpPr>
        <p:spPr/>
        <p:txBody>
          <a:bodyPr/>
          <a:lstStyle/>
          <a:p>
            <a:r>
              <a:rPr lang="en-US" dirty="0">
                <a:latin typeface="Copy Bold" panose="02010603030202020004" pitchFamily="2" charset="0"/>
              </a:rPr>
              <a:t>Discover a world of opportunity</a:t>
            </a:r>
          </a:p>
        </p:txBody>
      </p:sp>
      <p:sp>
        <p:nvSpPr>
          <p:cNvPr id="4" name="Contact Us…">
            <a:extLst>
              <a:ext uri="{FF2B5EF4-FFF2-40B4-BE49-F238E27FC236}">
                <a16:creationId xmlns:a16="http://schemas.microsoft.com/office/drawing/2014/main" id="{530F4AA8-6FF0-454E-9A4B-D336FC007A0B}"/>
              </a:ext>
            </a:extLst>
          </p:cNvPr>
          <p:cNvSpPr txBox="1"/>
          <p:nvPr/>
        </p:nvSpPr>
        <p:spPr>
          <a:xfrm>
            <a:off x="1168400" y="2980857"/>
            <a:ext cx="2184893" cy="1353063"/>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nchor="t">
            <a:spAutoFit/>
          </a:bodyPr>
          <a:lstStyle/>
          <a:p>
            <a:pPr algn="l" defTabSz="228600" fontAlgn="auto" hangingPunct="0">
              <a:lnSpc>
                <a:spcPts val="2025"/>
              </a:lnSpc>
              <a:spcBef>
                <a:spcPts val="2000"/>
              </a:spcBef>
              <a:spcAft>
                <a:spcPts val="0"/>
              </a:spcAft>
              <a:defRPr sz="2000" cap="all" spc="250">
                <a:solidFill>
                  <a:srgbClr val="516A77"/>
                </a:solidFill>
                <a:latin typeface="Scto Grotesk A Bold"/>
                <a:ea typeface="Scto Grotesk A Bold"/>
                <a:cs typeface="Scto Grotesk A Bold"/>
                <a:sym typeface="Scto Grotesk A Bold"/>
              </a:defRPr>
            </a:pPr>
            <a:r>
              <a:rPr sz="750" kern="0" cap="all" spc="125" dirty="0">
                <a:solidFill>
                  <a:srgbClr val="516A77"/>
                </a:solidFill>
                <a:latin typeface="Scto Grotesk A Bold"/>
                <a:sym typeface="Scto Grotesk A Bold"/>
              </a:rPr>
              <a:t>Contact Us</a:t>
            </a:r>
          </a:p>
          <a:p>
            <a:pPr algn="l" defTabSz="228600" fontAlgn="auto" hangingPunct="0">
              <a:lnSpc>
                <a:spcPts val="2138"/>
              </a:lnSpc>
              <a:spcBef>
                <a:spcPts val="675"/>
              </a:spcBef>
              <a:spcAft>
                <a:spcPts val="0"/>
              </a:spcAft>
              <a:defRPr sz="3800"/>
            </a:pPr>
            <a:r>
              <a:rPr sz="1425" kern="0" dirty="0">
                <a:solidFill>
                  <a:srgbClr val="5E6068"/>
                </a:solidFill>
                <a:latin typeface="Calibri" panose="020F0502020204030204"/>
                <a:sym typeface="Scto Grotesk A Regular"/>
              </a:rPr>
              <a:t>+</a:t>
            </a:r>
            <a:r>
              <a:rPr lang="en-US" sz="1425" kern="0" dirty="0">
                <a:solidFill>
                  <a:srgbClr val="5E6068"/>
                </a:solidFill>
                <a:latin typeface="Calibri" panose="020F0502020204030204"/>
                <a:sym typeface="Scto Grotesk A Regular"/>
              </a:rPr>
              <a:t>1-</a:t>
            </a:r>
            <a:r>
              <a:rPr sz="1425" kern="0" dirty="0">
                <a:solidFill>
                  <a:srgbClr val="5E6068"/>
                </a:solidFill>
                <a:latin typeface="Calibri" panose="020F0502020204030204"/>
                <a:sym typeface="Scto Grotesk A Regular"/>
              </a:rPr>
              <a:t>617-495-1111</a:t>
            </a:r>
          </a:p>
          <a:p>
            <a:pPr algn="l" defTabSz="228600" fontAlgn="auto" hangingPunct="0">
              <a:lnSpc>
                <a:spcPts val="2138"/>
              </a:lnSpc>
              <a:spcBef>
                <a:spcPts val="675"/>
              </a:spcBef>
              <a:spcAft>
                <a:spcPts val="0"/>
              </a:spcAft>
              <a:defRPr sz="3800"/>
            </a:pPr>
            <a:r>
              <a:rPr sz="1425" kern="0" dirty="0">
                <a:solidFill>
                  <a:srgbClr val="5E6068"/>
                </a:solidFill>
                <a:latin typeface="Calibri" panose="020F0502020204030204"/>
                <a:sym typeface="Scto Grotesk A Regular"/>
              </a:rPr>
              <a:t>globalsupport@harvard.edu </a:t>
            </a:r>
          </a:p>
          <a:p>
            <a:pPr algn="l" defTabSz="228600" fontAlgn="auto" hangingPunct="0">
              <a:lnSpc>
                <a:spcPts val="2138"/>
              </a:lnSpc>
              <a:spcBef>
                <a:spcPts val="675"/>
              </a:spcBef>
              <a:spcAft>
                <a:spcPts val="0"/>
              </a:spcAft>
              <a:defRPr sz="3800"/>
            </a:pPr>
            <a:r>
              <a:rPr sz="1425" kern="0" dirty="0">
                <a:solidFill>
                  <a:srgbClr val="5E6068"/>
                </a:solidFill>
                <a:latin typeface="Calibri" panose="020F0502020204030204"/>
                <a:sym typeface="Scto Grotesk A Regular"/>
              </a:rPr>
              <a:t>globalsupport.harvard.edu</a:t>
            </a:r>
          </a:p>
        </p:txBody>
      </p:sp>
      <p:sp>
        <p:nvSpPr>
          <p:cNvPr id="5" name="Emergencies Abroad…">
            <a:extLst>
              <a:ext uri="{FF2B5EF4-FFF2-40B4-BE49-F238E27FC236}">
                <a16:creationId xmlns:a16="http://schemas.microsoft.com/office/drawing/2014/main" id="{21D494C0-8E3D-41A7-B811-4947CD113A22}"/>
              </a:ext>
            </a:extLst>
          </p:cNvPr>
          <p:cNvSpPr txBox="1"/>
          <p:nvPr/>
        </p:nvSpPr>
        <p:spPr>
          <a:xfrm>
            <a:off x="4384503" y="2924350"/>
            <a:ext cx="2476640" cy="2802498"/>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nchor="t">
            <a:spAutoFit/>
          </a:bodyPr>
          <a:lstStyle/>
          <a:p>
            <a:pPr algn="l" defTabSz="228600" fontAlgn="auto" hangingPunct="0">
              <a:lnSpc>
                <a:spcPts val="2025"/>
              </a:lnSpc>
              <a:spcBef>
                <a:spcPts val="2000"/>
              </a:spcBef>
              <a:spcAft>
                <a:spcPts val="0"/>
              </a:spcAft>
              <a:defRPr sz="2000" cap="all" spc="250">
                <a:solidFill>
                  <a:srgbClr val="516A77"/>
                </a:solidFill>
                <a:latin typeface="Scto Grotesk A Bold"/>
                <a:ea typeface="Scto Grotesk A Bold"/>
                <a:cs typeface="Scto Grotesk A Bold"/>
                <a:sym typeface="Scto Grotesk A Bold"/>
              </a:defRPr>
            </a:pPr>
            <a:r>
              <a:rPr lang="en-US" sz="750" kern="0" cap="all" spc="125" dirty="0">
                <a:solidFill>
                  <a:srgbClr val="516A77"/>
                </a:solidFill>
                <a:latin typeface="Scto Grotesk A Bold"/>
                <a:sym typeface="Scto Grotesk A Bold"/>
              </a:rPr>
              <a:t>INTERNATIONAL SOS</a:t>
            </a:r>
            <a:endParaRPr sz="750" kern="0" cap="all" spc="125" dirty="0">
              <a:solidFill>
                <a:srgbClr val="516A77"/>
              </a:solidFill>
              <a:latin typeface="Scto Grotesk A Bold"/>
              <a:sym typeface="Scto Grotesk A Bold"/>
            </a:endParaRPr>
          </a:p>
          <a:p>
            <a:pPr algn="l" defTabSz="228600" fontAlgn="auto" hangingPunct="0">
              <a:lnSpc>
                <a:spcPts val="1238"/>
              </a:lnSpc>
              <a:spcBef>
                <a:spcPts val="675"/>
              </a:spcBef>
              <a:spcAft>
                <a:spcPts val="0"/>
              </a:spcAft>
              <a:defRPr sz="1800">
                <a:latin typeface="Scto Grotesk A Bold"/>
                <a:ea typeface="Scto Grotesk A Bold"/>
                <a:cs typeface="Scto Grotesk A Bold"/>
                <a:sym typeface="Scto Grotesk A Bold"/>
              </a:defRPr>
            </a:pPr>
            <a:r>
              <a:rPr lang="en-US" sz="750" kern="0" dirty="0">
                <a:solidFill>
                  <a:srgbClr val="5E6068"/>
                </a:solidFill>
                <a:latin typeface="Scto Grotesk A Bold" panose="020B0805030101010101" pitchFamily="34" charset="0"/>
                <a:sym typeface="Scto Grotesk A Bold"/>
              </a:rPr>
              <a:t>Register travel</a:t>
            </a:r>
          </a:p>
          <a:p>
            <a:pPr algn="l" defTabSz="228600" fontAlgn="auto" hangingPunct="0">
              <a:lnSpc>
                <a:spcPts val="2138"/>
              </a:lnSpc>
              <a:spcBef>
                <a:spcPts val="675"/>
              </a:spcBef>
              <a:spcAft>
                <a:spcPts val="0"/>
              </a:spcAft>
              <a:defRPr sz="1800">
                <a:latin typeface="Scto Grotesk A Bold"/>
                <a:ea typeface="Scto Grotesk A Bold"/>
                <a:cs typeface="Scto Grotesk A Bold"/>
                <a:sym typeface="Scto Grotesk A Bold"/>
              </a:defRPr>
            </a:pPr>
            <a:r>
              <a:rPr lang="en-US" sz="1425" kern="0" dirty="0">
                <a:solidFill>
                  <a:srgbClr val="5E6068"/>
                </a:solidFill>
                <a:latin typeface="Scto Grotesk A Regular"/>
                <a:sym typeface="Scto Grotesk A Bold"/>
              </a:rPr>
              <a:t>MyTrips</a:t>
            </a:r>
            <a:endParaRPr lang="en-US" sz="1125" kern="0" dirty="0">
              <a:solidFill>
                <a:srgbClr val="5E6068"/>
              </a:solidFill>
              <a:latin typeface="Scto Grotesk A Regular"/>
              <a:sym typeface="Scto Grotesk A Bold"/>
            </a:endParaRPr>
          </a:p>
          <a:p>
            <a:pPr algn="l" defTabSz="228600" fontAlgn="auto" hangingPunct="0">
              <a:lnSpc>
                <a:spcPts val="1238"/>
              </a:lnSpc>
              <a:spcBef>
                <a:spcPts val="675"/>
              </a:spcBef>
              <a:spcAft>
                <a:spcPts val="0"/>
              </a:spcAft>
              <a:defRPr sz="1800">
                <a:latin typeface="Scto Grotesk A Bold"/>
                <a:ea typeface="Scto Grotesk A Bold"/>
                <a:cs typeface="Scto Grotesk A Bold"/>
                <a:sym typeface="Scto Grotesk A Bold"/>
              </a:defRPr>
            </a:pPr>
            <a:endParaRPr lang="en-US" sz="750" kern="0" dirty="0">
              <a:solidFill>
                <a:srgbClr val="5E6068"/>
              </a:solidFill>
              <a:latin typeface="Scto Grotesk A Bold" panose="020B0805030101010101" pitchFamily="34" charset="0"/>
              <a:sym typeface="Scto Grotesk A Bold"/>
            </a:endParaRPr>
          </a:p>
          <a:p>
            <a:pPr algn="l" defTabSz="228600" fontAlgn="auto" hangingPunct="0">
              <a:lnSpc>
                <a:spcPts val="1238"/>
              </a:lnSpc>
              <a:spcBef>
                <a:spcPts val="675"/>
              </a:spcBef>
              <a:spcAft>
                <a:spcPts val="0"/>
              </a:spcAft>
              <a:defRPr sz="1800">
                <a:latin typeface="Scto Grotesk A Bold"/>
                <a:ea typeface="Scto Grotesk A Bold"/>
                <a:cs typeface="Scto Grotesk A Bold"/>
                <a:sym typeface="Scto Grotesk A Bold"/>
              </a:defRPr>
            </a:pPr>
            <a:r>
              <a:rPr lang="en-US" sz="750" kern="0" dirty="0">
                <a:solidFill>
                  <a:srgbClr val="5E6068"/>
                </a:solidFill>
                <a:latin typeface="Scto Grotesk A Bold" panose="020B0805030101010101" pitchFamily="34" charset="0"/>
                <a:sym typeface="Scto Grotesk A Bold"/>
              </a:rPr>
              <a:t>Emergencies abroad</a:t>
            </a:r>
            <a:endParaRPr sz="750" kern="0" dirty="0">
              <a:solidFill>
                <a:srgbClr val="5E6068"/>
              </a:solidFill>
              <a:latin typeface="Scto Grotesk A Bold" panose="020B0805030101010101" pitchFamily="34" charset="0"/>
              <a:sym typeface="Scto Grotesk A Bold"/>
            </a:endParaRPr>
          </a:p>
          <a:p>
            <a:pPr algn="l" defTabSz="228600" fontAlgn="auto" hangingPunct="0">
              <a:lnSpc>
                <a:spcPts val="2138"/>
              </a:lnSpc>
              <a:spcBef>
                <a:spcPts val="675"/>
              </a:spcBef>
              <a:spcAft>
                <a:spcPts val="0"/>
              </a:spcAft>
              <a:defRPr sz="1800">
                <a:latin typeface="Scto Grotesk A Bold"/>
                <a:ea typeface="Scto Grotesk A Bold"/>
                <a:cs typeface="Scto Grotesk A Bold"/>
                <a:sym typeface="Scto Grotesk A Bold"/>
              </a:defRPr>
            </a:pPr>
            <a:r>
              <a:rPr lang="en-US" sz="1125" kern="0" dirty="0">
                <a:solidFill>
                  <a:srgbClr val="5E6068"/>
                </a:solidFill>
                <a:latin typeface="Scto Grotesk A Bold"/>
                <a:sym typeface="Scto Grotesk A Bold"/>
              </a:rPr>
              <a:t>+</a:t>
            </a:r>
            <a:r>
              <a:rPr lang="en-US" sz="1425" kern="0" dirty="0">
                <a:solidFill>
                  <a:srgbClr val="5E6068"/>
                </a:solidFill>
                <a:latin typeface="Scto Grotesk A Bold"/>
                <a:sym typeface="Scto Grotesk A Bold"/>
              </a:rPr>
              <a:t>1-6</a:t>
            </a:r>
            <a:r>
              <a:rPr sz="1425" kern="0" dirty="0">
                <a:solidFill>
                  <a:srgbClr val="5E6068"/>
                </a:solidFill>
                <a:latin typeface="Scto Grotesk A Bold"/>
                <a:sym typeface="Scto Grotesk A Bold"/>
              </a:rPr>
              <a:t>17-998-0000 </a:t>
            </a:r>
            <a:endParaRPr sz="1125" kern="0" dirty="0">
              <a:solidFill>
                <a:srgbClr val="5E6068"/>
              </a:solidFill>
              <a:latin typeface="Scto Grotesk A Bold"/>
              <a:sym typeface="Scto Grotesk A Bold"/>
            </a:endParaRPr>
          </a:p>
          <a:p>
            <a:pPr algn="l" defTabSz="228600" fontAlgn="auto" hangingPunct="0">
              <a:lnSpc>
                <a:spcPts val="1800"/>
              </a:lnSpc>
              <a:spcBef>
                <a:spcPts val="0"/>
              </a:spcBef>
              <a:spcAft>
                <a:spcPts val="0"/>
              </a:spcAft>
              <a:defRPr sz="3000"/>
            </a:pPr>
            <a:endParaRPr sz="1125" kern="0" dirty="0">
              <a:solidFill>
                <a:srgbClr val="5E6068"/>
              </a:solidFill>
              <a:latin typeface="Calibri" panose="020F0502020204030204"/>
              <a:sym typeface="Scto Grotesk A Regular"/>
            </a:endParaRPr>
          </a:p>
          <a:p>
            <a:pPr algn="l" defTabSz="228600" fontAlgn="auto" hangingPunct="0">
              <a:lnSpc>
                <a:spcPts val="1238"/>
              </a:lnSpc>
              <a:spcBef>
                <a:spcPts val="675"/>
              </a:spcBef>
              <a:spcAft>
                <a:spcPts val="0"/>
              </a:spcAft>
              <a:defRPr sz="1800"/>
            </a:pPr>
            <a:r>
              <a:rPr sz="750" kern="0" dirty="0">
                <a:solidFill>
                  <a:srgbClr val="5E6068"/>
                </a:solidFill>
                <a:latin typeface="Scto Grotesk A Bold"/>
                <a:ea typeface="Scto Grotesk A Bold"/>
                <a:cs typeface="Scto Grotesk A Bold"/>
                <a:sym typeface="Scto Grotesk A Bold"/>
              </a:rPr>
              <a:t>Mobile app</a:t>
            </a:r>
          </a:p>
          <a:p>
            <a:pPr algn="l" defTabSz="228600" fontAlgn="auto" hangingPunct="0">
              <a:lnSpc>
                <a:spcPts val="2138"/>
              </a:lnSpc>
              <a:spcBef>
                <a:spcPts val="675"/>
              </a:spcBef>
              <a:spcAft>
                <a:spcPts val="0"/>
              </a:spcAft>
              <a:defRPr sz="1800"/>
            </a:pPr>
            <a:r>
              <a:rPr sz="1425" kern="0" dirty="0">
                <a:solidFill>
                  <a:srgbClr val="5E6068"/>
                </a:solidFill>
                <a:latin typeface="Calibri" panose="020F0502020204030204"/>
                <a:sym typeface="Scto Grotesk A Regular"/>
              </a:rPr>
              <a:t>International SOS Assistance app</a:t>
            </a:r>
            <a:br>
              <a:rPr lang="en-US" sz="1125" kern="0" dirty="0">
                <a:solidFill>
                  <a:srgbClr val="5E6068"/>
                </a:solidFill>
                <a:latin typeface="Calibri" panose="020F0502020204030204"/>
                <a:sym typeface="Scto Grotesk A Regular"/>
              </a:rPr>
            </a:br>
            <a:r>
              <a:rPr sz="675" kern="0" dirty="0">
                <a:solidFill>
                  <a:srgbClr val="5E6068"/>
                </a:solidFill>
                <a:latin typeface="Calibri" panose="020F0502020204030204"/>
                <a:sym typeface="Scto Grotesk A Regular"/>
              </a:rPr>
              <a:t>Available from the Apple, Android, and Windows app stores</a:t>
            </a:r>
          </a:p>
        </p:txBody>
      </p:sp>
      <p:sp>
        <p:nvSpPr>
          <p:cNvPr id="6" name="Line">
            <a:extLst>
              <a:ext uri="{FF2B5EF4-FFF2-40B4-BE49-F238E27FC236}">
                <a16:creationId xmlns:a16="http://schemas.microsoft.com/office/drawing/2014/main" id="{C8CFB300-00E8-4B99-B3C0-6BC897493C1A}"/>
              </a:ext>
            </a:extLst>
          </p:cNvPr>
          <p:cNvSpPr/>
          <p:nvPr/>
        </p:nvSpPr>
        <p:spPr>
          <a:xfrm>
            <a:off x="1171575" y="3610334"/>
            <a:ext cx="1337310" cy="1"/>
          </a:xfrm>
          <a:prstGeom prst="line">
            <a:avLst/>
          </a:prstGeom>
          <a:ln w="25400">
            <a:solidFill>
              <a:srgbClr val="FF8400"/>
            </a:solidFill>
            <a:miter lim="400000"/>
          </a:ln>
        </p:spPr>
        <p:txBody>
          <a:bodyPr lIns="0" tIns="0" rIns="0" bIns="0" anchor="ctr"/>
          <a:lstStyle/>
          <a:p>
            <a:pPr defTabSz="309563" fontAlgn="auto" hangingPunct="0">
              <a:lnSpc>
                <a:spcPct val="100000"/>
              </a:lnSpc>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dirty="0">
              <a:solidFill>
                <a:srgbClr val="FFFFFF"/>
              </a:solidFill>
              <a:latin typeface="Scto Grotesk A Bold" panose="020B0805030101010101" pitchFamily="34" charset="0"/>
              <a:sym typeface="Helvetica Neue Medium"/>
            </a:endParaRPr>
          </a:p>
        </p:txBody>
      </p:sp>
      <p:sp>
        <p:nvSpPr>
          <p:cNvPr id="7" name="Line">
            <a:extLst>
              <a:ext uri="{FF2B5EF4-FFF2-40B4-BE49-F238E27FC236}">
                <a16:creationId xmlns:a16="http://schemas.microsoft.com/office/drawing/2014/main" id="{04EA8869-B4B1-41FE-B02F-A4C7FCC8A4DB}"/>
              </a:ext>
            </a:extLst>
          </p:cNvPr>
          <p:cNvSpPr/>
          <p:nvPr/>
        </p:nvSpPr>
        <p:spPr>
          <a:xfrm>
            <a:off x="1171575" y="3976758"/>
            <a:ext cx="2346389" cy="1"/>
          </a:xfrm>
          <a:prstGeom prst="line">
            <a:avLst/>
          </a:prstGeom>
          <a:ln w="25400">
            <a:solidFill>
              <a:srgbClr val="FF8400"/>
            </a:solidFill>
            <a:miter lim="400000"/>
          </a:ln>
        </p:spPr>
        <p:txBody>
          <a:bodyPr lIns="0" tIns="0" rIns="0" bIns="0" anchor="ctr"/>
          <a:lstStyle/>
          <a:p>
            <a:pPr defTabSz="309563" fontAlgn="auto" hangingPunct="0">
              <a:lnSpc>
                <a:spcPct val="100000"/>
              </a:lnSpc>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dirty="0">
              <a:solidFill>
                <a:srgbClr val="FFFFFF"/>
              </a:solidFill>
              <a:latin typeface="Scto Grotesk A Bold" panose="020B0805030101010101" pitchFamily="34" charset="0"/>
              <a:sym typeface="Helvetica Neue Medium"/>
            </a:endParaRPr>
          </a:p>
        </p:txBody>
      </p:sp>
      <p:sp>
        <p:nvSpPr>
          <p:cNvPr id="8" name="Line">
            <a:extLst>
              <a:ext uri="{FF2B5EF4-FFF2-40B4-BE49-F238E27FC236}">
                <a16:creationId xmlns:a16="http://schemas.microsoft.com/office/drawing/2014/main" id="{248ADD02-EFCD-4954-B002-271AC51EADF5}"/>
              </a:ext>
            </a:extLst>
          </p:cNvPr>
          <p:cNvSpPr/>
          <p:nvPr/>
        </p:nvSpPr>
        <p:spPr>
          <a:xfrm>
            <a:off x="1171576" y="4338481"/>
            <a:ext cx="2216604" cy="0"/>
          </a:xfrm>
          <a:prstGeom prst="line">
            <a:avLst/>
          </a:prstGeom>
          <a:ln w="25400">
            <a:solidFill>
              <a:srgbClr val="FF8400"/>
            </a:solidFill>
            <a:miter lim="400000"/>
          </a:ln>
        </p:spPr>
        <p:txBody>
          <a:bodyPr lIns="0" tIns="0" rIns="0" bIns="0" anchor="ctr"/>
          <a:lstStyle/>
          <a:p>
            <a:pPr defTabSz="309563" fontAlgn="auto" hangingPunct="0">
              <a:lnSpc>
                <a:spcPct val="100000"/>
              </a:lnSpc>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dirty="0">
              <a:solidFill>
                <a:srgbClr val="FFFFFF"/>
              </a:solidFill>
              <a:latin typeface="Scto Grotesk A Bold" panose="020B0805030101010101" pitchFamily="34" charset="0"/>
              <a:sym typeface="Helvetica Neue Medium"/>
            </a:endParaRPr>
          </a:p>
        </p:txBody>
      </p:sp>
      <p:sp>
        <p:nvSpPr>
          <p:cNvPr id="9" name="Line">
            <a:extLst>
              <a:ext uri="{FF2B5EF4-FFF2-40B4-BE49-F238E27FC236}">
                <a16:creationId xmlns:a16="http://schemas.microsoft.com/office/drawing/2014/main" id="{85BEDBD6-4513-4A14-A05C-7ED0289493BC}"/>
              </a:ext>
            </a:extLst>
          </p:cNvPr>
          <p:cNvSpPr/>
          <p:nvPr/>
        </p:nvSpPr>
        <p:spPr>
          <a:xfrm>
            <a:off x="4387678" y="4627740"/>
            <a:ext cx="1474470" cy="1"/>
          </a:xfrm>
          <a:prstGeom prst="line">
            <a:avLst/>
          </a:prstGeom>
          <a:ln w="25400">
            <a:solidFill>
              <a:srgbClr val="FF8400"/>
            </a:solidFill>
            <a:miter lim="400000"/>
          </a:ln>
        </p:spPr>
        <p:txBody>
          <a:bodyPr lIns="0" tIns="0" rIns="0" bIns="0" anchor="ctr"/>
          <a:lstStyle/>
          <a:p>
            <a:pPr defTabSz="309563" fontAlgn="auto" hangingPunct="0">
              <a:lnSpc>
                <a:spcPct val="100000"/>
              </a:lnSpc>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dirty="0">
              <a:solidFill>
                <a:srgbClr val="FFFFFF"/>
              </a:solidFill>
              <a:latin typeface="Scto Grotesk A Bold" panose="020B0805030101010101" pitchFamily="34" charset="0"/>
              <a:sym typeface="Helvetica Neue Medium"/>
            </a:endParaRPr>
          </a:p>
        </p:txBody>
      </p:sp>
      <p:sp>
        <p:nvSpPr>
          <p:cNvPr id="10" name="Line">
            <a:extLst>
              <a:ext uri="{FF2B5EF4-FFF2-40B4-BE49-F238E27FC236}">
                <a16:creationId xmlns:a16="http://schemas.microsoft.com/office/drawing/2014/main" id="{3E5C1733-EB71-4B03-9650-B43D802DBAB9}"/>
              </a:ext>
            </a:extLst>
          </p:cNvPr>
          <p:cNvSpPr/>
          <p:nvPr/>
        </p:nvSpPr>
        <p:spPr>
          <a:xfrm>
            <a:off x="4387678" y="5455060"/>
            <a:ext cx="2843435" cy="1"/>
          </a:xfrm>
          <a:prstGeom prst="line">
            <a:avLst/>
          </a:prstGeom>
          <a:ln w="25400">
            <a:solidFill>
              <a:srgbClr val="FF8400"/>
            </a:solidFill>
            <a:miter lim="400000"/>
          </a:ln>
        </p:spPr>
        <p:txBody>
          <a:bodyPr lIns="0" tIns="0" rIns="0" bIns="0" anchor="ctr"/>
          <a:lstStyle/>
          <a:p>
            <a:pPr defTabSz="309563" fontAlgn="auto" hangingPunct="0">
              <a:lnSpc>
                <a:spcPct val="100000"/>
              </a:lnSpc>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dirty="0">
              <a:solidFill>
                <a:srgbClr val="FFFFFF"/>
              </a:solidFill>
              <a:latin typeface="Scto Grotesk A Bold" panose="020B0805030101010101" pitchFamily="34" charset="0"/>
              <a:sym typeface="Helvetica Neue Medium"/>
            </a:endParaRPr>
          </a:p>
        </p:txBody>
      </p:sp>
      <p:sp>
        <p:nvSpPr>
          <p:cNvPr id="12" name="Line">
            <a:extLst>
              <a:ext uri="{FF2B5EF4-FFF2-40B4-BE49-F238E27FC236}">
                <a16:creationId xmlns:a16="http://schemas.microsoft.com/office/drawing/2014/main" id="{30D65FF7-B286-46B7-8D21-88D69E73DF28}"/>
              </a:ext>
            </a:extLst>
          </p:cNvPr>
          <p:cNvSpPr/>
          <p:nvPr/>
        </p:nvSpPr>
        <p:spPr>
          <a:xfrm>
            <a:off x="4389919" y="3793352"/>
            <a:ext cx="720090" cy="1"/>
          </a:xfrm>
          <a:prstGeom prst="line">
            <a:avLst/>
          </a:prstGeom>
          <a:ln w="25400">
            <a:solidFill>
              <a:srgbClr val="FF8400"/>
            </a:solidFill>
            <a:miter lim="400000"/>
          </a:ln>
        </p:spPr>
        <p:txBody>
          <a:bodyPr lIns="0" tIns="0" rIns="0" bIns="0" anchor="ctr"/>
          <a:lstStyle/>
          <a:p>
            <a:pPr defTabSz="309563" fontAlgn="auto" hangingPunct="0">
              <a:lnSpc>
                <a:spcPct val="100000"/>
              </a:lnSpc>
              <a:spcBef>
                <a:spcPts val="0"/>
              </a:spcBef>
              <a:spcAft>
                <a:spcPts val="0"/>
              </a:spcAft>
              <a:defRPr sz="3200">
                <a:solidFill>
                  <a:srgbClr val="FFFFFF"/>
                </a:solidFill>
                <a:latin typeface="Helvetica Neue Medium"/>
                <a:ea typeface="Helvetica Neue Medium"/>
                <a:cs typeface="Helvetica Neue Medium"/>
                <a:sym typeface="Helvetica Neue Medium"/>
              </a:defRPr>
            </a:pPr>
            <a:endParaRPr sz="1200" kern="0" dirty="0">
              <a:solidFill>
                <a:srgbClr val="FFFFFF"/>
              </a:solidFill>
              <a:latin typeface="Scto Grotesk A Bold" panose="020B0805030101010101" pitchFamily="34" charset="0"/>
              <a:sym typeface="Helvetica Neue Medium"/>
            </a:endParaRPr>
          </a:p>
        </p:txBody>
      </p:sp>
    </p:spTree>
    <p:extLst>
      <p:ext uri="{BB962C8B-B14F-4D97-AF65-F5344CB8AC3E}">
        <p14:creationId xmlns:p14="http://schemas.microsoft.com/office/powerpoint/2010/main" val="3941623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219200" y="76200"/>
            <a:ext cx="7924800" cy="914400"/>
          </a:xfrm>
        </p:spPr>
        <p:txBody>
          <a:bodyPr/>
          <a:lstStyle/>
          <a:p>
            <a:pPr eaLnBrk="1" hangingPunct="1"/>
            <a:r>
              <a:rPr lang="en-US" altLang="en-US" sz="2800" dirty="0"/>
              <a:t> Administrative Systems Landscape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32854293"/>
              </p:ext>
            </p:extLst>
          </p:nvPr>
        </p:nvGraphicFramePr>
        <p:xfrm>
          <a:off x="304800" y="1143000"/>
          <a:ext cx="8839200" cy="5715000"/>
        </p:xfrm>
        <a:graphic>
          <a:graphicData uri="http://schemas.openxmlformats.org/drawingml/2006/table">
            <a:tbl>
              <a:tblPr firstRow="1" bandRow="1">
                <a:tableStyleId>{775DCB02-9BB8-47FD-8907-85C794F793BA}</a:tableStyleId>
              </a:tblPr>
              <a:tblGrid>
                <a:gridCol w="3678281">
                  <a:extLst>
                    <a:ext uri="{9D8B030D-6E8A-4147-A177-3AD203B41FA5}">
                      <a16:colId xmlns:a16="http://schemas.microsoft.com/office/drawing/2014/main" val="20000"/>
                    </a:ext>
                  </a:extLst>
                </a:gridCol>
                <a:gridCol w="2798691">
                  <a:extLst>
                    <a:ext uri="{9D8B030D-6E8A-4147-A177-3AD203B41FA5}">
                      <a16:colId xmlns:a16="http://schemas.microsoft.com/office/drawing/2014/main" val="20001"/>
                    </a:ext>
                  </a:extLst>
                </a:gridCol>
                <a:gridCol w="2362228">
                  <a:extLst>
                    <a:ext uri="{9D8B030D-6E8A-4147-A177-3AD203B41FA5}">
                      <a16:colId xmlns:a16="http://schemas.microsoft.com/office/drawing/2014/main" val="20002"/>
                    </a:ext>
                  </a:extLst>
                </a:gridCol>
              </a:tblGrid>
              <a:tr h="1117223">
                <a:tc>
                  <a:txBody>
                    <a:bodyPr/>
                    <a:lstStyle/>
                    <a:p>
                      <a:pPr marL="58738" indent="0" algn="l"/>
                      <a:r>
                        <a:rPr lang="en-US" sz="2200" dirty="0"/>
                        <a:t>Operational/Maintenance Enhancements &amp; Support</a:t>
                      </a:r>
                    </a:p>
                  </a:txBody>
                  <a:tcP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A51C30"/>
                    </a:solidFill>
                  </a:tcPr>
                </a:tc>
                <a:tc>
                  <a:txBody>
                    <a:bodyPr/>
                    <a:lstStyle/>
                    <a:p>
                      <a:pPr marL="58738" indent="0" algn="l"/>
                      <a:r>
                        <a:rPr lang="en-US" sz="2200" dirty="0"/>
                        <a:t>Change Management &amp; Implementation</a:t>
                      </a:r>
                    </a:p>
                  </a:txBody>
                  <a:tcP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A51C30"/>
                    </a:solidFill>
                  </a:tcPr>
                </a:tc>
                <a:tc>
                  <a:txBody>
                    <a:bodyPr/>
                    <a:lstStyle/>
                    <a:p>
                      <a:pPr marL="58738" indent="0" algn="l"/>
                      <a:r>
                        <a:rPr lang="en-US" sz="2200" dirty="0"/>
                        <a:t>What comes next…</a:t>
                      </a:r>
                    </a:p>
                  </a:txBody>
                  <a:tcP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A51C30"/>
                    </a:solidFill>
                  </a:tcPr>
                </a:tc>
                <a:extLst>
                  <a:ext uri="{0D108BD9-81ED-4DB2-BD59-A6C34878D82A}">
                    <a16:rowId xmlns:a16="http://schemas.microsoft.com/office/drawing/2014/main" val="10000"/>
                  </a:ext>
                </a:extLst>
              </a:tr>
              <a:tr h="4597777">
                <a:tc>
                  <a:txBody>
                    <a:bodyPr/>
                    <a:lstStyle/>
                    <a:p>
                      <a:pPr marL="285750" indent="-227013" algn="l">
                        <a:spcBef>
                          <a:spcPts val="600"/>
                        </a:spcBef>
                        <a:spcAft>
                          <a:spcPts val="600"/>
                        </a:spcAft>
                        <a:buFont typeface="Arial" panose="020B0604020202020204" pitchFamily="34" charset="0"/>
                        <a:buChar char="•"/>
                      </a:pPr>
                      <a:r>
                        <a:rPr lang="en-US" sz="1800" dirty="0"/>
                        <a:t>Concur</a:t>
                      </a:r>
                    </a:p>
                    <a:p>
                      <a:pPr marL="285750" indent="-227013" algn="l">
                        <a:spcBef>
                          <a:spcPts val="600"/>
                        </a:spcBef>
                        <a:spcAft>
                          <a:spcPts val="600"/>
                        </a:spcAft>
                        <a:buFont typeface="Arial" panose="020B0604020202020204" pitchFamily="34" charset="0"/>
                        <a:buChar char="•"/>
                      </a:pPr>
                      <a:r>
                        <a:rPr lang="en-US" sz="1800" dirty="0"/>
                        <a:t>GMAS</a:t>
                      </a:r>
                    </a:p>
                    <a:p>
                      <a:pPr marL="285750" indent="-227013" algn="l">
                        <a:spcBef>
                          <a:spcPts val="600"/>
                        </a:spcBef>
                        <a:spcAft>
                          <a:spcPts val="600"/>
                        </a:spcAft>
                        <a:buFont typeface="Arial" panose="020B0604020202020204" pitchFamily="34" charset="0"/>
                        <a:buChar char="•"/>
                      </a:pPr>
                      <a:r>
                        <a:rPr lang="en-US" sz="1800" dirty="0"/>
                        <a:t>Harvard Training Portal (HTP)</a:t>
                      </a:r>
                    </a:p>
                    <a:p>
                      <a:pPr marL="285750" indent="-227013" algn="l">
                        <a:spcBef>
                          <a:spcPts val="600"/>
                        </a:spcBef>
                        <a:spcAft>
                          <a:spcPts val="600"/>
                        </a:spcAft>
                        <a:buFont typeface="Arial" panose="020B0604020202020204" pitchFamily="34" charset="0"/>
                        <a:buChar char="•"/>
                      </a:pPr>
                      <a:r>
                        <a:rPr lang="en-US" sz="1800" dirty="0"/>
                        <a:t>OBI/HART</a:t>
                      </a:r>
                    </a:p>
                    <a:p>
                      <a:pPr marL="285750" indent="-285750" algn="l">
                        <a:buFont typeface="Arial" panose="020B0604020202020204" pitchFamily="34" charset="0"/>
                        <a:buChar char="•"/>
                      </a:pPr>
                      <a:r>
                        <a:rPr lang="en-US" sz="1800" dirty="0"/>
                        <a:t>Harvard Careers</a:t>
                      </a:r>
                    </a:p>
                    <a:p>
                      <a:pPr marL="285750" indent="-285750" algn="l">
                        <a:buFont typeface="Arial" panose="020B0604020202020204" pitchFamily="34" charset="0"/>
                        <a:buChar char="•"/>
                      </a:pPr>
                      <a:endParaRPr lang="en-US" sz="800" dirty="0"/>
                    </a:p>
                    <a:p>
                      <a:pPr marL="285750" indent="-285750" algn="l">
                        <a:buFont typeface="Arial" panose="020B0604020202020204" pitchFamily="34" charset="0"/>
                        <a:buChar char="•"/>
                      </a:pPr>
                      <a:r>
                        <a:rPr lang="en-US" sz="1800" dirty="0"/>
                        <a:t>Harvard Phone</a:t>
                      </a:r>
                    </a:p>
                    <a:p>
                      <a:pPr marL="285750" indent="-285750" algn="l">
                        <a:buFont typeface="Arial" panose="020B0604020202020204" pitchFamily="34" charset="0"/>
                        <a:buChar char="•"/>
                      </a:pPr>
                      <a:endParaRPr lang="en-US" sz="800" dirty="0"/>
                    </a:p>
                    <a:p>
                      <a:pPr marL="285750" indent="-285750" algn="l">
                        <a:buFont typeface="Arial" panose="020B0604020202020204" pitchFamily="34" charset="0"/>
                        <a:buChar char="•"/>
                      </a:pPr>
                      <a:r>
                        <a:rPr lang="en-US" sz="1800" kern="1200" dirty="0">
                          <a:solidFill>
                            <a:schemeClr val="dk1"/>
                          </a:solidFill>
                          <a:latin typeface="+mn-lt"/>
                          <a:ea typeface="+mn-ea"/>
                          <a:cs typeface="+mn-cs"/>
                        </a:rPr>
                        <a:t>Aurora</a:t>
                      </a:r>
                      <a:endParaRPr lang="en-US" sz="1800" dirty="0"/>
                    </a:p>
                  </a:txBody>
                  <a:tcP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lumMod val="95000"/>
                        <a:alpha val="40000"/>
                      </a:schemeClr>
                    </a:solidFill>
                  </a:tcPr>
                </a:tc>
                <a:tc>
                  <a:txBody>
                    <a:bodyPr/>
                    <a:lstStyle/>
                    <a:p>
                      <a:pPr marL="285750" marR="0" lvl="0" indent="-227013"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endParaRPr lang="en-US" sz="1800" kern="1200" dirty="0">
                        <a:solidFill>
                          <a:schemeClr val="dk1"/>
                        </a:solidFill>
                        <a:effectLst/>
                        <a:latin typeface="+mn-lt"/>
                        <a:ea typeface="+mn-ea"/>
                        <a:cs typeface="+mn-cs"/>
                      </a:endParaRPr>
                    </a:p>
                    <a:p>
                      <a:pPr marL="285750" marR="0" lvl="0" indent="-227013"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endParaRPr lang="en-US" sz="1800" kern="1200" dirty="0">
                        <a:solidFill>
                          <a:schemeClr val="dk1"/>
                        </a:solidFill>
                        <a:effectLst/>
                        <a:latin typeface="+mn-lt"/>
                        <a:ea typeface="+mn-ea"/>
                        <a:cs typeface="+mn-cs"/>
                      </a:endParaRPr>
                    </a:p>
                    <a:p>
                      <a:pPr marL="285750" marR="0" lvl="0" indent="-227013"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endParaRPr lang="en-US" sz="1800" kern="1200" dirty="0">
                        <a:solidFill>
                          <a:schemeClr val="dk1"/>
                        </a:solidFill>
                        <a:effectLst/>
                        <a:latin typeface="+mn-lt"/>
                        <a:ea typeface="+mn-ea"/>
                        <a:cs typeface="+mn-cs"/>
                      </a:endParaRPr>
                    </a:p>
                    <a:p>
                      <a:pPr marL="285750" marR="0" lvl="0" indent="-227013"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endParaRPr lang="en-US" sz="1800" kern="1200" dirty="0">
                        <a:solidFill>
                          <a:schemeClr val="dk1"/>
                        </a:solidFill>
                        <a:effectLst/>
                        <a:latin typeface="+mn-lt"/>
                        <a:ea typeface="+mn-ea"/>
                        <a:cs typeface="+mn-cs"/>
                      </a:endParaRPr>
                    </a:p>
                    <a:p>
                      <a:pPr marL="285750" marR="0" lvl="0" indent="-227013"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1800" kern="1200" dirty="0">
                          <a:solidFill>
                            <a:schemeClr val="dk1"/>
                          </a:solidFill>
                          <a:effectLst/>
                          <a:latin typeface="+mn-lt"/>
                          <a:ea typeface="+mn-ea"/>
                          <a:cs typeface="+mn-cs"/>
                        </a:rPr>
                        <a:t>Spectra Enhancements</a:t>
                      </a:r>
                    </a:p>
                    <a:p>
                      <a:pPr marL="285750" marR="0" lvl="0" indent="-227013"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endParaRPr lang="en-US" sz="2000" kern="1200" dirty="0">
                        <a:solidFill>
                          <a:schemeClr val="dk1"/>
                        </a:solidFill>
                        <a:effectLst/>
                        <a:latin typeface="+mn-lt"/>
                        <a:ea typeface="+mn-ea"/>
                        <a:cs typeface="+mn-cs"/>
                      </a:endParaRPr>
                    </a:p>
                    <a:p>
                      <a:pPr marL="285750" indent="-227013" algn="l" defTabSz="914400" rtl="0" eaLnBrk="1" latinLnBrk="0" hangingPunct="1">
                        <a:spcBef>
                          <a:spcPts val="600"/>
                        </a:spcBef>
                        <a:spcAft>
                          <a:spcPts val="600"/>
                        </a:spcAft>
                        <a:buFont typeface="Arial" panose="020B0604020202020204" pitchFamily="34" charset="0"/>
                        <a:buChar char="•"/>
                      </a:pPr>
                      <a:endParaRPr lang="en-US" sz="2000" kern="120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000" kern="1200" dirty="0">
                        <a:solidFill>
                          <a:schemeClr val="dk1"/>
                        </a:solidFill>
                        <a:latin typeface="+mn-lt"/>
                        <a:ea typeface="+mn-ea"/>
                        <a:cs typeface="+mn-cs"/>
                      </a:endParaRPr>
                    </a:p>
                  </a:txBody>
                  <a:tcP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lumMod val="95000"/>
                        <a:alpha val="40000"/>
                      </a:schemeClr>
                    </a:solidFill>
                  </a:tcPr>
                </a:tc>
                <a:tc>
                  <a:txBody>
                    <a:bodyPr/>
                    <a:lstStyle/>
                    <a:p>
                      <a:pPr marL="285750" indent="-227013" algn="l" defTabSz="914400" rtl="0" eaLnBrk="1" latinLnBrk="0" hangingPunct="1">
                        <a:spcBef>
                          <a:spcPts val="600"/>
                        </a:spcBef>
                        <a:spcAft>
                          <a:spcPts val="600"/>
                        </a:spcAft>
                        <a:buFont typeface="Arial" panose="020B0604020202020204" pitchFamily="34" charset="0"/>
                        <a:buChar char="•"/>
                      </a:pPr>
                      <a:r>
                        <a:rPr lang="en-US" sz="1800" kern="1200" dirty="0">
                          <a:solidFill>
                            <a:schemeClr val="dk1"/>
                          </a:solidFill>
                          <a:latin typeface="+mn-lt"/>
                          <a:ea typeface="+mn-ea"/>
                          <a:cs typeface="+mn-cs"/>
                        </a:rPr>
                        <a:t>I-9/E-verify</a:t>
                      </a:r>
                    </a:p>
                    <a:p>
                      <a:pPr marL="285750" marR="0" lvl="0" indent="-227013"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endParaRPr lang="en-US" sz="1800" b="0" kern="1200" dirty="0">
                        <a:solidFill>
                          <a:srgbClr val="000066"/>
                        </a:solidFill>
                        <a:effectLst/>
                        <a:latin typeface="+mn-lt"/>
                        <a:ea typeface="+mn-ea"/>
                        <a:cs typeface="+mn-cs"/>
                      </a:endParaRPr>
                    </a:p>
                    <a:p>
                      <a:pPr marL="285750" marR="0" lvl="0" indent="-227013"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endParaRPr lang="en-US" sz="1800" b="0" kern="1200" dirty="0">
                        <a:solidFill>
                          <a:srgbClr val="000066"/>
                        </a:solidFill>
                        <a:effectLst/>
                        <a:latin typeface="+mn-lt"/>
                        <a:ea typeface="+mn-ea"/>
                        <a:cs typeface="+mn-cs"/>
                      </a:endParaRPr>
                    </a:p>
                    <a:p>
                      <a:pPr marL="285750" marR="0" lvl="0" indent="-227013"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endParaRPr lang="en-US" sz="1800" kern="1200" dirty="0">
                        <a:solidFill>
                          <a:schemeClr val="dk1"/>
                        </a:solidFill>
                        <a:effectLst/>
                        <a:latin typeface="+mn-lt"/>
                        <a:ea typeface="+mn-ea"/>
                        <a:cs typeface="+mn-cs"/>
                      </a:endParaRPr>
                    </a:p>
                    <a:p>
                      <a:pPr marL="285750" marR="0" lvl="0" indent="-227013"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1800" kern="1200" dirty="0">
                          <a:solidFill>
                            <a:schemeClr val="dk1"/>
                          </a:solidFill>
                          <a:effectLst/>
                          <a:latin typeface="+mn-lt"/>
                          <a:ea typeface="+mn-ea"/>
                          <a:cs typeface="+mn-cs"/>
                        </a:rPr>
                        <a:t>PI Dashboard</a:t>
                      </a:r>
                    </a:p>
                    <a:p>
                      <a:pPr marL="285750" marR="0" lvl="0" indent="-227013"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1800" kern="1200" dirty="0">
                          <a:solidFill>
                            <a:schemeClr val="dk1"/>
                          </a:solidFill>
                          <a:latin typeface="+mn-lt"/>
                          <a:ea typeface="+mn-ea"/>
                          <a:cs typeface="+mn-cs"/>
                        </a:rPr>
                        <a:t>Position Tracking &amp; Reporting</a:t>
                      </a:r>
                    </a:p>
                    <a:p>
                      <a:pPr marL="285750" marR="0" lvl="0" indent="-227013"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1800" kern="1200" dirty="0">
                          <a:solidFill>
                            <a:schemeClr val="dk1"/>
                          </a:solidFill>
                          <a:latin typeface="+mn-lt"/>
                          <a:ea typeface="+mn-ea"/>
                          <a:cs typeface="+mn-cs"/>
                        </a:rPr>
                        <a:t>File Share</a:t>
                      </a:r>
                    </a:p>
                    <a:p>
                      <a:pPr marL="285750" marR="0" lvl="0" indent="-227013"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endParaRPr lang="en-US" sz="2400" kern="1200" dirty="0">
                        <a:solidFill>
                          <a:schemeClr val="dk1"/>
                        </a:solidFill>
                        <a:latin typeface="+mn-lt"/>
                        <a:ea typeface="+mn-ea"/>
                        <a:cs typeface="+mn-cs"/>
                      </a:endParaRPr>
                    </a:p>
                  </a:txBody>
                  <a:tcP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lumMod val="95000"/>
                        <a:alpha val="40000"/>
                      </a:schemeClr>
                    </a:solidFill>
                  </a:tcPr>
                </a:tc>
                <a:extLst>
                  <a:ext uri="{0D108BD9-81ED-4DB2-BD59-A6C34878D82A}">
                    <a16:rowId xmlns:a16="http://schemas.microsoft.com/office/drawing/2014/main" val="10001"/>
                  </a:ext>
                </a:extLst>
              </a:tr>
            </a:tbl>
          </a:graphicData>
        </a:graphic>
      </p:graphicFrame>
      <p:sp>
        <p:nvSpPr>
          <p:cNvPr id="2" name="TextBox 1">
            <a:extLst>
              <a:ext uri="{FF2B5EF4-FFF2-40B4-BE49-F238E27FC236}">
                <a16:creationId xmlns:a16="http://schemas.microsoft.com/office/drawing/2014/main" id="{B693FD70-8365-4E18-8A7B-9B05301E2B98}"/>
              </a:ext>
            </a:extLst>
          </p:cNvPr>
          <p:cNvSpPr txBox="1"/>
          <p:nvPr/>
        </p:nvSpPr>
        <p:spPr>
          <a:xfrm>
            <a:off x="3967018" y="3122106"/>
            <a:ext cx="2209800" cy="646331"/>
          </a:xfrm>
          <a:prstGeom prst="rect">
            <a:avLst/>
          </a:prstGeom>
          <a:noFill/>
        </p:spPr>
        <p:txBody>
          <a:bodyPr wrap="square" rtlCol="0">
            <a:spAutoFit/>
          </a:bodyPr>
          <a:lstStyle/>
          <a:p>
            <a:pPr marL="285750" lvl="0" indent="-227013" algn="l" fontAlgn="auto">
              <a:lnSpc>
                <a:spcPct val="100000"/>
              </a:lnSpc>
              <a:spcBef>
                <a:spcPts val="600"/>
              </a:spcBef>
              <a:spcAft>
                <a:spcPts val="600"/>
              </a:spcAft>
              <a:buFont typeface="Arial" panose="020B0604020202020204" pitchFamily="34" charset="0"/>
              <a:buChar char="•"/>
            </a:pPr>
            <a:r>
              <a:rPr lang="en-US" sz="1800" dirty="0">
                <a:solidFill>
                  <a:srgbClr val="000066"/>
                </a:solidFill>
                <a:latin typeface="Arial"/>
              </a:rPr>
              <a:t>Buy2Pay- Supplier Portal</a:t>
            </a:r>
          </a:p>
        </p:txBody>
      </p:sp>
      <p:sp>
        <p:nvSpPr>
          <p:cNvPr id="4" name="TextBox 3">
            <a:extLst>
              <a:ext uri="{FF2B5EF4-FFF2-40B4-BE49-F238E27FC236}">
                <a16:creationId xmlns:a16="http://schemas.microsoft.com/office/drawing/2014/main" id="{62CD41BC-A7B2-497A-B88D-E3BB46BD00ED}"/>
              </a:ext>
            </a:extLst>
          </p:cNvPr>
          <p:cNvSpPr txBox="1"/>
          <p:nvPr/>
        </p:nvSpPr>
        <p:spPr>
          <a:xfrm>
            <a:off x="3969327" y="2383303"/>
            <a:ext cx="2438400" cy="646331"/>
          </a:xfrm>
          <a:prstGeom prst="rect">
            <a:avLst/>
          </a:prstGeom>
          <a:noFill/>
        </p:spPr>
        <p:txBody>
          <a:bodyPr wrap="square" rtlCol="0">
            <a:spAutoFit/>
          </a:bodyPr>
          <a:lstStyle/>
          <a:p>
            <a:pPr marL="285750" lvl="0" indent="-227013" algn="l" fontAlgn="auto">
              <a:lnSpc>
                <a:spcPct val="100000"/>
              </a:lnSpc>
              <a:spcBef>
                <a:spcPts val="600"/>
              </a:spcBef>
              <a:spcAft>
                <a:spcPts val="600"/>
              </a:spcAft>
              <a:buFont typeface="Arial" panose="020B0604020202020204" pitchFamily="34" charset="0"/>
              <a:buChar char="•"/>
              <a:defRPr/>
            </a:pPr>
            <a:r>
              <a:rPr lang="en-US" sz="1800" dirty="0">
                <a:solidFill>
                  <a:srgbClr val="000066"/>
                </a:solidFill>
                <a:latin typeface="Arial"/>
              </a:rPr>
              <a:t>PeopleSoft Mobile Changes</a:t>
            </a:r>
          </a:p>
        </p:txBody>
      </p:sp>
      <p:sp>
        <p:nvSpPr>
          <p:cNvPr id="5" name="TextBox 4">
            <a:extLst>
              <a:ext uri="{FF2B5EF4-FFF2-40B4-BE49-F238E27FC236}">
                <a16:creationId xmlns:a16="http://schemas.microsoft.com/office/drawing/2014/main" id="{2987F097-72EE-450D-A07E-48C1BEDE014D}"/>
              </a:ext>
            </a:extLst>
          </p:cNvPr>
          <p:cNvSpPr txBox="1"/>
          <p:nvPr/>
        </p:nvSpPr>
        <p:spPr>
          <a:xfrm>
            <a:off x="6832600" y="5638800"/>
            <a:ext cx="2133600" cy="590931"/>
          </a:xfrm>
          <a:prstGeom prst="rect">
            <a:avLst/>
          </a:prstGeom>
          <a:noFill/>
        </p:spPr>
        <p:txBody>
          <a:bodyPr wrap="square" rtlCol="0">
            <a:spAutoFit/>
          </a:bodyPr>
          <a:lstStyle/>
          <a:p>
            <a:pPr marL="285750" indent="-285750" algn="l">
              <a:buFont typeface="Arial" panose="020B0604020202020204" pitchFamily="34" charset="0"/>
              <a:buChar char="•"/>
            </a:pPr>
            <a:r>
              <a:rPr lang="en-US" sz="1800" dirty="0">
                <a:solidFill>
                  <a:schemeClr val="tx1"/>
                </a:solidFill>
              </a:rPr>
              <a:t>B2P - eProcurement</a:t>
            </a:r>
          </a:p>
        </p:txBody>
      </p:sp>
      <p:sp>
        <p:nvSpPr>
          <p:cNvPr id="6" name="TextBox 5">
            <a:extLst>
              <a:ext uri="{FF2B5EF4-FFF2-40B4-BE49-F238E27FC236}">
                <a16:creationId xmlns:a16="http://schemas.microsoft.com/office/drawing/2014/main" id="{138A2FE0-3E4B-4729-A54E-5704ED4DCFE8}"/>
              </a:ext>
            </a:extLst>
          </p:cNvPr>
          <p:cNvSpPr txBox="1"/>
          <p:nvPr/>
        </p:nvSpPr>
        <p:spPr>
          <a:xfrm>
            <a:off x="6858000" y="2706469"/>
            <a:ext cx="2133600" cy="1200329"/>
          </a:xfrm>
          <a:prstGeom prst="rect">
            <a:avLst/>
          </a:prstGeom>
          <a:noFill/>
        </p:spPr>
        <p:txBody>
          <a:bodyPr wrap="square" rtlCol="0">
            <a:spAutoFit/>
          </a:bodyPr>
          <a:lstStyle/>
          <a:p>
            <a:pPr marL="285750" lvl="0" indent="-227013" algn="l" fontAlgn="auto">
              <a:lnSpc>
                <a:spcPct val="100000"/>
              </a:lnSpc>
              <a:spcBef>
                <a:spcPts val="600"/>
              </a:spcBef>
              <a:spcAft>
                <a:spcPts val="600"/>
              </a:spcAft>
              <a:buFont typeface="Arial" panose="020B0604020202020204" pitchFamily="34" charset="0"/>
              <a:buChar char="•"/>
              <a:defRPr/>
            </a:pPr>
            <a:r>
              <a:rPr lang="en-US" sz="1800" dirty="0">
                <a:solidFill>
                  <a:srgbClr val="000066"/>
                </a:solidFill>
              </a:rPr>
              <a:t>Research Administration and Compliance Program/Portal</a:t>
            </a:r>
          </a:p>
        </p:txBody>
      </p:sp>
    </p:spTree>
    <p:extLst>
      <p:ext uri="{BB962C8B-B14F-4D97-AF65-F5344CB8AC3E}">
        <p14:creationId xmlns:p14="http://schemas.microsoft.com/office/powerpoint/2010/main" val="232249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
                                            <p:txEl>
                                              <p:pRg st="0" end="0"/>
                                            </p:txEl>
                                          </p:spTgt>
                                        </p:tgtEl>
                                        <p:attrNameLst>
                                          <p:attrName>ppt_x</p:attrName>
                                          <p:attrName>ppt_y</p:attrName>
                                        </p:attrNameLst>
                                      </p:cBhvr>
                                    </p:animMotion>
                                    <p:animRot by="1500000">
                                      <p:cBhvr>
                                        <p:cTn id="7" dur="125" fill="hold">
                                          <p:stCondLst>
                                            <p:cond delay="0"/>
                                          </p:stCondLst>
                                        </p:cTn>
                                        <p:tgtEl>
                                          <p:spTgt spid="4">
                                            <p:txEl>
                                              <p:pRg st="0" end="0"/>
                                            </p:txEl>
                                          </p:spTgt>
                                        </p:tgtEl>
                                        <p:attrNameLst>
                                          <p:attrName>r</p:attrName>
                                        </p:attrNameLst>
                                      </p:cBhvr>
                                    </p:animRot>
                                    <p:animRot by="-1500000">
                                      <p:cBhvr>
                                        <p:cTn id="8" dur="125" fill="hold">
                                          <p:stCondLst>
                                            <p:cond delay="125"/>
                                          </p:stCondLst>
                                        </p:cTn>
                                        <p:tgtEl>
                                          <p:spTgt spid="4">
                                            <p:txEl>
                                              <p:pRg st="0" end="0"/>
                                            </p:txEl>
                                          </p:spTgt>
                                        </p:tgtEl>
                                        <p:attrNameLst>
                                          <p:attrName>r</p:attrName>
                                        </p:attrNameLst>
                                      </p:cBhvr>
                                    </p:animRot>
                                    <p:animRot by="-1500000">
                                      <p:cBhvr>
                                        <p:cTn id="9" dur="125" fill="hold">
                                          <p:stCondLst>
                                            <p:cond delay="250"/>
                                          </p:stCondLst>
                                        </p:cTn>
                                        <p:tgtEl>
                                          <p:spTgt spid="4">
                                            <p:txEl>
                                              <p:pRg st="0" end="0"/>
                                            </p:txEl>
                                          </p:spTgt>
                                        </p:tgtEl>
                                        <p:attrNameLst>
                                          <p:attrName>r</p:attrName>
                                        </p:attrNameLst>
                                      </p:cBhvr>
                                    </p:animRot>
                                    <p:animRot by="1500000">
                                      <p:cBhvr>
                                        <p:cTn id="10" dur="125" fill="hold">
                                          <p:stCondLst>
                                            <p:cond delay="375"/>
                                          </p:stCondLst>
                                        </p:cTn>
                                        <p:tgtEl>
                                          <p:spTgt spid="4">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4" presetClass="emph" presetSubtype="0" fill="hold" nodeType="clickEffect">
                                  <p:stCondLst>
                                    <p:cond delay="0"/>
                                  </p:stCondLst>
                                  <p:iterate type="lt">
                                    <p:tmPct val="10000"/>
                                  </p:iterate>
                                  <p:childTnLst>
                                    <p:animMotion origin="layout" path="M 0.0 0.0 L 0.0 -0.07213" pathEditMode="relative" ptsTypes="">
                                      <p:cBhvr>
                                        <p:cTn id="14" dur="250" accel="50000" decel="50000" autoRev="1" fill="hold">
                                          <p:stCondLst>
                                            <p:cond delay="0"/>
                                          </p:stCondLst>
                                        </p:cTn>
                                        <p:tgtEl>
                                          <p:spTgt spid="2">
                                            <p:txEl>
                                              <p:pRg st="0" end="0"/>
                                            </p:txEl>
                                          </p:spTgt>
                                        </p:tgtEl>
                                        <p:attrNameLst>
                                          <p:attrName>ppt_x</p:attrName>
                                          <p:attrName>ppt_y</p:attrName>
                                        </p:attrNameLst>
                                      </p:cBhvr>
                                    </p:animMotion>
                                    <p:animRot by="1500000">
                                      <p:cBhvr>
                                        <p:cTn id="15" dur="125" fill="hold">
                                          <p:stCondLst>
                                            <p:cond delay="0"/>
                                          </p:stCondLst>
                                        </p:cTn>
                                        <p:tgtEl>
                                          <p:spTgt spid="2">
                                            <p:txEl>
                                              <p:pRg st="0" end="0"/>
                                            </p:txEl>
                                          </p:spTgt>
                                        </p:tgtEl>
                                        <p:attrNameLst>
                                          <p:attrName>r</p:attrName>
                                        </p:attrNameLst>
                                      </p:cBhvr>
                                    </p:animRot>
                                    <p:animRot by="-1500000">
                                      <p:cBhvr>
                                        <p:cTn id="16" dur="125" fill="hold">
                                          <p:stCondLst>
                                            <p:cond delay="125"/>
                                          </p:stCondLst>
                                        </p:cTn>
                                        <p:tgtEl>
                                          <p:spTgt spid="2">
                                            <p:txEl>
                                              <p:pRg st="0" end="0"/>
                                            </p:txEl>
                                          </p:spTgt>
                                        </p:tgtEl>
                                        <p:attrNameLst>
                                          <p:attrName>r</p:attrName>
                                        </p:attrNameLst>
                                      </p:cBhvr>
                                    </p:animRot>
                                    <p:animRot by="-1500000">
                                      <p:cBhvr>
                                        <p:cTn id="17" dur="125" fill="hold">
                                          <p:stCondLst>
                                            <p:cond delay="250"/>
                                          </p:stCondLst>
                                        </p:cTn>
                                        <p:tgtEl>
                                          <p:spTgt spid="2">
                                            <p:txEl>
                                              <p:pRg st="0" end="0"/>
                                            </p:txEl>
                                          </p:spTgt>
                                        </p:tgtEl>
                                        <p:attrNameLst>
                                          <p:attrName>r</p:attrName>
                                        </p:attrNameLst>
                                      </p:cBhvr>
                                    </p:animRot>
                                    <p:animRot by="1500000">
                                      <p:cBhvr>
                                        <p:cTn id="18" dur="125" fill="hold">
                                          <p:stCondLst>
                                            <p:cond delay="375"/>
                                          </p:stCondLst>
                                        </p:cTn>
                                        <p:tgtEl>
                                          <p:spTgt spid="2">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34" presetClass="emph" presetSubtype="0" fill="hold" nodeType="clickEffect">
                                  <p:stCondLst>
                                    <p:cond delay="0"/>
                                  </p:stCondLst>
                                  <p:iterate type="lt">
                                    <p:tmPct val="10000"/>
                                  </p:iterate>
                                  <p:childTnLst>
                                    <p:animMotion origin="layout" path="M 0.0 0.0 L 0.0 -0.07213" pathEditMode="relative" ptsTypes="">
                                      <p:cBhvr>
                                        <p:cTn id="22" dur="250" accel="50000" decel="50000" autoRev="1" fill="hold">
                                          <p:stCondLst>
                                            <p:cond delay="0"/>
                                          </p:stCondLst>
                                        </p:cTn>
                                        <p:tgtEl>
                                          <p:spTgt spid="6">
                                            <p:txEl>
                                              <p:pRg st="0" end="0"/>
                                            </p:txEl>
                                          </p:spTgt>
                                        </p:tgtEl>
                                        <p:attrNameLst>
                                          <p:attrName>ppt_x</p:attrName>
                                          <p:attrName>ppt_y</p:attrName>
                                        </p:attrNameLst>
                                      </p:cBhvr>
                                    </p:animMotion>
                                    <p:animRot by="1500000">
                                      <p:cBhvr>
                                        <p:cTn id="23" dur="125" fill="hold">
                                          <p:stCondLst>
                                            <p:cond delay="0"/>
                                          </p:stCondLst>
                                        </p:cTn>
                                        <p:tgtEl>
                                          <p:spTgt spid="6">
                                            <p:txEl>
                                              <p:pRg st="0" end="0"/>
                                            </p:txEl>
                                          </p:spTgt>
                                        </p:tgtEl>
                                        <p:attrNameLst>
                                          <p:attrName>r</p:attrName>
                                        </p:attrNameLst>
                                      </p:cBhvr>
                                    </p:animRot>
                                    <p:animRot by="-1500000">
                                      <p:cBhvr>
                                        <p:cTn id="24" dur="125" fill="hold">
                                          <p:stCondLst>
                                            <p:cond delay="125"/>
                                          </p:stCondLst>
                                        </p:cTn>
                                        <p:tgtEl>
                                          <p:spTgt spid="6">
                                            <p:txEl>
                                              <p:pRg st="0" end="0"/>
                                            </p:txEl>
                                          </p:spTgt>
                                        </p:tgtEl>
                                        <p:attrNameLst>
                                          <p:attrName>r</p:attrName>
                                        </p:attrNameLst>
                                      </p:cBhvr>
                                    </p:animRot>
                                    <p:animRot by="-1500000">
                                      <p:cBhvr>
                                        <p:cTn id="25" dur="125" fill="hold">
                                          <p:stCondLst>
                                            <p:cond delay="250"/>
                                          </p:stCondLst>
                                        </p:cTn>
                                        <p:tgtEl>
                                          <p:spTgt spid="6">
                                            <p:txEl>
                                              <p:pRg st="0" end="0"/>
                                            </p:txEl>
                                          </p:spTgt>
                                        </p:tgtEl>
                                        <p:attrNameLst>
                                          <p:attrName>r</p:attrName>
                                        </p:attrNameLst>
                                      </p:cBhvr>
                                    </p:animRot>
                                    <p:animRot by="1500000">
                                      <p:cBhvr>
                                        <p:cTn id="26" dur="125" fill="hold">
                                          <p:stCondLst>
                                            <p:cond delay="375"/>
                                          </p:stCondLst>
                                        </p:cTn>
                                        <p:tgtEl>
                                          <p:spTgt spid="6">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 your calendars! </a:t>
            </a:r>
          </a:p>
        </p:txBody>
      </p:sp>
      <p:sp>
        <p:nvSpPr>
          <p:cNvPr id="6" name="TextBox 5">
            <a:extLst>
              <a:ext uri="{FF2B5EF4-FFF2-40B4-BE49-F238E27FC236}">
                <a16:creationId xmlns:a16="http://schemas.microsoft.com/office/drawing/2014/main" id="{BC0BF686-DA18-4A93-BDA1-C04478AAFDC6}"/>
              </a:ext>
            </a:extLst>
          </p:cNvPr>
          <p:cNvSpPr txBox="1"/>
          <p:nvPr/>
        </p:nvSpPr>
        <p:spPr>
          <a:xfrm>
            <a:off x="609600" y="1295400"/>
            <a:ext cx="7696200" cy="6543330"/>
          </a:xfrm>
          <a:prstGeom prst="rect">
            <a:avLst/>
          </a:prstGeom>
          <a:noFill/>
        </p:spPr>
        <p:txBody>
          <a:bodyPr wrap="square" rtlCol="0">
            <a:spAutoFit/>
          </a:bodyPr>
          <a:lstStyle/>
          <a:p>
            <a:pPr marL="457200" marR="0" lvl="0"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charset="0"/>
                <a:ea typeface="+mn-ea"/>
                <a:cs typeface="+mn-cs"/>
              </a:rPr>
              <a:t>Finance Fundamentals</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charset="0"/>
                <a:ea typeface="+mn-ea"/>
                <a:cs typeface="+mn-cs"/>
              </a:rPr>
              <a:t>Continues through May 8th</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charset="0"/>
                <a:ea typeface="+mn-ea"/>
                <a:cs typeface="+mn-cs"/>
              </a:rPr>
              <a:t>Remaining modules include Budgets, Gifts &amp; Endowments and Procurement</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charset="0"/>
                <a:ea typeface="+mn-ea"/>
                <a:cs typeface="+mn-cs"/>
              </a:rPr>
              <a:t>Attend one or more as a refresher, all six for a certificate</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charset="0"/>
                <a:ea typeface="+mn-ea"/>
                <a:cs typeface="+mn-cs"/>
              </a:rPr>
              <a:t>Please register via the Harvard Training Portal </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endParaRPr kumimoji="0" lang="en-US" sz="800" b="0" i="0" u="none" strike="noStrike" kern="1200" cap="none" spc="0" normalizeH="0" baseline="0" noProof="0" dirty="0">
              <a:ln>
                <a:noFill/>
              </a:ln>
              <a:solidFill>
                <a:srgbClr val="000000"/>
              </a:solidFill>
              <a:effectLst/>
              <a:uLnTx/>
              <a:uFillTx/>
              <a:latin typeface="Arial" charset="0"/>
              <a:ea typeface="+mn-ea"/>
              <a:cs typeface="+mn-cs"/>
            </a:endParaRPr>
          </a:p>
          <a:p>
            <a:pPr marL="457200" marR="0" lvl="0"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charset="0"/>
                <a:ea typeface="+mn-ea"/>
                <a:cs typeface="+mn-cs"/>
              </a:rPr>
              <a:t>Admin Ops - ASAP Training Calendar – April, May, June now available</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charset="0"/>
                <a:ea typeface="+mn-ea"/>
                <a:cs typeface="+mn-cs"/>
              </a:rPr>
              <a:t>Chart of Accounts</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charset="0"/>
                <a:ea typeface="+mn-ea"/>
                <a:cs typeface="+mn-cs"/>
              </a:rPr>
              <a:t>Concur</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charset="0"/>
                <a:ea typeface="+mn-ea"/>
                <a:cs typeface="+mn-cs"/>
              </a:rPr>
              <a:t>OBI/HART</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charset="0"/>
                <a:ea typeface="+mn-ea"/>
                <a:cs typeface="+mn-cs"/>
              </a:rPr>
              <a:t>Concur / OBI Tips &amp; Tricks</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lang="en-US" sz="1800" dirty="0">
                <a:solidFill>
                  <a:srgbClr val="000000"/>
                </a:solidFill>
              </a:rPr>
              <a:t>Spectra 2.0</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charset="0"/>
                <a:ea typeface="+mn-ea"/>
                <a:cs typeface="+mn-cs"/>
              </a:rPr>
              <a:t>Journals and other YE Prep classes</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charset="0"/>
                <a:ea typeface="+mn-ea"/>
                <a:cs typeface="+mn-cs"/>
              </a:rPr>
              <a:t>Monthly Drop In sessions </a:t>
            </a:r>
            <a:r>
              <a:rPr lang="en-US" sz="1800" dirty="0">
                <a:solidFill>
                  <a:srgbClr val="000000"/>
                </a:solidFill>
              </a:rPr>
              <a:t>&amp; more…</a:t>
            </a:r>
            <a:endParaRPr kumimoji="0" lang="en-US" sz="1800" b="0" i="0" u="none" strike="noStrike" kern="1200" cap="none" spc="0" normalizeH="0" baseline="0" noProof="0" dirty="0">
              <a:ln>
                <a:noFill/>
              </a:ln>
              <a:solidFill>
                <a:srgbClr val="000000"/>
              </a:solidFill>
              <a:effectLst/>
              <a:uLnTx/>
              <a:uFillTx/>
              <a:latin typeface="Arial" charset="0"/>
              <a:ea typeface="+mn-ea"/>
              <a:cs typeface="+mn-cs"/>
            </a:endParaRPr>
          </a:p>
          <a:p>
            <a:pPr marL="457200" marR="0" lvl="1" indent="0" algn="l" defTabSz="914400" rtl="0" eaLnBrk="1" fontAlgn="base" latinLnBrk="0" hangingPunct="1">
              <a:lnSpc>
                <a:spcPct val="90000"/>
              </a:lnSpc>
              <a:spcBef>
                <a:spcPct val="20000"/>
              </a:spcBef>
              <a:spcAft>
                <a:spcPct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Arial" charset="0"/>
              <a:ea typeface="+mn-ea"/>
              <a:cs typeface="+mn-cs"/>
            </a:endParaRPr>
          </a:p>
          <a:p>
            <a:pPr marL="457200" marR="0" lvl="0"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charset="0"/>
                <a:ea typeface="+mn-ea"/>
                <a:cs typeface="+mn-cs"/>
              </a:rPr>
              <a:t>Please visit </a:t>
            </a:r>
            <a:r>
              <a:rPr kumimoji="0" lang="en-US" sz="1800" b="0" i="0" u="none" strike="noStrike" kern="1200" cap="none" spc="0" normalizeH="0" baseline="0" noProof="0" dirty="0">
                <a:ln>
                  <a:noFill/>
                </a:ln>
                <a:solidFill>
                  <a:srgbClr val="000000"/>
                </a:solidFill>
                <a:effectLst/>
                <a:uLnTx/>
                <a:uFillTx/>
                <a:latin typeface="Arial" charset="0"/>
                <a:ea typeface="+mn-ea"/>
                <a:cs typeface="+mn-cs"/>
                <a:hlinkClick r:id="rId3" action="ppaction://hlinkfile"/>
              </a:rPr>
              <a:t>adminops.fas.harvard.edu </a:t>
            </a:r>
            <a:r>
              <a:rPr kumimoji="0" lang="en-US" sz="1800" b="0" i="0" u="none" strike="noStrike" kern="1200" cap="none" spc="0" normalizeH="0" baseline="0" noProof="0" dirty="0">
                <a:ln>
                  <a:noFill/>
                </a:ln>
                <a:solidFill>
                  <a:srgbClr val="000000"/>
                </a:solidFill>
                <a:effectLst/>
                <a:uLnTx/>
                <a:uFillTx/>
                <a:latin typeface="Arial" charset="0"/>
                <a:ea typeface="+mn-ea"/>
                <a:cs typeface="+mn-cs"/>
              </a:rPr>
              <a:t>for additional information</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charset="0"/>
              <a:ea typeface="+mn-ea"/>
              <a:cs typeface="+mn-cs"/>
            </a:endParaRPr>
          </a:p>
          <a:p>
            <a:pPr marL="457200" marR="0" lvl="0"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charset="0"/>
              <a:ea typeface="+mn-ea"/>
              <a:cs typeface="+mn-cs"/>
            </a:endParaRP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7" name="Picture 6">
            <a:extLst>
              <a:ext uri="{FF2B5EF4-FFF2-40B4-BE49-F238E27FC236}">
                <a16:creationId xmlns:a16="http://schemas.microsoft.com/office/drawing/2014/main" id="{E1AD8297-FC5E-4EE7-BCB8-C76D6C319B3B}"/>
              </a:ext>
            </a:extLst>
          </p:cNvPr>
          <p:cNvPicPr>
            <a:picLocks noChangeAspect="1"/>
          </p:cNvPicPr>
          <p:nvPr/>
        </p:nvPicPr>
        <p:blipFill>
          <a:blip r:embed="rId4"/>
          <a:stretch>
            <a:fillRect/>
          </a:stretch>
        </p:blipFill>
        <p:spPr>
          <a:xfrm>
            <a:off x="6096000" y="163047"/>
            <a:ext cx="2455184" cy="713717"/>
          </a:xfrm>
          <a:prstGeom prst="rect">
            <a:avLst/>
          </a:prstGeom>
        </p:spPr>
      </p:pic>
    </p:spTree>
    <p:extLst>
      <p:ext uri="{BB962C8B-B14F-4D97-AF65-F5344CB8AC3E}">
        <p14:creationId xmlns:p14="http://schemas.microsoft.com/office/powerpoint/2010/main" val="3897205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 your calendars! </a:t>
            </a:r>
          </a:p>
        </p:txBody>
      </p:sp>
      <p:sp>
        <p:nvSpPr>
          <p:cNvPr id="6" name="TextBox 5">
            <a:extLst>
              <a:ext uri="{FF2B5EF4-FFF2-40B4-BE49-F238E27FC236}">
                <a16:creationId xmlns:a16="http://schemas.microsoft.com/office/drawing/2014/main" id="{BC0BF686-DA18-4A93-BDA1-C04478AAFDC6}"/>
              </a:ext>
            </a:extLst>
          </p:cNvPr>
          <p:cNvSpPr txBox="1"/>
          <p:nvPr/>
        </p:nvSpPr>
        <p:spPr>
          <a:xfrm>
            <a:off x="609600" y="1295400"/>
            <a:ext cx="7696200" cy="5472267"/>
          </a:xfrm>
          <a:prstGeom prst="rect">
            <a:avLst/>
          </a:prstGeom>
          <a:noFill/>
        </p:spPr>
        <p:txBody>
          <a:bodyPr wrap="square" rtlCol="0">
            <a:spAutoFit/>
          </a:bodyPr>
          <a:lstStyle/>
          <a:p>
            <a:pPr marL="457200" marR="0" lvl="0"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charset="0"/>
                <a:ea typeface="+mn-ea"/>
                <a:cs typeface="+mn-cs"/>
              </a:rPr>
              <a:t>Supplier Portal </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charset="0"/>
                <a:ea typeface="+mn-ea"/>
                <a:cs typeface="+mn-cs"/>
              </a:rPr>
              <a:t>Admin Ops - ASAP is offering two sessions each in April &amp; May</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charset="0"/>
                <a:ea typeface="+mn-ea"/>
                <a:cs typeface="+mn-cs"/>
              </a:rPr>
              <a:t>Project team also offering University-wide training in April</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charset="0"/>
                <a:ea typeface="+mn-ea"/>
                <a:cs typeface="+mn-cs"/>
              </a:rPr>
              <a:t>Job aids and videos to be made available as additional training resources</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charset="0"/>
                <a:ea typeface="+mn-ea"/>
                <a:cs typeface="+mn-cs"/>
              </a:rPr>
              <a:t>Please register via the Harvard Training Portal </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endParaRPr kumimoji="0" lang="en-US" sz="800" b="0" i="0" u="none" strike="noStrike" kern="1200" cap="none" spc="0" normalizeH="0" baseline="0" noProof="0" dirty="0">
              <a:ln>
                <a:noFill/>
              </a:ln>
              <a:solidFill>
                <a:srgbClr val="000000"/>
              </a:solidFill>
              <a:effectLst/>
              <a:uLnTx/>
              <a:uFillTx/>
              <a:latin typeface="Arial" charset="0"/>
              <a:ea typeface="+mn-ea"/>
              <a:cs typeface="+mn-cs"/>
            </a:endParaRP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charset="0"/>
              <a:ea typeface="+mn-ea"/>
              <a:cs typeface="+mn-cs"/>
            </a:endParaRPr>
          </a:p>
          <a:p>
            <a:pPr marL="457200" marR="0" lvl="0"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0000"/>
                </a:solidFill>
                <a:effectLst/>
                <a:uLnTx/>
                <a:uFillTx/>
                <a:latin typeface="Arial" charset="0"/>
                <a:ea typeface="+mn-ea"/>
                <a:cs typeface="+mn-cs"/>
              </a:rPr>
              <a:t>PeopleSoft Upgrade</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charset="0"/>
                <a:ea typeface="+mn-ea"/>
                <a:cs typeface="+mn-cs"/>
              </a:rPr>
              <a:t>PeopleSoft Overview class w/Mobile changes </a:t>
            </a:r>
            <a:r>
              <a:rPr kumimoji="0" lang="en-US" sz="2000" b="1" i="0" u="none" strike="noStrike" kern="1200" cap="none" spc="0" normalizeH="0" baseline="0" noProof="0" dirty="0">
                <a:ln>
                  <a:noFill/>
                </a:ln>
                <a:solidFill>
                  <a:srgbClr val="000000"/>
                </a:solidFill>
                <a:effectLst/>
                <a:uLnTx/>
                <a:uFillTx/>
                <a:latin typeface="Arial" charset="0"/>
                <a:ea typeface="+mn-ea"/>
                <a:cs typeface="+mn-cs"/>
              </a:rPr>
              <a:t>May 16</a:t>
            </a:r>
            <a:r>
              <a:rPr kumimoji="0" lang="en-US" sz="2000" b="1" i="0" u="none" strike="noStrike" kern="1200" cap="none" spc="0" normalizeH="0" baseline="30000" noProof="0" dirty="0">
                <a:ln>
                  <a:noFill/>
                </a:ln>
                <a:solidFill>
                  <a:srgbClr val="000000"/>
                </a:solidFill>
                <a:effectLst/>
                <a:uLnTx/>
                <a:uFillTx/>
                <a:latin typeface="Arial" charset="0"/>
                <a:ea typeface="+mn-ea"/>
                <a:cs typeface="+mn-cs"/>
              </a:rPr>
              <a:t>th</a:t>
            </a:r>
            <a:r>
              <a:rPr kumimoji="0" lang="en-US" sz="2000" b="1" i="0" u="none" strike="noStrike" kern="1200" cap="none" spc="0" normalizeH="0" baseline="0" noProof="0" dirty="0">
                <a:ln>
                  <a:noFill/>
                </a:ln>
                <a:solidFill>
                  <a:srgbClr val="000000"/>
                </a:solidFill>
                <a:effectLst/>
                <a:uLnTx/>
                <a:uFillTx/>
                <a:latin typeface="Arial" charset="0"/>
                <a:ea typeface="+mn-ea"/>
                <a:cs typeface="+mn-cs"/>
              </a:rPr>
              <a:t> </a:t>
            </a:r>
            <a:r>
              <a:rPr kumimoji="0" lang="en-US" sz="2000" b="0" i="0" u="none" strike="noStrike" kern="1200" cap="none" spc="0" normalizeH="0" baseline="0" noProof="0" dirty="0">
                <a:ln>
                  <a:noFill/>
                </a:ln>
                <a:solidFill>
                  <a:srgbClr val="000000"/>
                </a:solidFill>
                <a:effectLst/>
                <a:uLnTx/>
                <a:uFillTx/>
                <a:latin typeface="Arial" charset="0"/>
                <a:ea typeface="+mn-ea"/>
                <a:cs typeface="+mn-cs"/>
              </a:rPr>
              <a:t>from </a:t>
            </a:r>
            <a:r>
              <a:rPr kumimoji="0" lang="en-US" sz="2000" b="1" i="0" u="none" strike="noStrike" kern="1200" cap="none" spc="0" normalizeH="0" baseline="0" noProof="0" dirty="0">
                <a:ln>
                  <a:noFill/>
                </a:ln>
                <a:solidFill>
                  <a:srgbClr val="000000"/>
                </a:solidFill>
                <a:effectLst/>
                <a:uLnTx/>
                <a:uFillTx/>
                <a:latin typeface="Arial" charset="0"/>
                <a:ea typeface="+mn-ea"/>
                <a:cs typeface="+mn-cs"/>
              </a:rPr>
              <a:t>10 -11:30 a.m.</a:t>
            </a: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charset="0"/>
                <a:ea typeface="+mn-ea"/>
                <a:cs typeface="+mn-cs"/>
              </a:rPr>
              <a:t>PeopleSoft Mobile changes Drop In session immediately following training from 11:30 a.m. – 12:30 p.m.</a:t>
            </a:r>
          </a:p>
          <a:p>
            <a:pPr marL="914400" marR="0" lvl="2" indent="0" algn="l" defTabSz="914400" rtl="0" eaLnBrk="1" fontAlgn="base" latinLnBrk="0" hangingPunct="1">
              <a:lnSpc>
                <a:spcPct val="90000"/>
              </a:lnSpc>
              <a:spcBef>
                <a:spcPct val="2000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charset="0"/>
              <a:ea typeface="+mn-ea"/>
              <a:cs typeface="+mn-cs"/>
            </a:endParaRP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endParaRPr kumimoji="0" lang="en-US" sz="1800" b="1" i="0" u="none" strike="noStrike" kern="1200" cap="none" spc="0" normalizeH="0" baseline="0" noProof="0" dirty="0">
              <a:ln>
                <a:noFill/>
              </a:ln>
              <a:solidFill>
                <a:srgbClr val="000000"/>
              </a:solidFill>
              <a:effectLst/>
              <a:uLnTx/>
              <a:uFillTx/>
              <a:latin typeface="Arial" charset="0"/>
              <a:ea typeface="+mn-ea"/>
              <a:cs typeface="+mn-cs"/>
            </a:endParaRPr>
          </a:p>
          <a:p>
            <a:pPr marL="914400" marR="0" lvl="1" indent="-457200" algn="l" defTabSz="914400" rtl="0" eaLnBrk="1" fontAlgn="base" latinLnBrk="0" hangingPunct="1">
              <a:lnSpc>
                <a:spcPct val="90000"/>
              </a:lnSpc>
              <a:spcBef>
                <a:spcPct val="20000"/>
              </a:spcBef>
              <a:spcAft>
                <a:spcPct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7" name="Picture 6">
            <a:extLst>
              <a:ext uri="{FF2B5EF4-FFF2-40B4-BE49-F238E27FC236}">
                <a16:creationId xmlns:a16="http://schemas.microsoft.com/office/drawing/2014/main" id="{E1AD8297-FC5E-4EE7-BCB8-C76D6C319B3B}"/>
              </a:ext>
            </a:extLst>
          </p:cNvPr>
          <p:cNvPicPr>
            <a:picLocks noChangeAspect="1"/>
          </p:cNvPicPr>
          <p:nvPr/>
        </p:nvPicPr>
        <p:blipFill>
          <a:blip r:embed="rId3"/>
          <a:stretch>
            <a:fillRect/>
          </a:stretch>
        </p:blipFill>
        <p:spPr>
          <a:xfrm>
            <a:off x="6096000" y="163047"/>
            <a:ext cx="2455184" cy="713717"/>
          </a:xfrm>
          <a:prstGeom prst="rect">
            <a:avLst/>
          </a:prstGeom>
        </p:spPr>
      </p:pic>
    </p:spTree>
    <p:extLst>
      <p:ext uri="{BB962C8B-B14F-4D97-AF65-F5344CB8AC3E}">
        <p14:creationId xmlns:p14="http://schemas.microsoft.com/office/powerpoint/2010/main" val="4060309512"/>
      </p:ext>
    </p:extLst>
  </p:cSld>
  <p:clrMapOvr>
    <a:masterClrMapping/>
  </p:clrMapOvr>
</p:sld>
</file>

<file path=ppt/theme/theme1.xml><?xml version="1.0" encoding="utf-8"?>
<a:theme xmlns:a="http://schemas.openxmlformats.org/drawingml/2006/main" name="EBPS Template">
  <a:themeElements>
    <a:clrScheme name="EBPS Template 10">
      <a:dk1>
        <a:srgbClr val="000000"/>
      </a:dk1>
      <a:lt1>
        <a:srgbClr val="FFFFFF"/>
      </a:lt1>
      <a:dk2>
        <a:srgbClr val="FFFFFF"/>
      </a:dk2>
      <a:lt2>
        <a:srgbClr val="000000"/>
      </a:lt2>
      <a:accent1>
        <a:srgbClr val="567EB9"/>
      </a:accent1>
      <a:accent2>
        <a:srgbClr val="ED8500"/>
      </a:accent2>
      <a:accent3>
        <a:srgbClr val="FFFFFF"/>
      </a:accent3>
      <a:accent4>
        <a:srgbClr val="000000"/>
      </a:accent4>
      <a:accent5>
        <a:srgbClr val="B4C0D9"/>
      </a:accent5>
      <a:accent6>
        <a:srgbClr val="D77800"/>
      </a:accent6>
      <a:hlink>
        <a:srgbClr val="0033CC"/>
      </a:hlink>
      <a:folHlink>
        <a:srgbClr val="B2B2B2"/>
      </a:folHlink>
    </a:clrScheme>
    <a:fontScheme name="EBPS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90000"/>
          </a:lnSpc>
          <a:spcBef>
            <a:spcPct val="20000"/>
          </a:spcBef>
          <a:spcAft>
            <a:spcPct val="0"/>
          </a:spcAft>
          <a:buClrTx/>
          <a:buSzTx/>
          <a:buFontTx/>
          <a:buNone/>
          <a:tabLst/>
          <a:defRPr kumimoji="0" lang="en-US" sz="3200" b="0" i="0" u="none" strike="noStrike" cap="none" normalizeH="0" baseline="0" smtClean="0">
            <a:ln>
              <a:noFill/>
            </a:ln>
            <a:solidFill>
              <a:schemeClr val="bg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90000"/>
          </a:lnSpc>
          <a:spcBef>
            <a:spcPct val="20000"/>
          </a:spcBef>
          <a:spcAft>
            <a:spcPct val="0"/>
          </a:spcAft>
          <a:buClrTx/>
          <a:buSzTx/>
          <a:buFontTx/>
          <a:buNone/>
          <a:tabLst/>
          <a:defRPr kumimoji="0" lang="en-US" sz="3200" b="0" i="0" u="none" strike="noStrike" cap="none" normalizeH="0" baseline="0" smtClean="0">
            <a:ln>
              <a:noFill/>
            </a:ln>
            <a:solidFill>
              <a:schemeClr val="bg2"/>
            </a:solidFill>
            <a:effectLst/>
            <a:latin typeface="Arial" charset="0"/>
          </a:defRPr>
        </a:defPPr>
      </a:lstStyle>
    </a:lnDef>
  </a:objectDefaults>
  <a:extraClrSchemeLst>
    <a:extraClrScheme>
      <a:clrScheme name="EBPS 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EBPS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EBPS 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EBPS Templa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EBPS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EBPS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EBPS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EBPS Template 8">
        <a:dk1>
          <a:srgbClr val="000000"/>
        </a:dk1>
        <a:lt1>
          <a:srgbClr val="FFFFFF"/>
        </a:lt1>
        <a:dk2>
          <a:srgbClr val="000000"/>
        </a:dk2>
        <a:lt2>
          <a:srgbClr val="FFFFFF"/>
        </a:lt2>
        <a:accent1>
          <a:srgbClr val="5E8AC5"/>
        </a:accent1>
        <a:accent2>
          <a:srgbClr val="3333CC"/>
        </a:accent2>
        <a:accent3>
          <a:srgbClr val="AAAAAA"/>
        </a:accent3>
        <a:accent4>
          <a:srgbClr val="DADADA"/>
        </a:accent4>
        <a:accent5>
          <a:srgbClr val="B6C4DF"/>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EBPS Template 9">
        <a:dk1>
          <a:srgbClr val="000000"/>
        </a:dk1>
        <a:lt1>
          <a:srgbClr val="FFFFFF"/>
        </a:lt1>
        <a:dk2>
          <a:srgbClr val="5F5F5F"/>
        </a:dk2>
        <a:lt2>
          <a:srgbClr val="FFFFFF"/>
        </a:lt2>
        <a:accent1>
          <a:srgbClr val="5E8AC5"/>
        </a:accent1>
        <a:accent2>
          <a:srgbClr val="3333CC"/>
        </a:accent2>
        <a:accent3>
          <a:srgbClr val="B6B6B6"/>
        </a:accent3>
        <a:accent4>
          <a:srgbClr val="DADADA"/>
        </a:accent4>
        <a:accent5>
          <a:srgbClr val="B6C4DF"/>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EBPS Template 10">
        <a:dk1>
          <a:srgbClr val="000000"/>
        </a:dk1>
        <a:lt1>
          <a:srgbClr val="FFFFFF"/>
        </a:lt1>
        <a:dk2>
          <a:srgbClr val="FFFFFF"/>
        </a:dk2>
        <a:lt2>
          <a:srgbClr val="000000"/>
        </a:lt2>
        <a:accent1>
          <a:srgbClr val="567EB9"/>
        </a:accent1>
        <a:accent2>
          <a:srgbClr val="ED8500"/>
        </a:accent2>
        <a:accent3>
          <a:srgbClr val="FFFFFF"/>
        </a:accent3>
        <a:accent4>
          <a:srgbClr val="000000"/>
        </a:accent4>
        <a:accent5>
          <a:srgbClr val="B4C0D9"/>
        </a:accent5>
        <a:accent6>
          <a:srgbClr val="D77800"/>
        </a:accent6>
        <a:hlink>
          <a:srgbClr val="00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Neue"/>
        <a:ea typeface="Helvetica Neue"/>
        <a:cs typeface="Helvetica Neue"/>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22019"/>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E22019"/>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Helvetica Neue Light"/>
            <a:ea typeface="Helvetica Neue Light"/>
            <a:cs typeface="Helvetica Neue Light"/>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11.xml><?xml version="1.0" encoding="utf-8"?>
<a:theme xmlns:a="http://schemas.openxmlformats.org/drawingml/2006/main" name="1_Harvard GSS Templates">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_Office Theme">
  <a:themeElements>
    <a:clrScheme name="Test color">
      <a:dk1>
        <a:srgbClr val="1E1E1E"/>
      </a:dk1>
      <a:lt1>
        <a:srgbClr val="F3F3F3"/>
      </a:lt1>
      <a:dk2>
        <a:srgbClr val="A51C30"/>
      </a:dk2>
      <a:lt2>
        <a:srgbClr val="8C8179"/>
      </a:lt2>
      <a:accent1>
        <a:srgbClr val="C3D7A4"/>
      </a:accent1>
      <a:accent2>
        <a:srgbClr val="EAAB00"/>
      </a:accent2>
      <a:accent3>
        <a:srgbClr val="293352"/>
      </a:accent3>
      <a:accent4>
        <a:srgbClr val="4E84C4"/>
      </a:accent4>
      <a:accent5>
        <a:srgbClr val="52854C"/>
      </a:accent5>
      <a:accent6>
        <a:srgbClr val="E98300"/>
      </a:accent6>
      <a:hlink>
        <a:srgbClr val="A51C30"/>
      </a:hlink>
      <a:folHlink>
        <a:srgbClr val="8996A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EDD5DE0E-F138-4FFA-9A96-75AB426EA401}" vid="{D5A39E40-D795-456B-8A71-3C7855CDDCBB}"/>
    </a:ext>
  </a:ext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EBPS Template">
  <a:themeElements>
    <a:clrScheme name="EBPS Template 10">
      <a:dk1>
        <a:srgbClr val="000000"/>
      </a:dk1>
      <a:lt1>
        <a:srgbClr val="FFFFFF"/>
      </a:lt1>
      <a:dk2>
        <a:srgbClr val="FFFFFF"/>
      </a:dk2>
      <a:lt2>
        <a:srgbClr val="000000"/>
      </a:lt2>
      <a:accent1>
        <a:srgbClr val="567EB9"/>
      </a:accent1>
      <a:accent2>
        <a:srgbClr val="ED8500"/>
      </a:accent2>
      <a:accent3>
        <a:srgbClr val="FFFFFF"/>
      </a:accent3>
      <a:accent4>
        <a:srgbClr val="000000"/>
      </a:accent4>
      <a:accent5>
        <a:srgbClr val="B4C0D9"/>
      </a:accent5>
      <a:accent6>
        <a:srgbClr val="D77800"/>
      </a:accent6>
      <a:hlink>
        <a:srgbClr val="0033CC"/>
      </a:hlink>
      <a:folHlink>
        <a:srgbClr val="B2B2B2"/>
      </a:folHlink>
    </a:clrScheme>
    <a:fontScheme name="EBPS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90000"/>
          </a:lnSpc>
          <a:spcBef>
            <a:spcPct val="20000"/>
          </a:spcBef>
          <a:spcAft>
            <a:spcPct val="0"/>
          </a:spcAft>
          <a:buClrTx/>
          <a:buSzTx/>
          <a:buFontTx/>
          <a:buNone/>
          <a:tabLst/>
          <a:defRPr kumimoji="0" lang="en-US" sz="3200" b="0" i="0" u="none" strike="noStrike" cap="none" normalizeH="0" baseline="0" smtClean="0">
            <a:ln>
              <a:noFill/>
            </a:ln>
            <a:solidFill>
              <a:schemeClr val="bg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90000"/>
          </a:lnSpc>
          <a:spcBef>
            <a:spcPct val="20000"/>
          </a:spcBef>
          <a:spcAft>
            <a:spcPct val="0"/>
          </a:spcAft>
          <a:buClrTx/>
          <a:buSzTx/>
          <a:buFontTx/>
          <a:buNone/>
          <a:tabLst/>
          <a:defRPr kumimoji="0" lang="en-US" sz="3200" b="0" i="0" u="none" strike="noStrike" cap="none" normalizeH="0" baseline="0" smtClean="0">
            <a:ln>
              <a:noFill/>
            </a:ln>
            <a:solidFill>
              <a:schemeClr val="bg2"/>
            </a:solidFill>
            <a:effectLst/>
            <a:latin typeface="Arial" charset="0"/>
          </a:defRPr>
        </a:defPPr>
      </a:lstStyle>
    </a:lnDef>
  </a:objectDefaults>
  <a:extraClrSchemeLst>
    <a:extraClrScheme>
      <a:clrScheme name="EBPS 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EBPS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EBPS 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EBPS Templa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EBPS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EBPS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EBPS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EBPS Template 8">
        <a:dk1>
          <a:srgbClr val="000000"/>
        </a:dk1>
        <a:lt1>
          <a:srgbClr val="FFFFFF"/>
        </a:lt1>
        <a:dk2>
          <a:srgbClr val="000000"/>
        </a:dk2>
        <a:lt2>
          <a:srgbClr val="FFFFFF"/>
        </a:lt2>
        <a:accent1>
          <a:srgbClr val="5E8AC5"/>
        </a:accent1>
        <a:accent2>
          <a:srgbClr val="3333CC"/>
        </a:accent2>
        <a:accent3>
          <a:srgbClr val="AAAAAA"/>
        </a:accent3>
        <a:accent4>
          <a:srgbClr val="DADADA"/>
        </a:accent4>
        <a:accent5>
          <a:srgbClr val="B6C4DF"/>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EBPS Template 9">
        <a:dk1>
          <a:srgbClr val="000000"/>
        </a:dk1>
        <a:lt1>
          <a:srgbClr val="FFFFFF"/>
        </a:lt1>
        <a:dk2>
          <a:srgbClr val="5F5F5F"/>
        </a:dk2>
        <a:lt2>
          <a:srgbClr val="FFFFFF"/>
        </a:lt2>
        <a:accent1>
          <a:srgbClr val="5E8AC5"/>
        </a:accent1>
        <a:accent2>
          <a:srgbClr val="3333CC"/>
        </a:accent2>
        <a:accent3>
          <a:srgbClr val="B6B6B6"/>
        </a:accent3>
        <a:accent4>
          <a:srgbClr val="DADADA"/>
        </a:accent4>
        <a:accent5>
          <a:srgbClr val="B6C4DF"/>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EBPS Template 10">
        <a:dk1>
          <a:srgbClr val="000000"/>
        </a:dk1>
        <a:lt1>
          <a:srgbClr val="FFFFFF"/>
        </a:lt1>
        <a:dk2>
          <a:srgbClr val="FFFFFF"/>
        </a:dk2>
        <a:lt2>
          <a:srgbClr val="000000"/>
        </a:lt2>
        <a:accent1>
          <a:srgbClr val="567EB9"/>
        </a:accent1>
        <a:accent2>
          <a:srgbClr val="ED8500"/>
        </a:accent2>
        <a:accent3>
          <a:srgbClr val="FFFFFF"/>
        </a:accent3>
        <a:accent4>
          <a:srgbClr val="000000"/>
        </a:accent4>
        <a:accent5>
          <a:srgbClr val="B4C0D9"/>
        </a:accent5>
        <a:accent6>
          <a:srgbClr val="D77800"/>
        </a:accent6>
        <a:hlink>
          <a:srgbClr val="00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EBPS Template">
  <a:themeElements>
    <a:clrScheme name="EBPS Template 10">
      <a:dk1>
        <a:srgbClr val="000000"/>
      </a:dk1>
      <a:lt1>
        <a:srgbClr val="FFFFFF"/>
      </a:lt1>
      <a:dk2>
        <a:srgbClr val="FFFFFF"/>
      </a:dk2>
      <a:lt2>
        <a:srgbClr val="000000"/>
      </a:lt2>
      <a:accent1>
        <a:srgbClr val="567EB9"/>
      </a:accent1>
      <a:accent2>
        <a:srgbClr val="ED8500"/>
      </a:accent2>
      <a:accent3>
        <a:srgbClr val="FFFFFF"/>
      </a:accent3>
      <a:accent4>
        <a:srgbClr val="000000"/>
      </a:accent4>
      <a:accent5>
        <a:srgbClr val="B4C0D9"/>
      </a:accent5>
      <a:accent6>
        <a:srgbClr val="D77800"/>
      </a:accent6>
      <a:hlink>
        <a:srgbClr val="0033CC"/>
      </a:hlink>
      <a:folHlink>
        <a:srgbClr val="B2B2B2"/>
      </a:folHlink>
    </a:clrScheme>
    <a:fontScheme name="EBPS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Tx/>
          <a:buSzTx/>
          <a:buFontTx/>
          <a:buNone/>
          <a:tabLst/>
          <a:defRPr kumimoji="0" lang="en-US" altLang="en-US" sz="3200" b="0" i="0" u="none" strike="noStrike" cap="none" normalizeH="0" baseline="0" smtClean="0">
            <a:ln>
              <a:noFill/>
            </a:ln>
            <a:solidFill>
              <a:schemeClr val="bg2"/>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Tx/>
          <a:buSzTx/>
          <a:buFontTx/>
          <a:buNone/>
          <a:tabLst/>
          <a:defRPr kumimoji="0" lang="en-US" altLang="en-US" sz="3200" b="0" i="0" u="none" strike="noStrike" cap="none" normalizeH="0" baseline="0" smtClean="0">
            <a:ln>
              <a:noFill/>
            </a:ln>
            <a:solidFill>
              <a:schemeClr val="bg2"/>
            </a:solidFill>
            <a:effectLst/>
            <a:latin typeface="Arial" charset="0"/>
          </a:defRPr>
        </a:defPPr>
      </a:lstStyle>
    </a:lnDef>
  </a:objectDefaults>
  <a:extraClrSchemeLst>
    <a:extraClrScheme>
      <a:clrScheme name="EBPS 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EBPS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EBPS 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EBPS Templa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EBPS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EBPS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EBPS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EBPS Template 8">
        <a:dk1>
          <a:srgbClr val="000000"/>
        </a:dk1>
        <a:lt1>
          <a:srgbClr val="FFFFFF"/>
        </a:lt1>
        <a:dk2>
          <a:srgbClr val="000000"/>
        </a:dk2>
        <a:lt2>
          <a:srgbClr val="FFFFFF"/>
        </a:lt2>
        <a:accent1>
          <a:srgbClr val="5E8AC5"/>
        </a:accent1>
        <a:accent2>
          <a:srgbClr val="3333CC"/>
        </a:accent2>
        <a:accent3>
          <a:srgbClr val="AAAAAA"/>
        </a:accent3>
        <a:accent4>
          <a:srgbClr val="DADADA"/>
        </a:accent4>
        <a:accent5>
          <a:srgbClr val="B6C4DF"/>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EBPS Template 9">
        <a:dk1>
          <a:srgbClr val="000000"/>
        </a:dk1>
        <a:lt1>
          <a:srgbClr val="FFFFFF"/>
        </a:lt1>
        <a:dk2>
          <a:srgbClr val="5F5F5F"/>
        </a:dk2>
        <a:lt2>
          <a:srgbClr val="FFFFFF"/>
        </a:lt2>
        <a:accent1>
          <a:srgbClr val="5E8AC5"/>
        </a:accent1>
        <a:accent2>
          <a:srgbClr val="3333CC"/>
        </a:accent2>
        <a:accent3>
          <a:srgbClr val="B6B6B6"/>
        </a:accent3>
        <a:accent4>
          <a:srgbClr val="DADADA"/>
        </a:accent4>
        <a:accent5>
          <a:srgbClr val="B6C4DF"/>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EBPS Template 10">
        <a:dk1>
          <a:srgbClr val="000000"/>
        </a:dk1>
        <a:lt1>
          <a:srgbClr val="FFFFFF"/>
        </a:lt1>
        <a:dk2>
          <a:srgbClr val="FFFFFF"/>
        </a:dk2>
        <a:lt2>
          <a:srgbClr val="000000"/>
        </a:lt2>
        <a:accent1>
          <a:srgbClr val="567EB9"/>
        </a:accent1>
        <a:accent2>
          <a:srgbClr val="ED8500"/>
        </a:accent2>
        <a:accent3>
          <a:srgbClr val="FFFFFF"/>
        </a:accent3>
        <a:accent4>
          <a:srgbClr val="000000"/>
        </a:accent4>
        <a:accent5>
          <a:srgbClr val="B4C0D9"/>
        </a:accent5>
        <a:accent6>
          <a:srgbClr val="D77800"/>
        </a:accent6>
        <a:hlink>
          <a:srgbClr val="00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EBPS Template">
  <a:themeElements>
    <a:clrScheme name="EBPS Template 10">
      <a:dk1>
        <a:srgbClr val="000000"/>
      </a:dk1>
      <a:lt1>
        <a:srgbClr val="FFFFFF"/>
      </a:lt1>
      <a:dk2>
        <a:srgbClr val="FFFFFF"/>
      </a:dk2>
      <a:lt2>
        <a:srgbClr val="000000"/>
      </a:lt2>
      <a:accent1>
        <a:srgbClr val="567EB9"/>
      </a:accent1>
      <a:accent2>
        <a:srgbClr val="ED8500"/>
      </a:accent2>
      <a:accent3>
        <a:srgbClr val="FFFFFF"/>
      </a:accent3>
      <a:accent4>
        <a:srgbClr val="000000"/>
      </a:accent4>
      <a:accent5>
        <a:srgbClr val="B4C0D9"/>
      </a:accent5>
      <a:accent6>
        <a:srgbClr val="D77800"/>
      </a:accent6>
      <a:hlink>
        <a:srgbClr val="0033CC"/>
      </a:hlink>
      <a:folHlink>
        <a:srgbClr val="B2B2B2"/>
      </a:folHlink>
    </a:clrScheme>
    <a:fontScheme name="EBPS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Tx/>
          <a:buSzTx/>
          <a:buFontTx/>
          <a:buNone/>
          <a:tabLst/>
          <a:defRPr kumimoji="0" lang="en-US" altLang="en-US" sz="3200" b="0" i="0" u="none" strike="noStrike" cap="none" normalizeH="0" baseline="0" smtClean="0">
            <a:ln>
              <a:noFill/>
            </a:ln>
            <a:solidFill>
              <a:schemeClr val="bg2"/>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Tx/>
          <a:buSzTx/>
          <a:buFontTx/>
          <a:buNone/>
          <a:tabLst/>
          <a:defRPr kumimoji="0" lang="en-US" altLang="en-US" sz="3200" b="0" i="0" u="none" strike="noStrike" cap="none" normalizeH="0" baseline="0" smtClean="0">
            <a:ln>
              <a:noFill/>
            </a:ln>
            <a:solidFill>
              <a:schemeClr val="bg2"/>
            </a:solidFill>
            <a:effectLst/>
            <a:latin typeface="Arial" charset="0"/>
          </a:defRPr>
        </a:defPPr>
      </a:lstStyle>
    </a:lnDef>
  </a:objectDefaults>
  <a:extraClrSchemeLst>
    <a:extraClrScheme>
      <a:clrScheme name="EBPS 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EBPS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EBPS 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EBPS Templa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EBPS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EBPS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EBPS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EBPS Template 8">
        <a:dk1>
          <a:srgbClr val="000000"/>
        </a:dk1>
        <a:lt1>
          <a:srgbClr val="FFFFFF"/>
        </a:lt1>
        <a:dk2>
          <a:srgbClr val="000000"/>
        </a:dk2>
        <a:lt2>
          <a:srgbClr val="FFFFFF"/>
        </a:lt2>
        <a:accent1>
          <a:srgbClr val="5E8AC5"/>
        </a:accent1>
        <a:accent2>
          <a:srgbClr val="3333CC"/>
        </a:accent2>
        <a:accent3>
          <a:srgbClr val="AAAAAA"/>
        </a:accent3>
        <a:accent4>
          <a:srgbClr val="DADADA"/>
        </a:accent4>
        <a:accent5>
          <a:srgbClr val="B6C4DF"/>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EBPS Template 9">
        <a:dk1>
          <a:srgbClr val="000000"/>
        </a:dk1>
        <a:lt1>
          <a:srgbClr val="FFFFFF"/>
        </a:lt1>
        <a:dk2>
          <a:srgbClr val="5F5F5F"/>
        </a:dk2>
        <a:lt2>
          <a:srgbClr val="FFFFFF"/>
        </a:lt2>
        <a:accent1>
          <a:srgbClr val="5E8AC5"/>
        </a:accent1>
        <a:accent2>
          <a:srgbClr val="3333CC"/>
        </a:accent2>
        <a:accent3>
          <a:srgbClr val="B6B6B6"/>
        </a:accent3>
        <a:accent4>
          <a:srgbClr val="DADADA"/>
        </a:accent4>
        <a:accent5>
          <a:srgbClr val="B6C4DF"/>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EBPS Template 10">
        <a:dk1>
          <a:srgbClr val="000000"/>
        </a:dk1>
        <a:lt1>
          <a:srgbClr val="FFFFFF"/>
        </a:lt1>
        <a:dk2>
          <a:srgbClr val="FFFFFF"/>
        </a:dk2>
        <a:lt2>
          <a:srgbClr val="000000"/>
        </a:lt2>
        <a:accent1>
          <a:srgbClr val="567EB9"/>
        </a:accent1>
        <a:accent2>
          <a:srgbClr val="ED8500"/>
        </a:accent2>
        <a:accent3>
          <a:srgbClr val="FFFFFF"/>
        </a:accent3>
        <a:accent4>
          <a:srgbClr val="000000"/>
        </a:accent4>
        <a:accent5>
          <a:srgbClr val="B4C0D9"/>
        </a:accent5>
        <a:accent6>
          <a:srgbClr val="D77800"/>
        </a:accent6>
        <a:hlink>
          <a:srgbClr val="00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Collaboration Working Group - 042414">
  <a:themeElements>
    <a:clrScheme name="HPAC_Powerpoint 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fontScheme name="Calibri - Custom">
      <a:majorFont>
        <a:latin typeface="Calibri"/>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
      <a:clrScheme name="HPAC_Powerpoint 3">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52854C"/>
        </a:hlink>
        <a:folHlink>
          <a:srgbClr val="4E84C4"/>
        </a:folHlink>
      </a:clrScheme>
      <a:clrMap bg1="lt1" tx1="dk1" bg2="lt2" tx2="dk2" accent1="accent1" accent2="accent2" accent3="accent3" accent4="accent4" accent5="accent5" accent6="accent6" hlink="hlink" folHlink="folHlink"/>
    </a:extraClrScheme>
    <a:extraClrScheme>
      <a:clrScheme name="HPAC_Powerpoint 4">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A51C30"/>
        </a:hlink>
        <a:folHlink>
          <a:srgbClr val="4E84C4"/>
        </a:folHlink>
      </a:clrScheme>
      <a:clrMap bg1="lt1" tx1="dk1" bg2="lt2" tx2="dk2" accent1="accent1" accent2="accent2" accent3="accent3" accent4="accent4" accent5="accent5" accent6="accent6" hlink="hlink" folHlink="folHlink"/>
    </a:extraClrScheme>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
      <a:clrScheme name="HPAC_Powerpoint 3">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52854C"/>
        </a:hlink>
        <a:folHlink>
          <a:srgbClr val="4E84C4"/>
        </a:folHlink>
      </a:clrScheme>
      <a:clrMap bg1="lt1" tx1="dk1" bg2="lt2" tx2="dk2" accent1="accent1" accent2="accent2" accent3="accent3" accent4="accent4" accent5="accent5" accent6="accent6" hlink="hlink" folHlink="folHlink"/>
    </a:extraClrScheme>
    <a:extraClrScheme>
      <a:clrScheme name="HPAC_Powerpoint 4">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A51C30"/>
        </a:hlink>
        <a:folHlink>
          <a:srgbClr val="4E84C4"/>
        </a:folHlink>
      </a:clrScheme>
      <a:clrMap bg1="lt1" tx1="dk1" bg2="lt2" tx2="dk2" accent1="accent1" accent2="accent2" accent3="accent3" accent4="accent4" accent5="accent5" accent6="accent6" hlink="hlink" folHlink="folHlink"/>
    </a:extraClrScheme>
    <a:extraClrScheme>
      <a:clrScheme name="HPAC_Powerpoint 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clrMap bg1="lt1" tx1="dk1" bg2="lt2" tx2="dk2" accent1="accent1" accent2="accent2" accent3="accent3" accent4="accent4" accent5="accent5" accent6="accent6" hlink="hlink" folHlink="folHlink"/>
    </a:extraClrScheme>
    <a:extraClrScheme>
      <a:clrScheme name="HPAC_Powerpoint 6">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293352"/>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EBPS Template">
  <a:themeElements>
    <a:clrScheme name="EBPS Template 10">
      <a:dk1>
        <a:srgbClr val="000000"/>
      </a:dk1>
      <a:lt1>
        <a:srgbClr val="FFFFFF"/>
      </a:lt1>
      <a:dk2>
        <a:srgbClr val="FFFFFF"/>
      </a:dk2>
      <a:lt2>
        <a:srgbClr val="000000"/>
      </a:lt2>
      <a:accent1>
        <a:srgbClr val="567EB9"/>
      </a:accent1>
      <a:accent2>
        <a:srgbClr val="ED8500"/>
      </a:accent2>
      <a:accent3>
        <a:srgbClr val="FFFFFF"/>
      </a:accent3>
      <a:accent4>
        <a:srgbClr val="000000"/>
      </a:accent4>
      <a:accent5>
        <a:srgbClr val="B4C0D9"/>
      </a:accent5>
      <a:accent6>
        <a:srgbClr val="D77800"/>
      </a:accent6>
      <a:hlink>
        <a:srgbClr val="0033CC"/>
      </a:hlink>
      <a:folHlink>
        <a:srgbClr val="B2B2B2"/>
      </a:folHlink>
    </a:clrScheme>
    <a:fontScheme name="EBPS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90000"/>
          </a:lnSpc>
          <a:spcBef>
            <a:spcPct val="20000"/>
          </a:spcBef>
          <a:spcAft>
            <a:spcPct val="0"/>
          </a:spcAft>
          <a:buClrTx/>
          <a:buSzTx/>
          <a:buFontTx/>
          <a:buNone/>
          <a:tabLst/>
          <a:defRPr kumimoji="0" lang="en-US" sz="3200" b="0" i="0" u="none" strike="noStrike" cap="none" normalizeH="0" baseline="0" smtClean="0">
            <a:ln>
              <a:noFill/>
            </a:ln>
            <a:solidFill>
              <a:schemeClr val="bg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90000"/>
          </a:lnSpc>
          <a:spcBef>
            <a:spcPct val="20000"/>
          </a:spcBef>
          <a:spcAft>
            <a:spcPct val="0"/>
          </a:spcAft>
          <a:buClrTx/>
          <a:buSzTx/>
          <a:buFontTx/>
          <a:buNone/>
          <a:tabLst/>
          <a:defRPr kumimoji="0" lang="en-US" sz="3200" b="0" i="0" u="none" strike="noStrike" cap="none" normalizeH="0" baseline="0" smtClean="0">
            <a:ln>
              <a:noFill/>
            </a:ln>
            <a:solidFill>
              <a:schemeClr val="bg2"/>
            </a:solidFill>
            <a:effectLst/>
            <a:latin typeface="Arial" charset="0"/>
          </a:defRPr>
        </a:defPPr>
      </a:lstStyle>
    </a:lnDef>
  </a:objectDefaults>
  <a:extraClrSchemeLst>
    <a:extraClrScheme>
      <a:clrScheme name="EBPS 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EBPS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EBPS 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EBPS Templa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EBPS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EBPS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EBPS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EBPS Template 8">
        <a:dk1>
          <a:srgbClr val="000000"/>
        </a:dk1>
        <a:lt1>
          <a:srgbClr val="FFFFFF"/>
        </a:lt1>
        <a:dk2>
          <a:srgbClr val="000000"/>
        </a:dk2>
        <a:lt2>
          <a:srgbClr val="FFFFFF"/>
        </a:lt2>
        <a:accent1>
          <a:srgbClr val="5E8AC5"/>
        </a:accent1>
        <a:accent2>
          <a:srgbClr val="3333CC"/>
        </a:accent2>
        <a:accent3>
          <a:srgbClr val="AAAAAA"/>
        </a:accent3>
        <a:accent4>
          <a:srgbClr val="DADADA"/>
        </a:accent4>
        <a:accent5>
          <a:srgbClr val="B6C4DF"/>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EBPS Template 9">
        <a:dk1>
          <a:srgbClr val="000000"/>
        </a:dk1>
        <a:lt1>
          <a:srgbClr val="FFFFFF"/>
        </a:lt1>
        <a:dk2>
          <a:srgbClr val="5F5F5F"/>
        </a:dk2>
        <a:lt2>
          <a:srgbClr val="FFFFFF"/>
        </a:lt2>
        <a:accent1>
          <a:srgbClr val="5E8AC5"/>
        </a:accent1>
        <a:accent2>
          <a:srgbClr val="3333CC"/>
        </a:accent2>
        <a:accent3>
          <a:srgbClr val="B6B6B6"/>
        </a:accent3>
        <a:accent4>
          <a:srgbClr val="DADADA"/>
        </a:accent4>
        <a:accent5>
          <a:srgbClr val="B6C4DF"/>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EBPS Template 10">
        <a:dk1>
          <a:srgbClr val="000000"/>
        </a:dk1>
        <a:lt1>
          <a:srgbClr val="FFFFFF"/>
        </a:lt1>
        <a:dk2>
          <a:srgbClr val="FFFFFF"/>
        </a:dk2>
        <a:lt2>
          <a:srgbClr val="000000"/>
        </a:lt2>
        <a:accent1>
          <a:srgbClr val="567EB9"/>
        </a:accent1>
        <a:accent2>
          <a:srgbClr val="ED8500"/>
        </a:accent2>
        <a:accent3>
          <a:srgbClr val="FFFFFF"/>
        </a:accent3>
        <a:accent4>
          <a:srgbClr val="000000"/>
        </a:accent4>
        <a:accent5>
          <a:srgbClr val="B4C0D9"/>
        </a:accent5>
        <a:accent6>
          <a:srgbClr val="D77800"/>
        </a:accent6>
        <a:hlink>
          <a:srgbClr val="00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HUIT PPT Template 1.11.12">
  <a:themeElements>
    <a:clrScheme name="HPAC_Powerpoint 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fontScheme name="HPAC_Powerpo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
      <a:clrScheme name="HPAC_Powerpoint 3">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52854C"/>
        </a:hlink>
        <a:folHlink>
          <a:srgbClr val="4E84C4"/>
        </a:folHlink>
      </a:clrScheme>
      <a:clrMap bg1="lt1" tx1="dk1" bg2="lt2" tx2="dk2" accent1="accent1" accent2="accent2" accent3="accent3" accent4="accent4" accent5="accent5" accent6="accent6" hlink="hlink" folHlink="folHlink"/>
    </a:extraClrScheme>
    <a:extraClrScheme>
      <a:clrScheme name="HPAC_Powerpoint 4">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A51C30"/>
        </a:hlink>
        <a:folHlink>
          <a:srgbClr val="4E84C4"/>
        </a:folHlink>
      </a:clrScheme>
      <a:clrMap bg1="lt1" tx1="dk1" bg2="lt2" tx2="dk2" accent1="accent1" accent2="accent2" accent3="accent3" accent4="accent4" accent5="accent5" accent6="accent6" hlink="hlink" folHlink="folHlink"/>
    </a:extraClrScheme>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
      <a:clrScheme name="HPAC_Powerpoint 3">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52854C"/>
        </a:hlink>
        <a:folHlink>
          <a:srgbClr val="4E84C4"/>
        </a:folHlink>
      </a:clrScheme>
      <a:clrMap bg1="lt1" tx1="dk1" bg2="lt2" tx2="dk2" accent1="accent1" accent2="accent2" accent3="accent3" accent4="accent4" accent5="accent5" accent6="accent6" hlink="hlink" folHlink="folHlink"/>
    </a:extraClrScheme>
    <a:extraClrScheme>
      <a:clrScheme name="HPAC_Powerpoint 4">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A51C30"/>
        </a:hlink>
        <a:folHlink>
          <a:srgbClr val="4E84C4"/>
        </a:folHlink>
      </a:clrScheme>
      <a:clrMap bg1="lt1" tx1="dk1" bg2="lt2" tx2="dk2" accent1="accent1" accent2="accent2" accent3="accent3" accent4="accent4" accent5="accent5" accent6="accent6" hlink="hlink" folHlink="folHlink"/>
    </a:extraClrScheme>
    <a:extraClrScheme>
      <a:clrScheme name="HPAC_Powerpoint 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clrMap bg1="lt1" tx1="dk1" bg2="lt2" tx2="dk2" accent1="accent1" accent2="accent2" accent3="accent3" accent4="accent4" accent5="accent5" accent6="accent6" hlink="hlink" folHlink="folHlink"/>
    </a:extraClrScheme>
    <a:extraClrScheme>
      <a:clrScheme name="HPAC_Powerpoint 6">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293352"/>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FASHR">
  <a:themeElements>
    <a:clrScheme name="FAS HR 3">
      <a:dk1>
        <a:srgbClr val="532F64"/>
      </a:dk1>
      <a:lt1>
        <a:sysClr val="window" lastClr="FFFFFF"/>
      </a:lt1>
      <a:dk2>
        <a:srgbClr val="8A0028"/>
      </a:dk2>
      <a:lt2>
        <a:srgbClr val="532F64"/>
      </a:lt2>
      <a:accent1>
        <a:srgbClr val="FDF8DD"/>
      </a:accent1>
      <a:accent2>
        <a:srgbClr val="532F64"/>
      </a:accent2>
      <a:accent3>
        <a:srgbClr val="7D5295"/>
      </a:accent3>
      <a:accent4>
        <a:srgbClr val="AC90B4"/>
      </a:accent4>
      <a:accent5>
        <a:srgbClr val="A49582"/>
      </a:accent5>
      <a:accent6>
        <a:srgbClr val="BDB59C"/>
      </a:accent6>
      <a:hlink>
        <a:srgbClr val="8A0028"/>
      </a:hlink>
      <a:folHlink>
        <a:srgbClr val="8A002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HPAC TITLE 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themeOverride>
</file>

<file path=ppt/theme/themeOverride2.xml><?xml version="1.0" encoding="utf-8"?>
<a:themeOverride xmlns:a="http://schemas.openxmlformats.org/drawingml/2006/main">
  <a:clrScheme name="HPAC TITLE 5">
    <a:dk1>
      <a:srgbClr val="000000"/>
    </a:dk1>
    <a:lt1>
      <a:srgbClr val="FFFFFF"/>
    </a:lt1>
    <a:dk2>
      <a:srgbClr val="A51C30"/>
    </a:dk2>
    <a:lt2>
      <a:srgbClr val="BAC5C6"/>
    </a:lt2>
    <a:accent1>
      <a:srgbClr val="8996A0"/>
    </a:accent1>
    <a:accent2>
      <a:srgbClr val="A51C30"/>
    </a:accent2>
    <a:accent3>
      <a:srgbClr val="FFFFFF"/>
    </a:accent3>
    <a:accent4>
      <a:srgbClr val="000000"/>
    </a:accent4>
    <a:accent5>
      <a:srgbClr val="C4C9CD"/>
    </a:accent5>
    <a:accent6>
      <a:srgbClr val="95182A"/>
    </a:accent6>
    <a:hlink>
      <a:srgbClr val="E87D1E"/>
    </a:hlink>
    <a:folHlink>
      <a:srgbClr val="4E84C4"/>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69534d9-d119-45b0-87bd-97ab2c70d97f">
      <Terms xmlns="http://schemas.microsoft.com/office/infopath/2007/PartnerControls"/>
    </lcf76f155ced4ddcb4097134ff3c332f>
    <TaxCatchAll xmlns="11d83afe-00d3-411b-bb1e-e3b0501d7b2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2863B7E9A20454185D78FF425E8163D" ma:contentTypeVersion="16" ma:contentTypeDescription="Create a new document." ma:contentTypeScope="" ma:versionID="c64b4fb2210068c8fc77c7cf5513db8c">
  <xsd:schema xmlns:xsd="http://www.w3.org/2001/XMLSchema" xmlns:xs="http://www.w3.org/2001/XMLSchema" xmlns:p="http://schemas.microsoft.com/office/2006/metadata/properties" xmlns:ns2="a69534d9-d119-45b0-87bd-97ab2c70d97f" xmlns:ns3="11d83afe-00d3-411b-bb1e-e3b0501d7b2c" targetNamespace="http://schemas.microsoft.com/office/2006/metadata/properties" ma:root="true" ma:fieldsID="54cba7cec86617e66c2af2036ef89e5b" ns2:_="" ns3:_="">
    <xsd:import namespace="a69534d9-d119-45b0-87bd-97ab2c70d97f"/>
    <xsd:import namespace="11d83afe-00d3-411b-bb1e-e3b0501d7b2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9534d9-d119-45b0-87bd-97ab2c70d9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8107521-1385-498b-8889-bf2cd8dee38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1d83afe-00d3-411b-bb1e-e3b0501d7b2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6acc800-dda1-4f55-93f1-159613185bbe}" ma:internalName="TaxCatchAll" ma:showField="CatchAllData" ma:web="11d83afe-00d3-411b-bb1e-e3b0501d7b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AB3516-B99A-4A9F-B51B-7A1EA6446919}">
  <ds:schemaRefs>
    <ds:schemaRef ds:uri="http://schemas.microsoft.com/office/2006/metadata/properties"/>
    <ds:schemaRef ds:uri="http://schemas.microsoft.com/office/infopath/2007/PartnerControls"/>
    <ds:schemaRef ds:uri="a69534d9-d119-45b0-87bd-97ab2c70d97f"/>
    <ds:schemaRef ds:uri="11d83afe-00d3-411b-bb1e-e3b0501d7b2c"/>
  </ds:schemaRefs>
</ds:datastoreItem>
</file>

<file path=customXml/itemProps2.xml><?xml version="1.0" encoding="utf-8"?>
<ds:datastoreItem xmlns:ds="http://schemas.openxmlformats.org/officeDocument/2006/customXml" ds:itemID="{51C42098-2547-47D2-8B0F-8C51A41D2D94}">
  <ds:schemaRefs>
    <ds:schemaRef ds:uri="http://schemas.microsoft.com/sharepoint/v3/contenttype/forms"/>
  </ds:schemaRefs>
</ds:datastoreItem>
</file>

<file path=customXml/itemProps3.xml><?xml version="1.0" encoding="utf-8"?>
<ds:datastoreItem xmlns:ds="http://schemas.openxmlformats.org/officeDocument/2006/customXml" ds:itemID="{887809CC-202D-4050-B4A2-4578A52BB9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9534d9-d119-45b0-87bd-97ab2c70d97f"/>
    <ds:schemaRef ds:uri="11d83afe-00d3-411b-bb1e-e3b0501d7b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EBPS_Template</Template>
  <TotalTime>20834</TotalTime>
  <Words>3448</Words>
  <Application>Microsoft Office PowerPoint</Application>
  <PresentationFormat>On-screen Show (4:3)</PresentationFormat>
  <Paragraphs>649</Paragraphs>
  <Slides>60</Slides>
  <Notes>44</Notes>
  <HiddenSlides>0</HiddenSlides>
  <MMClips>0</MMClips>
  <ScaleCrop>false</ScaleCrop>
  <HeadingPairs>
    <vt:vector size="6" baseType="variant">
      <vt:variant>
        <vt:lpstr>Fonts Used</vt:lpstr>
      </vt:variant>
      <vt:variant>
        <vt:i4>17</vt:i4>
      </vt:variant>
      <vt:variant>
        <vt:lpstr>Theme</vt:lpstr>
      </vt:variant>
      <vt:variant>
        <vt:i4>12</vt:i4>
      </vt:variant>
      <vt:variant>
        <vt:lpstr>Slide Titles</vt:lpstr>
      </vt:variant>
      <vt:variant>
        <vt:i4>60</vt:i4>
      </vt:variant>
    </vt:vector>
  </HeadingPairs>
  <TitlesOfParts>
    <vt:vector size="89" baseType="lpstr">
      <vt:lpstr>Arial</vt:lpstr>
      <vt:lpstr>Calibri</vt:lpstr>
      <vt:lpstr>Calibri Light</vt:lpstr>
      <vt:lpstr>Copy Bold</vt:lpstr>
      <vt:lpstr>Courier New</vt:lpstr>
      <vt:lpstr>Franklin Gothic Book</vt:lpstr>
      <vt:lpstr>Helvetica</vt:lpstr>
      <vt:lpstr>Helvetica Neue</vt:lpstr>
      <vt:lpstr>Helvetica Neue Light</vt:lpstr>
      <vt:lpstr>Helvetica Neue Thin</vt:lpstr>
      <vt:lpstr>Lucida Grande</vt:lpstr>
      <vt:lpstr>Scto Grotesk A Bold</vt:lpstr>
      <vt:lpstr>Scto Grotesk A Light</vt:lpstr>
      <vt:lpstr>Scto Grotesk A Regular</vt:lpstr>
      <vt:lpstr>Times</vt:lpstr>
      <vt:lpstr>Times New Roman</vt:lpstr>
      <vt:lpstr>Wingdings</vt:lpstr>
      <vt:lpstr>EBPS Template</vt:lpstr>
      <vt:lpstr>4_EBPS Template</vt:lpstr>
      <vt:lpstr>5_EBPS Template</vt:lpstr>
      <vt:lpstr>2_EBPS Template</vt:lpstr>
      <vt:lpstr>1_Collaboration Working Group - 042414</vt:lpstr>
      <vt:lpstr>1_EBPS Template</vt:lpstr>
      <vt:lpstr>HUIT PPT Template 1.11.12</vt:lpstr>
      <vt:lpstr>Office Theme</vt:lpstr>
      <vt:lpstr>1_FASHR</vt:lpstr>
      <vt:lpstr>White</vt:lpstr>
      <vt:lpstr>1_Harvard GSS Templates</vt:lpstr>
      <vt:lpstr>1_Office Theme</vt:lpstr>
      <vt:lpstr>PowerPoint Presentation</vt:lpstr>
      <vt:lpstr>PowerPoint Presentation</vt:lpstr>
      <vt:lpstr>President’s Administrative Innovation Fund</vt:lpstr>
      <vt:lpstr>Minors Policy Annual Reminder</vt:lpstr>
      <vt:lpstr>Welcome, Introductions and General Updates</vt:lpstr>
      <vt:lpstr>Agenda</vt:lpstr>
      <vt:lpstr> Administrative Systems Landscape</vt:lpstr>
      <vt:lpstr>Mark your calendars! </vt:lpstr>
      <vt:lpstr>Mark your calendars! </vt:lpstr>
      <vt:lpstr>Mark your calendars! </vt:lpstr>
      <vt:lpstr>PeopleSoft Time &amp; Labor Changes</vt:lpstr>
      <vt:lpstr>Harvard HR Systems – What’s Next?</vt:lpstr>
      <vt:lpstr>HR Systems – Upcoming changes</vt:lpstr>
      <vt:lpstr>Changes for Time and Labor pages  – Employees</vt:lpstr>
      <vt:lpstr>Enter Time (Fluid) – from laptop </vt:lpstr>
      <vt:lpstr>Weekly Time Entry (small form) – from a Smartphone </vt:lpstr>
      <vt:lpstr>Mobile Time Entry – Key Changes</vt:lpstr>
      <vt:lpstr>Changes for Time and Labor pages  – Managers and Administrators</vt:lpstr>
      <vt:lpstr>Mobile Time Approval</vt:lpstr>
      <vt:lpstr>Mobile Time Approval</vt:lpstr>
      <vt:lpstr>Mobile Time Approval – Key Changes</vt:lpstr>
      <vt:lpstr>Communication Plan</vt:lpstr>
      <vt:lpstr>Feedback? Questions?</vt:lpstr>
      <vt:lpstr>Appendix: Changes for Time and Labor pages– Summary</vt:lpstr>
      <vt:lpstr>Faculty Startup Funds</vt:lpstr>
      <vt:lpstr>Faculty Start Up Accounts</vt:lpstr>
      <vt:lpstr>Impact</vt:lpstr>
      <vt:lpstr>Help with Transition</vt:lpstr>
      <vt:lpstr>Timing</vt:lpstr>
      <vt:lpstr>Questions/Comments/Feedback</vt:lpstr>
      <vt:lpstr>Faculty Start Up Accounts</vt:lpstr>
      <vt:lpstr>Accessible Technology Procurement</vt:lpstr>
      <vt:lpstr>today’s discussion</vt:lpstr>
      <vt:lpstr>what is accessibility?</vt:lpstr>
      <vt:lpstr>diverse, welcoming &amp; inclusive for all</vt:lpstr>
      <vt:lpstr>HUIT Accessibility Policy</vt:lpstr>
      <vt:lpstr>Pathways to Accessibility ensure accessibility through process</vt:lpstr>
      <vt:lpstr>president’s administrative innovation fund</vt:lpstr>
      <vt:lpstr>Harvard digital accessibility contract rider</vt:lpstr>
      <vt:lpstr>Pathways to Accessibility ensure accessibility through process</vt:lpstr>
      <vt:lpstr>accessibility data in Novatus questions asked and available for reporting</vt:lpstr>
      <vt:lpstr>resources  &amp; info</vt:lpstr>
      <vt:lpstr>Accessible Technology Procurement   Questions?</vt:lpstr>
      <vt:lpstr>Buy2Pay Supplier Portal Overview</vt:lpstr>
      <vt:lpstr>Buy2Pay Overall Project Timeline</vt:lpstr>
      <vt:lpstr>Buy2Pay Module Definitions</vt:lpstr>
      <vt:lpstr>What is a Supplier?</vt:lpstr>
      <vt:lpstr>Supplier Portal Deployment Strategy</vt:lpstr>
      <vt:lpstr>Supplier Portal Workflow</vt:lpstr>
      <vt:lpstr>Next Steps for Departments</vt:lpstr>
      <vt:lpstr>Global Support Services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Harvard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Harvard University Enterprise Budgeting and Planning Ssytem Project  Technical Workshop</dc:title>
  <dc:creator>jaweaver</dc:creator>
  <cp:lastModifiedBy>Nasson, Stephanie</cp:lastModifiedBy>
  <cp:revision>1741</cp:revision>
  <cp:lastPrinted>2019-03-22T13:57:38Z</cp:lastPrinted>
  <dcterms:created xsi:type="dcterms:W3CDTF">2007-07-03T14:11:21Z</dcterms:created>
  <dcterms:modified xsi:type="dcterms:W3CDTF">2022-06-07T13:47:35Z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992600</vt:r8>
  </property>
  <property fmtid="{D5CDD505-2E9C-101B-9397-08002B2CF9AE}" pid="3" name="ContentTypeId">
    <vt:lpwstr>0x010100B2863B7E9A20454185D78FF425E8163D</vt:lpwstr>
  </property>
  <property fmtid="{D5CDD505-2E9C-101B-9397-08002B2CF9AE}" pid="4" name="MediaServiceImageTags">
    <vt:lpwstr/>
  </property>
</Properties>
</file>