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4337" r:id="rId5"/>
    <p:sldMasterId id="2147484757" r:id="rId6"/>
    <p:sldMasterId id="2147484880" r:id="rId7"/>
    <p:sldMasterId id="2147485153" r:id="rId8"/>
    <p:sldMasterId id="2147485166" r:id="rId9"/>
    <p:sldMasterId id="2147485179" r:id="rId10"/>
    <p:sldMasterId id="2147485208" r:id="rId11"/>
    <p:sldMasterId id="2147485220" r:id="rId12"/>
    <p:sldMasterId id="2147485232" r:id="rId13"/>
    <p:sldMasterId id="2147485287" r:id="rId14"/>
    <p:sldMasterId id="2147485305" r:id="rId15"/>
  </p:sldMasterIdLst>
  <p:notesMasterIdLst>
    <p:notesMasterId r:id="rId76"/>
  </p:notesMasterIdLst>
  <p:handoutMasterIdLst>
    <p:handoutMasterId r:id="rId77"/>
  </p:handoutMasterIdLst>
  <p:sldIdLst>
    <p:sldId id="1247" r:id="rId16"/>
    <p:sldId id="1248" r:id="rId17"/>
    <p:sldId id="1379" r:id="rId18"/>
    <p:sldId id="261" r:id="rId19"/>
    <p:sldId id="1256" r:id="rId20"/>
    <p:sldId id="849" r:id="rId21"/>
    <p:sldId id="1389" r:id="rId22"/>
    <p:sldId id="1370" r:id="rId23"/>
    <p:sldId id="1384" r:id="rId24"/>
    <p:sldId id="1380" r:id="rId25"/>
    <p:sldId id="1267" r:id="rId26"/>
    <p:sldId id="490" r:id="rId27"/>
    <p:sldId id="586" r:id="rId28"/>
    <p:sldId id="571" r:id="rId29"/>
    <p:sldId id="319" r:id="rId30"/>
    <p:sldId id="321" r:id="rId31"/>
    <p:sldId id="573" r:id="rId32"/>
    <p:sldId id="572" r:id="rId33"/>
    <p:sldId id="454" r:id="rId34"/>
    <p:sldId id="588" r:id="rId35"/>
    <p:sldId id="589" r:id="rId36"/>
    <p:sldId id="590" r:id="rId37"/>
    <p:sldId id="591" r:id="rId38"/>
    <p:sldId id="570" r:id="rId39"/>
    <p:sldId id="1374" r:id="rId40"/>
    <p:sldId id="278" r:id="rId41"/>
    <p:sldId id="283" r:id="rId42"/>
    <p:sldId id="288" r:id="rId43"/>
    <p:sldId id="289" r:id="rId44"/>
    <p:sldId id="281" r:id="rId45"/>
    <p:sldId id="295" r:id="rId46"/>
    <p:sldId id="1293" r:id="rId47"/>
    <p:sldId id="257" r:id="rId48"/>
    <p:sldId id="259" r:id="rId49"/>
    <p:sldId id="1386" r:id="rId50"/>
    <p:sldId id="263" r:id="rId51"/>
    <p:sldId id="264" r:id="rId52"/>
    <p:sldId id="265" r:id="rId53"/>
    <p:sldId id="267" r:id="rId54"/>
    <p:sldId id="271" r:id="rId55"/>
    <p:sldId id="272" r:id="rId56"/>
    <p:sldId id="273" r:id="rId57"/>
    <p:sldId id="274" r:id="rId58"/>
    <p:sldId id="1378" r:id="rId59"/>
    <p:sldId id="1394" r:id="rId60"/>
    <p:sldId id="356" r:id="rId61"/>
    <p:sldId id="1000" r:id="rId62"/>
    <p:sldId id="1395" r:id="rId63"/>
    <p:sldId id="258" r:id="rId64"/>
    <p:sldId id="1005" r:id="rId65"/>
    <p:sldId id="1377" r:id="rId66"/>
    <p:sldId id="1390" r:id="rId67"/>
    <p:sldId id="1391" r:id="rId68"/>
    <p:sldId id="322" r:id="rId69"/>
    <p:sldId id="262" r:id="rId70"/>
    <p:sldId id="1392" r:id="rId71"/>
    <p:sldId id="324" r:id="rId72"/>
    <p:sldId id="313" r:id="rId73"/>
    <p:sldId id="328" r:id="rId74"/>
    <p:sldId id="279" r:id="rId75"/>
  </p:sldIdLst>
  <p:sldSz cx="9144000" cy="6858000" type="screen4x3"/>
  <p:notesSz cx="7010400" cy="9236075"/>
  <p:defaultTextStyle>
    <a:defPPr>
      <a:defRPr lang="en-US"/>
    </a:defPPr>
    <a:lvl1pPr algn="ctr" rtl="0" fontAlgn="base">
      <a:lnSpc>
        <a:spcPct val="90000"/>
      </a:lnSpc>
      <a:spcBef>
        <a:spcPct val="20000"/>
      </a:spcBef>
      <a:spcAft>
        <a:spcPct val="0"/>
      </a:spcAft>
      <a:defRPr sz="3200" kern="1200">
        <a:solidFill>
          <a:schemeClr val="bg2"/>
        </a:solidFill>
        <a:latin typeface="Arial" charset="0"/>
        <a:ea typeface="+mn-ea"/>
        <a:cs typeface="+mn-cs"/>
      </a:defRPr>
    </a:lvl1pPr>
    <a:lvl2pPr marL="457200" algn="ctr" rtl="0" fontAlgn="base">
      <a:lnSpc>
        <a:spcPct val="90000"/>
      </a:lnSpc>
      <a:spcBef>
        <a:spcPct val="20000"/>
      </a:spcBef>
      <a:spcAft>
        <a:spcPct val="0"/>
      </a:spcAft>
      <a:defRPr sz="3200" kern="1200">
        <a:solidFill>
          <a:schemeClr val="bg2"/>
        </a:solidFill>
        <a:latin typeface="Arial" charset="0"/>
        <a:ea typeface="+mn-ea"/>
        <a:cs typeface="+mn-cs"/>
      </a:defRPr>
    </a:lvl2pPr>
    <a:lvl3pPr marL="914400" algn="ctr" rtl="0" fontAlgn="base">
      <a:lnSpc>
        <a:spcPct val="90000"/>
      </a:lnSpc>
      <a:spcBef>
        <a:spcPct val="20000"/>
      </a:spcBef>
      <a:spcAft>
        <a:spcPct val="0"/>
      </a:spcAft>
      <a:defRPr sz="3200" kern="1200">
        <a:solidFill>
          <a:schemeClr val="bg2"/>
        </a:solidFill>
        <a:latin typeface="Arial" charset="0"/>
        <a:ea typeface="+mn-ea"/>
        <a:cs typeface="+mn-cs"/>
      </a:defRPr>
    </a:lvl3pPr>
    <a:lvl4pPr marL="1371600" algn="ctr" rtl="0" fontAlgn="base">
      <a:lnSpc>
        <a:spcPct val="90000"/>
      </a:lnSpc>
      <a:spcBef>
        <a:spcPct val="20000"/>
      </a:spcBef>
      <a:spcAft>
        <a:spcPct val="0"/>
      </a:spcAft>
      <a:defRPr sz="3200" kern="1200">
        <a:solidFill>
          <a:schemeClr val="bg2"/>
        </a:solidFill>
        <a:latin typeface="Arial" charset="0"/>
        <a:ea typeface="+mn-ea"/>
        <a:cs typeface="+mn-cs"/>
      </a:defRPr>
    </a:lvl4pPr>
    <a:lvl5pPr marL="1828800" algn="ctr" rtl="0" fontAlgn="base">
      <a:lnSpc>
        <a:spcPct val="90000"/>
      </a:lnSpc>
      <a:spcBef>
        <a:spcPct val="20000"/>
      </a:spcBef>
      <a:spcAft>
        <a:spcPct val="0"/>
      </a:spcAft>
      <a:defRPr sz="3200" kern="1200">
        <a:solidFill>
          <a:schemeClr val="bg2"/>
        </a:solidFill>
        <a:latin typeface="Arial" charset="0"/>
        <a:ea typeface="+mn-ea"/>
        <a:cs typeface="+mn-cs"/>
      </a:defRPr>
    </a:lvl5pPr>
    <a:lvl6pPr marL="2286000" algn="l" defTabSz="914400" rtl="0" eaLnBrk="1" latinLnBrk="0" hangingPunct="1">
      <a:defRPr sz="3200" kern="1200">
        <a:solidFill>
          <a:schemeClr val="bg2"/>
        </a:solidFill>
        <a:latin typeface="Arial" charset="0"/>
        <a:ea typeface="+mn-ea"/>
        <a:cs typeface="+mn-cs"/>
      </a:defRPr>
    </a:lvl6pPr>
    <a:lvl7pPr marL="2743200" algn="l" defTabSz="914400" rtl="0" eaLnBrk="1" latinLnBrk="0" hangingPunct="1">
      <a:defRPr sz="3200" kern="1200">
        <a:solidFill>
          <a:schemeClr val="bg2"/>
        </a:solidFill>
        <a:latin typeface="Arial" charset="0"/>
        <a:ea typeface="+mn-ea"/>
        <a:cs typeface="+mn-cs"/>
      </a:defRPr>
    </a:lvl7pPr>
    <a:lvl8pPr marL="3200400" algn="l" defTabSz="914400" rtl="0" eaLnBrk="1" latinLnBrk="0" hangingPunct="1">
      <a:defRPr sz="3200" kern="1200">
        <a:solidFill>
          <a:schemeClr val="bg2"/>
        </a:solidFill>
        <a:latin typeface="Arial" charset="0"/>
        <a:ea typeface="+mn-ea"/>
        <a:cs typeface="+mn-cs"/>
      </a:defRPr>
    </a:lvl8pPr>
    <a:lvl9pPr marL="3657600" algn="l" defTabSz="914400" rtl="0" eaLnBrk="1" latinLnBrk="0" hangingPunct="1">
      <a:defRPr sz="3200" kern="1200">
        <a:solidFill>
          <a:schemeClr val="bg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60000"/>
    <a:srgbClr val="800000"/>
    <a:srgbClr val="FFFF00"/>
    <a:srgbClr val="E8E82C"/>
    <a:srgbClr val="DBD739"/>
    <a:srgbClr val="4D4D4D"/>
    <a:srgbClr val="000000"/>
    <a:srgbClr val="CFD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BDCE6-58D2-4B6B-9F63-488CA7045284}" v="1" dt="2022-06-07T13:47:17.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76923" autoAdjust="0"/>
  </p:normalViewPr>
  <p:slideViewPr>
    <p:cSldViewPr>
      <p:cViewPr varScale="1">
        <p:scale>
          <a:sx n="51" d="100"/>
          <a:sy n="51" d="100"/>
        </p:scale>
        <p:origin x="1824" y="44"/>
      </p:cViewPr>
      <p:guideLst>
        <p:guide orient="horz" pos="2160"/>
        <p:guide pos="2880"/>
      </p:guideLst>
    </p:cSldViewPr>
  </p:slideViewPr>
  <p:outlineViewPr>
    <p:cViewPr>
      <p:scale>
        <a:sx n="33" d="100"/>
        <a:sy n="33" d="100"/>
      </p:scale>
      <p:origin x="0" y="-88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7" d="100"/>
          <a:sy n="87" d="100"/>
        </p:scale>
        <p:origin x="3804" y="96"/>
      </p:cViewPr>
      <p:guideLst>
        <p:guide orient="horz" pos="2909"/>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6.xml"/><Relationship Id="rId82"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086AC-61C0-4064-BF29-702B25789B9F}" type="doc">
      <dgm:prSet loTypeId="urn:microsoft.com/office/officeart/2005/8/layout/chevron2" loCatId="process" qsTypeId="urn:microsoft.com/office/officeart/2005/8/quickstyle/simple1" qsCatId="simple" csTypeId="urn:microsoft.com/office/officeart/2005/8/colors/accent1_2" csCatId="accent1" phldr="1"/>
      <dgm:spPr/>
    </dgm:pt>
    <dgm:pt modelId="{627DB355-B6CA-4026-BD86-A96F6233A755}">
      <dgm:prSet phldrT="[Text]"/>
      <dgm:spPr/>
      <dgm:t>
        <a:bodyPr/>
        <a:lstStyle/>
        <a:p>
          <a:r>
            <a:rPr lang="en-US" dirty="0"/>
            <a:t>Disable</a:t>
          </a:r>
        </a:p>
      </dgm:t>
    </dgm:pt>
    <dgm:pt modelId="{26F428AB-2D10-4996-8588-ED78ED5511F3}" type="parTrans" cxnId="{493D60A0-420A-4FBF-B5B9-F606C88052B5}">
      <dgm:prSet/>
      <dgm:spPr/>
      <dgm:t>
        <a:bodyPr/>
        <a:lstStyle/>
        <a:p>
          <a:endParaRPr lang="en-US"/>
        </a:p>
      </dgm:t>
    </dgm:pt>
    <dgm:pt modelId="{DC8601D7-12C8-4834-91C8-C51D41B8090A}" type="sibTrans" cxnId="{493D60A0-420A-4FBF-B5B9-F606C88052B5}">
      <dgm:prSet/>
      <dgm:spPr/>
      <dgm:t>
        <a:bodyPr/>
        <a:lstStyle/>
        <a:p>
          <a:endParaRPr lang="en-US"/>
        </a:p>
      </dgm:t>
    </dgm:pt>
    <dgm:pt modelId="{CAD5DA89-D0BE-446B-AC35-631C7C17CC19}">
      <dgm:prSet phldrT="[Text]"/>
      <dgm:spPr/>
      <dgm:t>
        <a:bodyPr/>
        <a:lstStyle/>
        <a:p>
          <a:r>
            <a:rPr lang="en-US" dirty="0"/>
            <a:t>Back Office</a:t>
          </a:r>
        </a:p>
      </dgm:t>
    </dgm:pt>
    <dgm:pt modelId="{CFD6A25B-B851-49E6-9137-3F254B77EB96}" type="parTrans" cxnId="{A80EBA3D-193A-45B2-A9C0-2DE77156D3F7}">
      <dgm:prSet/>
      <dgm:spPr/>
      <dgm:t>
        <a:bodyPr/>
        <a:lstStyle/>
        <a:p>
          <a:endParaRPr lang="en-US"/>
        </a:p>
      </dgm:t>
    </dgm:pt>
    <dgm:pt modelId="{339EBFC7-62BB-43CD-8B9B-15EA1BF460CB}" type="sibTrans" cxnId="{A80EBA3D-193A-45B2-A9C0-2DE77156D3F7}">
      <dgm:prSet/>
      <dgm:spPr/>
      <dgm:t>
        <a:bodyPr/>
        <a:lstStyle/>
        <a:p>
          <a:endParaRPr lang="en-US"/>
        </a:p>
      </dgm:t>
    </dgm:pt>
    <dgm:pt modelId="{0B502FA1-2C91-4A24-AAA8-E3683A8896A8}">
      <dgm:prSet/>
      <dgm:spPr/>
      <dgm:t>
        <a:bodyPr/>
        <a:lstStyle/>
        <a:p>
          <a:r>
            <a:rPr lang="en-US" dirty="0"/>
            <a:t>Open POs will need to be closed and new POs with new Fund will need to be opened</a:t>
          </a:r>
        </a:p>
      </dgm:t>
    </dgm:pt>
    <dgm:pt modelId="{A1ACD4BC-FED8-4B7D-81BE-BF5F73BDC24F}" type="parTrans" cxnId="{447100BE-0F1B-495B-81F7-0E032A62225B}">
      <dgm:prSet/>
      <dgm:spPr/>
      <dgm:t>
        <a:bodyPr/>
        <a:lstStyle/>
        <a:p>
          <a:endParaRPr lang="en-US"/>
        </a:p>
      </dgm:t>
    </dgm:pt>
    <dgm:pt modelId="{CDC47EF5-02D7-44FA-9064-2E8156A666D6}" type="sibTrans" cxnId="{447100BE-0F1B-495B-81F7-0E032A62225B}">
      <dgm:prSet/>
      <dgm:spPr/>
      <dgm:t>
        <a:bodyPr/>
        <a:lstStyle/>
        <a:p>
          <a:endParaRPr lang="en-US"/>
        </a:p>
      </dgm:t>
    </dgm:pt>
    <dgm:pt modelId="{FBDFCCF8-0179-4038-B1A2-A7DBF30F45A6}">
      <dgm:prSet/>
      <dgm:spPr/>
      <dgm:t>
        <a:bodyPr/>
        <a:lstStyle/>
        <a:p>
          <a:r>
            <a:rPr lang="en-US" dirty="0"/>
            <a:t>Finance/Admin Ops will update Payroll, Concur and PCard defaults</a:t>
          </a:r>
        </a:p>
      </dgm:t>
    </dgm:pt>
    <dgm:pt modelId="{181D5890-0387-4A57-89E7-BE691A439FB7}" type="parTrans" cxnId="{D38533A0-A58D-4727-8615-6C7C1FEF1A7A}">
      <dgm:prSet/>
      <dgm:spPr/>
      <dgm:t>
        <a:bodyPr/>
        <a:lstStyle/>
        <a:p>
          <a:endParaRPr lang="en-US"/>
        </a:p>
      </dgm:t>
    </dgm:pt>
    <dgm:pt modelId="{769219B3-F27E-46DE-89C5-0FB47AE16B89}" type="sibTrans" cxnId="{D38533A0-A58D-4727-8615-6C7C1FEF1A7A}">
      <dgm:prSet/>
      <dgm:spPr/>
      <dgm:t>
        <a:bodyPr/>
        <a:lstStyle/>
        <a:p>
          <a:endParaRPr lang="en-US"/>
        </a:p>
      </dgm:t>
    </dgm:pt>
    <dgm:pt modelId="{87CCC6E0-833A-4CC7-B89D-FC864E61B3FC}">
      <dgm:prSet phldrT="[Text]"/>
      <dgm:spPr/>
      <dgm:t>
        <a:bodyPr/>
        <a:lstStyle/>
        <a:p>
          <a:r>
            <a:rPr lang="en-US" dirty="0"/>
            <a:t>Fund Number</a:t>
          </a:r>
        </a:p>
      </dgm:t>
    </dgm:pt>
    <dgm:pt modelId="{1965E982-C250-494A-B5B2-733E3C9723C7}" type="parTrans" cxnId="{B9BEBC3D-CF10-45B9-B8FE-2A55F4B49667}">
      <dgm:prSet/>
      <dgm:spPr/>
      <dgm:t>
        <a:bodyPr/>
        <a:lstStyle/>
        <a:p>
          <a:endParaRPr lang="en-US"/>
        </a:p>
      </dgm:t>
    </dgm:pt>
    <dgm:pt modelId="{D1065EDD-93CC-4AB5-9A36-8E697803B581}" type="sibTrans" cxnId="{B9BEBC3D-CF10-45B9-B8FE-2A55F4B49667}">
      <dgm:prSet/>
      <dgm:spPr/>
      <dgm:t>
        <a:bodyPr/>
        <a:lstStyle/>
        <a:p>
          <a:endParaRPr lang="en-US"/>
        </a:p>
      </dgm:t>
    </dgm:pt>
    <dgm:pt modelId="{31E7F52B-A2A0-46AA-B797-FD4CFF275283}">
      <dgm:prSet/>
      <dgm:spPr/>
      <dgm:t>
        <a:bodyPr/>
        <a:lstStyle/>
        <a:p>
          <a:r>
            <a:rPr lang="en-US" dirty="0"/>
            <a:t>There will be a new Fund Number to use.  Fund 016110</a:t>
          </a:r>
        </a:p>
      </dgm:t>
    </dgm:pt>
    <dgm:pt modelId="{C0C6A57B-FD00-432E-B0EC-A035D857F27B}" type="parTrans" cxnId="{0ED8EB2A-D52B-4DD5-8BB6-CD461C018B74}">
      <dgm:prSet/>
      <dgm:spPr/>
      <dgm:t>
        <a:bodyPr/>
        <a:lstStyle/>
        <a:p>
          <a:endParaRPr lang="en-US"/>
        </a:p>
      </dgm:t>
    </dgm:pt>
    <dgm:pt modelId="{00DEDE2D-4CF0-4916-B9A9-3560BE5422FB}" type="sibTrans" cxnId="{0ED8EB2A-D52B-4DD5-8BB6-CD461C018B74}">
      <dgm:prSet/>
      <dgm:spPr/>
      <dgm:t>
        <a:bodyPr/>
        <a:lstStyle/>
        <a:p>
          <a:endParaRPr lang="en-US"/>
        </a:p>
      </dgm:t>
    </dgm:pt>
    <dgm:pt modelId="{111925E6-81C3-48C8-800D-8A36B4A09409}">
      <dgm:prSet phldrT="[Text]"/>
      <dgm:spPr/>
      <dgm:t>
        <a:bodyPr/>
        <a:lstStyle/>
        <a:p>
          <a:r>
            <a:rPr lang="en-US" dirty="0"/>
            <a:t>POs</a:t>
          </a:r>
        </a:p>
      </dgm:t>
    </dgm:pt>
    <dgm:pt modelId="{B292FFC2-DE53-4E0D-AF92-D92E6FCACDB9}" type="parTrans" cxnId="{51C35326-9E1D-4A21-BFC0-2B528B4A1B10}">
      <dgm:prSet/>
      <dgm:spPr/>
      <dgm:t>
        <a:bodyPr/>
        <a:lstStyle/>
        <a:p>
          <a:endParaRPr lang="en-US"/>
        </a:p>
      </dgm:t>
    </dgm:pt>
    <dgm:pt modelId="{2A7A639E-396D-4C7F-A7FC-F35427F85458}" type="sibTrans" cxnId="{51C35326-9E1D-4A21-BFC0-2B528B4A1B10}">
      <dgm:prSet/>
      <dgm:spPr/>
      <dgm:t>
        <a:bodyPr/>
        <a:lstStyle/>
        <a:p>
          <a:endParaRPr lang="en-US"/>
        </a:p>
      </dgm:t>
    </dgm:pt>
    <dgm:pt modelId="{80C64BC4-8C28-432F-8B96-3CFD2D696B12}">
      <dgm:prSet/>
      <dgm:spPr/>
      <dgm:t>
        <a:bodyPr/>
        <a:lstStyle/>
        <a:p>
          <a:r>
            <a:rPr lang="en-US" dirty="0"/>
            <a:t>Internal Billings &amp; Service Centers costing strings will need to be updated</a:t>
          </a:r>
        </a:p>
      </dgm:t>
    </dgm:pt>
    <dgm:pt modelId="{93813DBF-4C07-45E5-8693-FBC386969930}" type="parTrans" cxnId="{1CC367DB-2977-4FED-949C-B1FCE81509AB}">
      <dgm:prSet/>
      <dgm:spPr/>
      <dgm:t>
        <a:bodyPr/>
        <a:lstStyle/>
        <a:p>
          <a:endParaRPr lang="en-US"/>
        </a:p>
      </dgm:t>
    </dgm:pt>
    <dgm:pt modelId="{C1D1B10F-ACE2-4585-A7E2-126A620D918F}" type="sibTrans" cxnId="{1CC367DB-2977-4FED-949C-B1FCE81509AB}">
      <dgm:prSet/>
      <dgm:spPr/>
      <dgm:t>
        <a:bodyPr/>
        <a:lstStyle/>
        <a:p>
          <a:endParaRPr lang="en-US"/>
        </a:p>
      </dgm:t>
    </dgm:pt>
    <dgm:pt modelId="{B473CF27-CA0B-477D-A0F5-DB7BC02EC058}">
      <dgm:prSet phldrT="[Text]"/>
      <dgm:spPr/>
      <dgm:t>
        <a:bodyPr/>
        <a:lstStyle/>
        <a:p>
          <a:r>
            <a:rPr lang="en-US" dirty="0"/>
            <a:t>Billings</a:t>
          </a:r>
        </a:p>
      </dgm:t>
    </dgm:pt>
    <dgm:pt modelId="{A3514FC8-6D46-4DB2-84A2-567EAC98FFAB}" type="parTrans" cxnId="{580B1C14-C128-4E7F-8D94-44FD11B4AC53}">
      <dgm:prSet/>
      <dgm:spPr/>
      <dgm:t>
        <a:bodyPr/>
        <a:lstStyle/>
        <a:p>
          <a:endParaRPr lang="en-US"/>
        </a:p>
      </dgm:t>
    </dgm:pt>
    <dgm:pt modelId="{B4C832DA-8A61-4F8B-B272-E9ED877ADE4D}" type="sibTrans" cxnId="{580B1C14-C128-4E7F-8D94-44FD11B4AC53}">
      <dgm:prSet/>
      <dgm:spPr/>
      <dgm:t>
        <a:bodyPr/>
        <a:lstStyle/>
        <a:p>
          <a:endParaRPr lang="en-US"/>
        </a:p>
      </dgm:t>
    </dgm:pt>
    <dgm:pt modelId="{9A827E7B-4051-4AE3-B3D6-7D6A43218EB3}">
      <dgm:prSet phldrT="[Text]"/>
      <dgm:spPr/>
      <dgm:t>
        <a:bodyPr/>
        <a:lstStyle/>
        <a:p>
          <a:r>
            <a:rPr lang="en-US" dirty="0"/>
            <a:t>Old Start Up Funds 000770, 000772 &amp; 000775 will be DISABLED in July</a:t>
          </a:r>
        </a:p>
      </dgm:t>
    </dgm:pt>
    <dgm:pt modelId="{F038EA13-1512-4310-9281-ACE284EEDF45}" type="parTrans" cxnId="{6DA9D6FC-6AA5-42EB-AF92-5382880CBD8C}">
      <dgm:prSet/>
      <dgm:spPr/>
      <dgm:t>
        <a:bodyPr/>
        <a:lstStyle/>
        <a:p>
          <a:endParaRPr lang="en-US"/>
        </a:p>
      </dgm:t>
    </dgm:pt>
    <dgm:pt modelId="{93554B55-2E7E-46AA-B120-4DB4E8209BCC}" type="sibTrans" cxnId="{6DA9D6FC-6AA5-42EB-AF92-5382880CBD8C}">
      <dgm:prSet/>
      <dgm:spPr/>
      <dgm:t>
        <a:bodyPr/>
        <a:lstStyle/>
        <a:p>
          <a:endParaRPr lang="en-US"/>
        </a:p>
      </dgm:t>
    </dgm:pt>
    <dgm:pt modelId="{B6D6381E-C5B8-4638-B087-0933D018B5F7}" type="pres">
      <dgm:prSet presAssocID="{D40086AC-61C0-4064-BF29-702B25789B9F}" presName="linearFlow" presStyleCnt="0">
        <dgm:presLayoutVars>
          <dgm:dir/>
          <dgm:animLvl val="lvl"/>
          <dgm:resizeHandles val="exact"/>
        </dgm:presLayoutVars>
      </dgm:prSet>
      <dgm:spPr/>
    </dgm:pt>
    <dgm:pt modelId="{828FD0B6-20B7-4CDA-BD54-F3F1629C6669}" type="pres">
      <dgm:prSet presAssocID="{87CCC6E0-833A-4CC7-B89D-FC864E61B3FC}" presName="composite" presStyleCnt="0"/>
      <dgm:spPr/>
    </dgm:pt>
    <dgm:pt modelId="{D8D357BF-9174-4191-977D-30907AA9B763}" type="pres">
      <dgm:prSet presAssocID="{87CCC6E0-833A-4CC7-B89D-FC864E61B3FC}" presName="parentText" presStyleLbl="alignNode1" presStyleIdx="0" presStyleCnt="5">
        <dgm:presLayoutVars>
          <dgm:chMax val="1"/>
          <dgm:bulletEnabled val="1"/>
        </dgm:presLayoutVars>
      </dgm:prSet>
      <dgm:spPr/>
    </dgm:pt>
    <dgm:pt modelId="{F83A92FD-4891-4EAA-A7EE-33607A4CD539}" type="pres">
      <dgm:prSet presAssocID="{87CCC6E0-833A-4CC7-B89D-FC864E61B3FC}" presName="descendantText" presStyleLbl="alignAcc1" presStyleIdx="0" presStyleCnt="5" custScaleY="100000">
        <dgm:presLayoutVars>
          <dgm:bulletEnabled val="1"/>
        </dgm:presLayoutVars>
      </dgm:prSet>
      <dgm:spPr/>
    </dgm:pt>
    <dgm:pt modelId="{7B216DE9-11F0-48B6-9402-3155C7015E46}" type="pres">
      <dgm:prSet presAssocID="{D1065EDD-93CC-4AB5-9A36-8E697803B581}" presName="sp" presStyleCnt="0"/>
      <dgm:spPr/>
    </dgm:pt>
    <dgm:pt modelId="{EB67CB37-D7AF-45B8-9227-AF42404C3C99}" type="pres">
      <dgm:prSet presAssocID="{CAD5DA89-D0BE-446B-AC35-631C7C17CC19}" presName="composite" presStyleCnt="0"/>
      <dgm:spPr/>
    </dgm:pt>
    <dgm:pt modelId="{869DAC6E-2D39-4C48-A74B-3EE813E52D30}" type="pres">
      <dgm:prSet presAssocID="{CAD5DA89-D0BE-446B-AC35-631C7C17CC19}" presName="parentText" presStyleLbl="alignNode1" presStyleIdx="1" presStyleCnt="5">
        <dgm:presLayoutVars>
          <dgm:chMax val="1"/>
          <dgm:bulletEnabled val="1"/>
        </dgm:presLayoutVars>
      </dgm:prSet>
      <dgm:spPr/>
    </dgm:pt>
    <dgm:pt modelId="{7A337313-42D9-4B59-AC5A-98D1A3E9FB28}" type="pres">
      <dgm:prSet presAssocID="{CAD5DA89-D0BE-446B-AC35-631C7C17CC19}" presName="descendantText" presStyleLbl="alignAcc1" presStyleIdx="1" presStyleCnt="5">
        <dgm:presLayoutVars>
          <dgm:bulletEnabled val="1"/>
        </dgm:presLayoutVars>
      </dgm:prSet>
      <dgm:spPr/>
    </dgm:pt>
    <dgm:pt modelId="{F31E83F8-D9C6-4D4D-A189-08A9765FFFAD}" type="pres">
      <dgm:prSet presAssocID="{339EBFC7-62BB-43CD-8B9B-15EA1BF460CB}" presName="sp" presStyleCnt="0"/>
      <dgm:spPr/>
    </dgm:pt>
    <dgm:pt modelId="{EC4BC12B-20C5-4FBE-9831-1D2EA44F8091}" type="pres">
      <dgm:prSet presAssocID="{111925E6-81C3-48C8-800D-8A36B4A09409}" presName="composite" presStyleCnt="0"/>
      <dgm:spPr/>
    </dgm:pt>
    <dgm:pt modelId="{CB80448D-95A7-4199-AF94-AE0272B47988}" type="pres">
      <dgm:prSet presAssocID="{111925E6-81C3-48C8-800D-8A36B4A09409}" presName="parentText" presStyleLbl="alignNode1" presStyleIdx="2" presStyleCnt="5">
        <dgm:presLayoutVars>
          <dgm:chMax val="1"/>
          <dgm:bulletEnabled val="1"/>
        </dgm:presLayoutVars>
      </dgm:prSet>
      <dgm:spPr/>
    </dgm:pt>
    <dgm:pt modelId="{A770DA75-9E5C-45EA-8A1B-E3578B83CBE6}" type="pres">
      <dgm:prSet presAssocID="{111925E6-81C3-48C8-800D-8A36B4A09409}" presName="descendantText" presStyleLbl="alignAcc1" presStyleIdx="2" presStyleCnt="5">
        <dgm:presLayoutVars>
          <dgm:bulletEnabled val="1"/>
        </dgm:presLayoutVars>
      </dgm:prSet>
      <dgm:spPr/>
    </dgm:pt>
    <dgm:pt modelId="{FB371379-0FEF-4AFD-99F6-73027517F6AF}" type="pres">
      <dgm:prSet presAssocID="{2A7A639E-396D-4C7F-A7FC-F35427F85458}" presName="sp" presStyleCnt="0"/>
      <dgm:spPr/>
    </dgm:pt>
    <dgm:pt modelId="{DB25B394-F196-420A-B439-E3AD850DF6C5}" type="pres">
      <dgm:prSet presAssocID="{B473CF27-CA0B-477D-A0F5-DB7BC02EC058}" presName="composite" presStyleCnt="0"/>
      <dgm:spPr/>
    </dgm:pt>
    <dgm:pt modelId="{F498B744-C438-4B0A-879B-62B1BC5EEDB7}" type="pres">
      <dgm:prSet presAssocID="{B473CF27-CA0B-477D-A0F5-DB7BC02EC058}" presName="parentText" presStyleLbl="alignNode1" presStyleIdx="3" presStyleCnt="5">
        <dgm:presLayoutVars>
          <dgm:chMax val="1"/>
          <dgm:bulletEnabled val="1"/>
        </dgm:presLayoutVars>
      </dgm:prSet>
      <dgm:spPr/>
    </dgm:pt>
    <dgm:pt modelId="{87F9970D-FD4F-4A90-A6F3-C1DDFD1D0EB6}" type="pres">
      <dgm:prSet presAssocID="{B473CF27-CA0B-477D-A0F5-DB7BC02EC058}" presName="descendantText" presStyleLbl="alignAcc1" presStyleIdx="3" presStyleCnt="5">
        <dgm:presLayoutVars>
          <dgm:bulletEnabled val="1"/>
        </dgm:presLayoutVars>
      </dgm:prSet>
      <dgm:spPr/>
    </dgm:pt>
    <dgm:pt modelId="{47357693-5E00-46E3-B691-84EAD073A0A7}" type="pres">
      <dgm:prSet presAssocID="{B4C832DA-8A61-4F8B-B272-E9ED877ADE4D}" presName="sp" presStyleCnt="0"/>
      <dgm:spPr/>
    </dgm:pt>
    <dgm:pt modelId="{6CEAC690-3ED5-4D1F-9514-FF8E77FE7904}" type="pres">
      <dgm:prSet presAssocID="{627DB355-B6CA-4026-BD86-A96F6233A755}" presName="composite" presStyleCnt="0"/>
      <dgm:spPr/>
    </dgm:pt>
    <dgm:pt modelId="{E7BFAC2B-CFBF-4E0C-A3F8-17A6C939E18F}" type="pres">
      <dgm:prSet presAssocID="{627DB355-B6CA-4026-BD86-A96F6233A755}" presName="parentText" presStyleLbl="alignNode1" presStyleIdx="4" presStyleCnt="5">
        <dgm:presLayoutVars>
          <dgm:chMax val="1"/>
          <dgm:bulletEnabled val="1"/>
        </dgm:presLayoutVars>
      </dgm:prSet>
      <dgm:spPr/>
    </dgm:pt>
    <dgm:pt modelId="{613045FB-1507-4FCE-A5E9-61F8A2102F7E}" type="pres">
      <dgm:prSet presAssocID="{627DB355-B6CA-4026-BD86-A96F6233A755}" presName="descendantText" presStyleLbl="alignAcc1" presStyleIdx="4" presStyleCnt="5">
        <dgm:presLayoutVars>
          <dgm:bulletEnabled val="1"/>
        </dgm:presLayoutVars>
      </dgm:prSet>
      <dgm:spPr/>
    </dgm:pt>
  </dgm:ptLst>
  <dgm:cxnLst>
    <dgm:cxn modelId="{580B1C14-C128-4E7F-8D94-44FD11B4AC53}" srcId="{D40086AC-61C0-4064-BF29-702B25789B9F}" destId="{B473CF27-CA0B-477D-A0F5-DB7BC02EC058}" srcOrd="3" destOrd="0" parTransId="{A3514FC8-6D46-4DB2-84A2-567EAC98FFAB}" sibTransId="{B4C832DA-8A61-4F8B-B272-E9ED877ADE4D}"/>
    <dgm:cxn modelId="{51C35326-9E1D-4A21-BFC0-2B528B4A1B10}" srcId="{D40086AC-61C0-4064-BF29-702B25789B9F}" destId="{111925E6-81C3-48C8-800D-8A36B4A09409}" srcOrd="2" destOrd="0" parTransId="{B292FFC2-DE53-4E0D-AF92-D92E6FCACDB9}" sibTransId="{2A7A639E-396D-4C7F-A7FC-F35427F85458}"/>
    <dgm:cxn modelId="{435ABE29-2288-4E26-A1A1-56ACB6172447}" type="presOf" srcId="{CAD5DA89-D0BE-446B-AC35-631C7C17CC19}" destId="{869DAC6E-2D39-4C48-A74B-3EE813E52D30}" srcOrd="0" destOrd="0" presId="urn:microsoft.com/office/officeart/2005/8/layout/chevron2"/>
    <dgm:cxn modelId="{0ED8EB2A-D52B-4DD5-8BB6-CD461C018B74}" srcId="{87CCC6E0-833A-4CC7-B89D-FC864E61B3FC}" destId="{31E7F52B-A2A0-46AA-B797-FD4CFF275283}" srcOrd="0" destOrd="0" parTransId="{C0C6A57B-FD00-432E-B0EC-A035D857F27B}" sibTransId="{00DEDE2D-4CF0-4916-B9A9-3560BE5422FB}"/>
    <dgm:cxn modelId="{88E4113A-9DB0-4B9B-9388-C6AD965BACDA}" type="presOf" srcId="{87CCC6E0-833A-4CC7-B89D-FC864E61B3FC}" destId="{D8D357BF-9174-4191-977D-30907AA9B763}" srcOrd="0" destOrd="0" presId="urn:microsoft.com/office/officeart/2005/8/layout/chevron2"/>
    <dgm:cxn modelId="{A80EBA3D-193A-45B2-A9C0-2DE77156D3F7}" srcId="{D40086AC-61C0-4064-BF29-702B25789B9F}" destId="{CAD5DA89-D0BE-446B-AC35-631C7C17CC19}" srcOrd="1" destOrd="0" parTransId="{CFD6A25B-B851-49E6-9137-3F254B77EB96}" sibTransId="{339EBFC7-62BB-43CD-8B9B-15EA1BF460CB}"/>
    <dgm:cxn modelId="{B9BEBC3D-CF10-45B9-B8FE-2A55F4B49667}" srcId="{D40086AC-61C0-4064-BF29-702B25789B9F}" destId="{87CCC6E0-833A-4CC7-B89D-FC864E61B3FC}" srcOrd="0" destOrd="0" parTransId="{1965E982-C250-494A-B5B2-733E3C9723C7}" sibTransId="{D1065EDD-93CC-4AB5-9A36-8E697803B581}"/>
    <dgm:cxn modelId="{6693976A-3407-4332-8B49-4C35859487EE}" type="presOf" srcId="{31E7F52B-A2A0-46AA-B797-FD4CFF275283}" destId="{F83A92FD-4891-4EAA-A7EE-33607A4CD539}" srcOrd="0" destOrd="0" presId="urn:microsoft.com/office/officeart/2005/8/layout/chevron2"/>
    <dgm:cxn modelId="{B161364F-32A4-4E67-A851-89CDFE94383B}" type="presOf" srcId="{9A827E7B-4051-4AE3-B3D6-7D6A43218EB3}" destId="{613045FB-1507-4FCE-A5E9-61F8A2102F7E}" srcOrd="0" destOrd="0" presId="urn:microsoft.com/office/officeart/2005/8/layout/chevron2"/>
    <dgm:cxn modelId="{F3ED5771-18D8-469F-90D4-386B116D6D18}" type="presOf" srcId="{B473CF27-CA0B-477D-A0F5-DB7BC02EC058}" destId="{F498B744-C438-4B0A-879B-62B1BC5EEDB7}" srcOrd="0" destOrd="0" presId="urn:microsoft.com/office/officeart/2005/8/layout/chevron2"/>
    <dgm:cxn modelId="{993F6279-3FE9-4E82-BB65-3B3B82207C57}" type="presOf" srcId="{80C64BC4-8C28-432F-8B96-3CFD2D696B12}" destId="{87F9970D-FD4F-4A90-A6F3-C1DDFD1D0EB6}" srcOrd="0" destOrd="0" presId="urn:microsoft.com/office/officeart/2005/8/layout/chevron2"/>
    <dgm:cxn modelId="{FAB5B25A-F5EB-40CF-BC4B-61D9C29A4248}" type="presOf" srcId="{627DB355-B6CA-4026-BD86-A96F6233A755}" destId="{E7BFAC2B-CFBF-4E0C-A3F8-17A6C939E18F}" srcOrd="0" destOrd="0" presId="urn:microsoft.com/office/officeart/2005/8/layout/chevron2"/>
    <dgm:cxn modelId="{D7732F90-3834-4778-976A-729199B33A7D}" type="presOf" srcId="{0B502FA1-2C91-4A24-AAA8-E3683A8896A8}" destId="{A770DA75-9E5C-45EA-8A1B-E3578B83CBE6}" srcOrd="0" destOrd="0" presId="urn:microsoft.com/office/officeart/2005/8/layout/chevron2"/>
    <dgm:cxn modelId="{C867179B-BF93-448F-9B33-CB7213ACE359}" type="presOf" srcId="{111925E6-81C3-48C8-800D-8A36B4A09409}" destId="{CB80448D-95A7-4199-AF94-AE0272B47988}" srcOrd="0" destOrd="0" presId="urn:microsoft.com/office/officeart/2005/8/layout/chevron2"/>
    <dgm:cxn modelId="{D38533A0-A58D-4727-8615-6C7C1FEF1A7A}" srcId="{CAD5DA89-D0BE-446B-AC35-631C7C17CC19}" destId="{FBDFCCF8-0179-4038-B1A2-A7DBF30F45A6}" srcOrd="0" destOrd="0" parTransId="{181D5890-0387-4A57-89E7-BE691A439FB7}" sibTransId="{769219B3-F27E-46DE-89C5-0FB47AE16B89}"/>
    <dgm:cxn modelId="{493D60A0-420A-4FBF-B5B9-F606C88052B5}" srcId="{D40086AC-61C0-4064-BF29-702B25789B9F}" destId="{627DB355-B6CA-4026-BD86-A96F6233A755}" srcOrd="4" destOrd="0" parTransId="{26F428AB-2D10-4996-8588-ED78ED5511F3}" sibTransId="{DC8601D7-12C8-4834-91C8-C51D41B8090A}"/>
    <dgm:cxn modelId="{447100BE-0F1B-495B-81F7-0E032A62225B}" srcId="{111925E6-81C3-48C8-800D-8A36B4A09409}" destId="{0B502FA1-2C91-4A24-AAA8-E3683A8896A8}" srcOrd="0" destOrd="0" parTransId="{A1ACD4BC-FED8-4B7D-81BE-BF5F73BDC24F}" sibTransId="{CDC47EF5-02D7-44FA-9064-2E8156A666D6}"/>
    <dgm:cxn modelId="{1CC367DB-2977-4FED-949C-B1FCE81509AB}" srcId="{B473CF27-CA0B-477D-A0F5-DB7BC02EC058}" destId="{80C64BC4-8C28-432F-8B96-3CFD2D696B12}" srcOrd="0" destOrd="0" parTransId="{93813DBF-4C07-45E5-8693-FBC386969930}" sibTransId="{C1D1B10F-ACE2-4585-A7E2-126A620D918F}"/>
    <dgm:cxn modelId="{935297E3-25AE-42ED-9BB4-CEC93A9A46B5}" type="presOf" srcId="{FBDFCCF8-0179-4038-B1A2-A7DBF30F45A6}" destId="{7A337313-42D9-4B59-AC5A-98D1A3E9FB28}" srcOrd="0" destOrd="0" presId="urn:microsoft.com/office/officeart/2005/8/layout/chevron2"/>
    <dgm:cxn modelId="{870269E8-04C2-425E-A341-DF1D0C9C22F9}" type="presOf" srcId="{D40086AC-61C0-4064-BF29-702B25789B9F}" destId="{B6D6381E-C5B8-4638-B087-0933D018B5F7}" srcOrd="0" destOrd="0" presId="urn:microsoft.com/office/officeart/2005/8/layout/chevron2"/>
    <dgm:cxn modelId="{6DA9D6FC-6AA5-42EB-AF92-5382880CBD8C}" srcId="{627DB355-B6CA-4026-BD86-A96F6233A755}" destId="{9A827E7B-4051-4AE3-B3D6-7D6A43218EB3}" srcOrd="0" destOrd="0" parTransId="{F038EA13-1512-4310-9281-ACE284EEDF45}" sibTransId="{93554B55-2E7E-46AA-B120-4DB4E8209BCC}"/>
    <dgm:cxn modelId="{296B9FE2-B7A9-41C5-A04E-60016AE11FA2}" type="presParOf" srcId="{B6D6381E-C5B8-4638-B087-0933D018B5F7}" destId="{828FD0B6-20B7-4CDA-BD54-F3F1629C6669}" srcOrd="0" destOrd="0" presId="urn:microsoft.com/office/officeart/2005/8/layout/chevron2"/>
    <dgm:cxn modelId="{2A08C0A0-0203-4A2A-B7F4-4EFF73DC6CD0}" type="presParOf" srcId="{828FD0B6-20B7-4CDA-BD54-F3F1629C6669}" destId="{D8D357BF-9174-4191-977D-30907AA9B763}" srcOrd="0" destOrd="0" presId="urn:microsoft.com/office/officeart/2005/8/layout/chevron2"/>
    <dgm:cxn modelId="{3EF117EA-8225-40B7-BB7E-CBB9DAD79301}" type="presParOf" srcId="{828FD0B6-20B7-4CDA-BD54-F3F1629C6669}" destId="{F83A92FD-4891-4EAA-A7EE-33607A4CD539}" srcOrd="1" destOrd="0" presId="urn:microsoft.com/office/officeart/2005/8/layout/chevron2"/>
    <dgm:cxn modelId="{ED2F9000-7ADF-4BC6-B079-D7DC0D763A56}" type="presParOf" srcId="{B6D6381E-C5B8-4638-B087-0933D018B5F7}" destId="{7B216DE9-11F0-48B6-9402-3155C7015E46}" srcOrd="1" destOrd="0" presId="urn:microsoft.com/office/officeart/2005/8/layout/chevron2"/>
    <dgm:cxn modelId="{5C2E8FF6-DB51-4983-B708-365D249FAE4D}" type="presParOf" srcId="{B6D6381E-C5B8-4638-B087-0933D018B5F7}" destId="{EB67CB37-D7AF-45B8-9227-AF42404C3C99}" srcOrd="2" destOrd="0" presId="urn:microsoft.com/office/officeart/2005/8/layout/chevron2"/>
    <dgm:cxn modelId="{B754FFDF-F034-4D94-9C06-6754C122DA29}" type="presParOf" srcId="{EB67CB37-D7AF-45B8-9227-AF42404C3C99}" destId="{869DAC6E-2D39-4C48-A74B-3EE813E52D30}" srcOrd="0" destOrd="0" presId="urn:microsoft.com/office/officeart/2005/8/layout/chevron2"/>
    <dgm:cxn modelId="{DAF9F933-7605-44DA-BC44-9009BC61D658}" type="presParOf" srcId="{EB67CB37-D7AF-45B8-9227-AF42404C3C99}" destId="{7A337313-42D9-4B59-AC5A-98D1A3E9FB28}" srcOrd="1" destOrd="0" presId="urn:microsoft.com/office/officeart/2005/8/layout/chevron2"/>
    <dgm:cxn modelId="{D7D6C432-D8C2-451F-9E99-833059AEF30D}" type="presParOf" srcId="{B6D6381E-C5B8-4638-B087-0933D018B5F7}" destId="{F31E83F8-D9C6-4D4D-A189-08A9765FFFAD}" srcOrd="3" destOrd="0" presId="urn:microsoft.com/office/officeart/2005/8/layout/chevron2"/>
    <dgm:cxn modelId="{992410C0-46AE-457C-8655-F8847D75E00D}" type="presParOf" srcId="{B6D6381E-C5B8-4638-B087-0933D018B5F7}" destId="{EC4BC12B-20C5-4FBE-9831-1D2EA44F8091}" srcOrd="4" destOrd="0" presId="urn:microsoft.com/office/officeart/2005/8/layout/chevron2"/>
    <dgm:cxn modelId="{B59F5F7C-122D-47AE-9360-4FF0E03DEB90}" type="presParOf" srcId="{EC4BC12B-20C5-4FBE-9831-1D2EA44F8091}" destId="{CB80448D-95A7-4199-AF94-AE0272B47988}" srcOrd="0" destOrd="0" presId="urn:microsoft.com/office/officeart/2005/8/layout/chevron2"/>
    <dgm:cxn modelId="{540DFF4F-6572-4EA7-9B5D-3BA8AD3FFD72}" type="presParOf" srcId="{EC4BC12B-20C5-4FBE-9831-1D2EA44F8091}" destId="{A770DA75-9E5C-45EA-8A1B-E3578B83CBE6}" srcOrd="1" destOrd="0" presId="urn:microsoft.com/office/officeart/2005/8/layout/chevron2"/>
    <dgm:cxn modelId="{F088D57E-757E-40AB-8557-8722283A259E}" type="presParOf" srcId="{B6D6381E-C5B8-4638-B087-0933D018B5F7}" destId="{FB371379-0FEF-4AFD-99F6-73027517F6AF}" srcOrd="5" destOrd="0" presId="urn:microsoft.com/office/officeart/2005/8/layout/chevron2"/>
    <dgm:cxn modelId="{8F96825F-56C5-454F-A852-CFA18072AD9F}" type="presParOf" srcId="{B6D6381E-C5B8-4638-B087-0933D018B5F7}" destId="{DB25B394-F196-420A-B439-E3AD850DF6C5}" srcOrd="6" destOrd="0" presId="urn:microsoft.com/office/officeart/2005/8/layout/chevron2"/>
    <dgm:cxn modelId="{74F6CABE-449F-4450-BA24-078B8DCDCB65}" type="presParOf" srcId="{DB25B394-F196-420A-B439-E3AD850DF6C5}" destId="{F498B744-C438-4B0A-879B-62B1BC5EEDB7}" srcOrd="0" destOrd="0" presId="urn:microsoft.com/office/officeart/2005/8/layout/chevron2"/>
    <dgm:cxn modelId="{DCA64946-E7BF-4CBF-B8BA-42F3B2E2BC70}" type="presParOf" srcId="{DB25B394-F196-420A-B439-E3AD850DF6C5}" destId="{87F9970D-FD4F-4A90-A6F3-C1DDFD1D0EB6}" srcOrd="1" destOrd="0" presId="urn:microsoft.com/office/officeart/2005/8/layout/chevron2"/>
    <dgm:cxn modelId="{9F9CECA9-F223-4090-A034-82B98745B7CA}" type="presParOf" srcId="{B6D6381E-C5B8-4638-B087-0933D018B5F7}" destId="{47357693-5E00-46E3-B691-84EAD073A0A7}" srcOrd="7" destOrd="0" presId="urn:microsoft.com/office/officeart/2005/8/layout/chevron2"/>
    <dgm:cxn modelId="{2E2AB826-B1B7-4DFA-978C-B16DD1C93F03}" type="presParOf" srcId="{B6D6381E-C5B8-4638-B087-0933D018B5F7}" destId="{6CEAC690-3ED5-4D1F-9514-FF8E77FE7904}" srcOrd="8" destOrd="0" presId="urn:microsoft.com/office/officeart/2005/8/layout/chevron2"/>
    <dgm:cxn modelId="{2D2CA7FB-D938-40FA-A59E-08A6B8D8D406}" type="presParOf" srcId="{6CEAC690-3ED5-4D1F-9514-FF8E77FE7904}" destId="{E7BFAC2B-CFBF-4E0C-A3F8-17A6C939E18F}" srcOrd="0" destOrd="0" presId="urn:microsoft.com/office/officeart/2005/8/layout/chevron2"/>
    <dgm:cxn modelId="{CBEED3C5-C537-4CC1-81C6-3879911B3C7E}" type="presParOf" srcId="{6CEAC690-3ED5-4D1F-9514-FF8E77FE7904}" destId="{613045FB-1507-4FCE-A5E9-61F8A2102F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ED390-06D8-4402-AF14-96868FC37B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CA16B6-FBA0-416C-A54D-283A64580411}">
      <dgm:prSet phldrT="[Text]"/>
      <dgm:spPr/>
      <dgm:t>
        <a:bodyPr/>
        <a:lstStyle/>
        <a:p>
          <a:r>
            <a:rPr lang="en-US" dirty="0"/>
            <a:t>Faculty Start Up Deficits are defined as the aggregate of 000770, 000772, 000775 and 016110.  Fund Management Customization will be shared with DAs to identify deficits.</a:t>
          </a:r>
        </a:p>
      </dgm:t>
    </dgm:pt>
    <dgm:pt modelId="{1BECB77A-3341-49B0-8A94-3C2E5458AFEB}" type="parTrans" cxnId="{FAC65A0D-FFCD-44CD-B29C-49AC189C771D}">
      <dgm:prSet/>
      <dgm:spPr/>
      <dgm:t>
        <a:bodyPr/>
        <a:lstStyle/>
        <a:p>
          <a:endParaRPr lang="en-US"/>
        </a:p>
      </dgm:t>
    </dgm:pt>
    <dgm:pt modelId="{4098FA41-F056-40D1-93BC-624E248D3A36}" type="sibTrans" cxnId="{FAC65A0D-FFCD-44CD-B29C-49AC189C771D}">
      <dgm:prSet/>
      <dgm:spPr/>
      <dgm:t>
        <a:bodyPr/>
        <a:lstStyle/>
        <a:p>
          <a:endParaRPr lang="en-US"/>
        </a:p>
      </dgm:t>
    </dgm:pt>
    <dgm:pt modelId="{461F2C99-F26E-4842-B3BC-C7087D939750}">
      <dgm:prSet phldrT="[Text]"/>
      <dgm:spPr/>
      <dgm:t>
        <a:bodyPr/>
        <a:lstStyle/>
        <a:p>
          <a:r>
            <a:rPr lang="en-US" dirty="0"/>
            <a:t>Transaction Listing</a:t>
          </a:r>
        </a:p>
      </dgm:t>
    </dgm:pt>
    <dgm:pt modelId="{34099405-F2DE-49CE-A005-CDEAF418337A}" type="parTrans" cxnId="{AAEE2A55-2737-4F06-A9C2-BAA9DCD8E0E6}">
      <dgm:prSet/>
      <dgm:spPr/>
      <dgm:t>
        <a:bodyPr/>
        <a:lstStyle/>
        <a:p>
          <a:endParaRPr lang="en-US"/>
        </a:p>
      </dgm:t>
    </dgm:pt>
    <dgm:pt modelId="{43F2454B-110F-4E39-B6A8-B4A1D0CC417A}" type="sibTrans" cxnId="{AAEE2A55-2737-4F06-A9C2-BAA9DCD8E0E6}">
      <dgm:prSet/>
      <dgm:spPr/>
      <dgm:t>
        <a:bodyPr/>
        <a:lstStyle/>
        <a:p>
          <a:endParaRPr lang="en-US"/>
        </a:p>
      </dgm:t>
    </dgm:pt>
    <dgm:pt modelId="{8E4E6C84-5980-42B2-B00E-7CAC597FACE3}">
      <dgm:prSet phldrT="[Text]"/>
      <dgm:spPr/>
      <dgm:t>
        <a:bodyPr/>
        <a:lstStyle/>
        <a:p>
          <a:r>
            <a:rPr lang="en-US" dirty="0"/>
            <a:t>PI Dashboard</a:t>
          </a:r>
        </a:p>
      </dgm:t>
    </dgm:pt>
    <dgm:pt modelId="{9241335C-9981-49B9-95EE-803BEE5CA588}" type="parTrans" cxnId="{B4B7B2E1-BB4B-4110-A076-32E9ACA880A2}">
      <dgm:prSet/>
      <dgm:spPr/>
      <dgm:t>
        <a:bodyPr/>
        <a:lstStyle/>
        <a:p>
          <a:endParaRPr lang="en-US"/>
        </a:p>
      </dgm:t>
    </dgm:pt>
    <dgm:pt modelId="{C73B3BF1-B373-4481-A6CB-44F2F3B1478D}" type="sibTrans" cxnId="{B4B7B2E1-BB4B-4110-A076-32E9ACA880A2}">
      <dgm:prSet/>
      <dgm:spPr/>
      <dgm:t>
        <a:bodyPr/>
        <a:lstStyle/>
        <a:p>
          <a:endParaRPr lang="en-US"/>
        </a:p>
      </dgm:t>
    </dgm:pt>
    <dgm:pt modelId="{EEB17955-2C34-4D86-8EB3-A091702DC6D2}">
      <dgm:prSet phldrT="[Text]"/>
      <dgm:spPr/>
      <dgm:t>
        <a:bodyPr/>
        <a:lstStyle/>
        <a:p>
          <a:r>
            <a:rPr lang="en-US" dirty="0"/>
            <a:t>Transaction Listing Customization created by Admin Ops will be shared with DAs to aggregate 000770, 000772, 000775 and 016110.</a:t>
          </a:r>
        </a:p>
      </dgm:t>
    </dgm:pt>
    <dgm:pt modelId="{DD5AF64F-9E55-4F64-85CB-51059B9BB1C1}" type="parTrans" cxnId="{4A439449-FCDB-4B41-87B3-A54CBD3FB356}">
      <dgm:prSet/>
      <dgm:spPr/>
      <dgm:t>
        <a:bodyPr/>
        <a:lstStyle/>
        <a:p>
          <a:endParaRPr lang="en-US"/>
        </a:p>
      </dgm:t>
    </dgm:pt>
    <dgm:pt modelId="{DFBFE8BD-0E77-497B-AF4A-FCE77FD0E68A}" type="sibTrans" cxnId="{4A439449-FCDB-4B41-87B3-A54CBD3FB356}">
      <dgm:prSet/>
      <dgm:spPr/>
      <dgm:t>
        <a:bodyPr/>
        <a:lstStyle/>
        <a:p>
          <a:endParaRPr lang="en-US"/>
        </a:p>
      </dgm:t>
    </dgm:pt>
    <dgm:pt modelId="{7B3CC8DC-C738-4DC8-81CB-ED3E13DA2114}">
      <dgm:prSet phldrT="[Text]"/>
      <dgm:spPr/>
      <dgm:t>
        <a:bodyPr/>
        <a:lstStyle/>
        <a:p>
          <a:r>
            <a:rPr lang="en-US" dirty="0"/>
            <a:t>Deficits</a:t>
          </a:r>
        </a:p>
      </dgm:t>
    </dgm:pt>
    <dgm:pt modelId="{DEC5B530-7AB0-4CAE-998E-A637C48E8386}" type="parTrans" cxnId="{CDEDEA75-A451-4684-A6F4-F4CA1E1B9464}">
      <dgm:prSet/>
      <dgm:spPr/>
      <dgm:t>
        <a:bodyPr/>
        <a:lstStyle/>
        <a:p>
          <a:endParaRPr lang="en-US"/>
        </a:p>
      </dgm:t>
    </dgm:pt>
    <dgm:pt modelId="{B46AB5F9-C906-45C4-9EDD-6BF1B9AB73AB}" type="sibTrans" cxnId="{CDEDEA75-A451-4684-A6F4-F4CA1E1B9464}">
      <dgm:prSet/>
      <dgm:spPr/>
      <dgm:t>
        <a:bodyPr/>
        <a:lstStyle/>
        <a:p>
          <a:endParaRPr lang="en-US"/>
        </a:p>
      </dgm:t>
    </dgm:pt>
    <dgm:pt modelId="{6459B602-B758-4CE6-893E-C5B5FEA02DBE}">
      <dgm:prSet phldrT="[Text]"/>
      <dgm:spPr/>
      <dgm:t>
        <a:bodyPr/>
        <a:lstStyle/>
        <a:p>
          <a:r>
            <a:rPr lang="en-US" dirty="0"/>
            <a:t>Accounts with 000770, 000772 and 000775 will be updated to also include 016110.</a:t>
          </a:r>
        </a:p>
      </dgm:t>
    </dgm:pt>
    <dgm:pt modelId="{D1111656-5962-4334-8977-5EFAD85E18FD}" type="parTrans" cxnId="{535FE9F6-445F-4EA8-A118-FAD7DD7CEE93}">
      <dgm:prSet/>
      <dgm:spPr/>
      <dgm:t>
        <a:bodyPr/>
        <a:lstStyle/>
        <a:p>
          <a:endParaRPr lang="en-US"/>
        </a:p>
      </dgm:t>
    </dgm:pt>
    <dgm:pt modelId="{C6F48D2E-9D24-4777-9C80-E9D8F6A5CAA5}" type="sibTrans" cxnId="{535FE9F6-445F-4EA8-A118-FAD7DD7CEE93}">
      <dgm:prSet/>
      <dgm:spPr/>
      <dgm:t>
        <a:bodyPr/>
        <a:lstStyle/>
        <a:p>
          <a:endParaRPr lang="en-US"/>
        </a:p>
      </dgm:t>
    </dgm:pt>
    <dgm:pt modelId="{82CFBBF8-E0FC-4BE7-A723-A63CB71ABB00}" type="pres">
      <dgm:prSet presAssocID="{784ED390-06D8-4402-AF14-96868FC37BF6}" presName="linear" presStyleCnt="0">
        <dgm:presLayoutVars>
          <dgm:animLvl val="lvl"/>
          <dgm:resizeHandles val="exact"/>
        </dgm:presLayoutVars>
      </dgm:prSet>
      <dgm:spPr/>
    </dgm:pt>
    <dgm:pt modelId="{0EE39239-772B-4A82-BAAA-12275AF6FDFC}" type="pres">
      <dgm:prSet presAssocID="{461F2C99-F26E-4842-B3BC-C7087D939750}" presName="parentText" presStyleLbl="node1" presStyleIdx="0" presStyleCnt="3">
        <dgm:presLayoutVars>
          <dgm:chMax val="0"/>
          <dgm:bulletEnabled val="1"/>
        </dgm:presLayoutVars>
      </dgm:prSet>
      <dgm:spPr/>
    </dgm:pt>
    <dgm:pt modelId="{BC924B62-6855-4669-8471-9D2C4413265E}" type="pres">
      <dgm:prSet presAssocID="{461F2C99-F26E-4842-B3BC-C7087D939750}" presName="childText" presStyleLbl="revTx" presStyleIdx="0" presStyleCnt="3">
        <dgm:presLayoutVars>
          <dgm:bulletEnabled val="1"/>
        </dgm:presLayoutVars>
      </dgm:prSet>
      <dgm:spPr/>
    </dgm:pt>
    <dgm:pt modelId="{91864536-DB99-4029-AE7F-8ED265369A71}" type="pres">
      <dgm:prSet presAssocID="{8E4E6C84-5980-42B2-B00E-7CAC597FACE3}" presName="parentText" presStyleLbl="node1" presStyleIdx="1" presStyleCnt="3">
        <dgm:presLayoutVars>
          <dgm:chMax val="0"/>
          <dgm:bulletEnabled val="1"/>
        </dgm:presLayoutVars>
      </dgm:prSet>
      <dgm:spPr/>
    </dgm:pt>
    <dgm:pt modelId="{365B7510-29EF-453E-9F1A-1DAD77C3D2B5}" type="pres">
      <dgm:prSet presAssocID="{8E4E6C84-5980-42B2-B00E-7CAC597FACE3}" presName="childText" presStyleLbl="revTx" presStyleIdx="1" presStyleCnt="3">
        <dgm:presLayoutVars>
          <dgm:bulletEnabled val="1"/>
        </dgm:presLayoutVars>
      </dgm:prSet>
      <dgm:spPr/>
    </dgm:pt>
    <dgm:pt modelId="{5B5AC40B-BB46-498E-8BD3-E3B8B750D5F3}" type="pres">
      <dgm:prSet presAssocID="{7B3CC8DC-C738-4DC8-81CB-ED3E13DA2114}" presName="parentText" presStyleLbl="node1" presStyleIdx="2" presStyleCnt="3">
        <dgm:presLayoutVars>
          <dgm:chMax val="0"/>
          <dgm:bulletEnabled val="1"/>
        </dgm:presLayoutVars>
      </dgm:prSet>
      <dgm:spPr/>
    </dgm:pt>
    <dgm:pt modelId="{8EA08D67-179C-4E3A-8244-9923D3CDCB20}" type="pres">
      <dgm:prSet presAssocID="{7B3CC8DC-C738-4DC8-81CB-ED3E13DA2114}" presName="childText" presStyleLbl="revTx" presStyleIdx="2" presStyleCnt="3">
        <dgm:presLayoutVars>
          <dgm:bulletEnabled val="1"/>
        </dgm:presLayoutVars>
      </dgm:prSet>
      <dgm:spPr/>
    </dgm:pt>
  </dgm:ptLst>
  <dgm:cxnLst>
    <dgm:cxn modelId="{FAC65A0D-FFCD-44CD-B29C-49AC189C771D}" srcId="{7B3CC8DC-C738-4DC8-81CB-ED3E13DA2114}" destId="{E8CA16B6-FBA0-416C-A54D-283A64580411}" srcOrd="0" destOrd="0" parTransId="{1BECB77A-3341-49B0-8A94-3C2E5458AFEB}" sibTransId="{4098FA41-F056-40D1-93BC-624E248D3A36}"/>
    <dgm:cxn modelId="{8A576A39-3BA1-4673-B4D3-C63BDD465F30}" type="presOf" srcId="{8E4E6C84-5980-42B2-B00E-7CAC597FACE3}" destId="{91864536-DB99-4029-AE7F-8ED265369A71}" srcOrd="0" destOrd="0" presId="urn:microsoft.com/office/officeart/2005/8/layout/vList2"/>
    <dgm:cxn modelId="{08918F5C-6475-4FED-8561-6A189AF4045F}" type="presOf" srcId="{784ED390-06D8-4402-AF14-96868FC37BF6}" destId="{82CFBBF8-E0FC-4BE7-A723-A63CB71ABB00}" srcOrd="0" destOrd="0" presId="urn:microsoft.com/office/officeart/2005/8/layout/vList2"/>
    <dgm:cxn modelId="{4A439449-FCDB-4B41-87B3-A54CBD3FB356}" srcId="{461F2C99-F26E-4842-B3BC-C7087D939750}" destId="{EEB17955-2C34-4D86-8EB3-A091702DC6D2}" srcOrd="0" destOrd="0" parTransId="{DD5AF64F-9E55-4F64-85CB-51059B9BB1C1}" sibTransId="{DFBFE8BD-0E77-497B-AF4A-FCE77FD0E68A}"/>
    <dgm:cxn modelId="{90C2386E-6673-4E75-B656-A430A1694D80}" type="presOf" srcId="{461F2C99-F26E-4842-B3BC-C7087D939750}" destId="{0EE39239-772B-4A82-BAAA-12275AF6FDFC}" srcOrd="0" destOrd="0" presId="urn:microsoft.com/office/officeart/2005/8/layout/vList2"/>
    <dgm:cxn modelId="{AAEE2A55-2737-4F06-A9C2-BAA9DCD8E0E6}" srcId="{784ED390-06D8-4402-AF14-96868FC37BF6}" destId="{461F2C99-F26E-4842-B3BC-C7087D939750}" srcOrd="0" destOrd="0" parTransId="{34099405-F2DE-49CE-A005-CDEAF418337A}" sibTransId="{43F2454B-110F-4E39-B6A8-B4A1D0CC417A}"/>
    <dgm:cxn modelId="{CDEDEA75-A451-4684-A6F4-F4CA1E1B9464}" srcId="{784ED390-06D8-4402-AF14-96868FC37BF6}" destId="{7B3CC8DC-C738-4DC8-81CB-ED3E13DA2114}" srcOrd="2" destOrd="0" parTransId="{DEC5B530-7AB0-4CAE-998E-A637C48E8386}" sibTransId="{B46AB5F9-C906-45C4-9EDD-6BF1B9AB73AB}"/>
    <dgm:cxn modelId="{DCE41B99-800D-4769-B8C5-323A617B9FCB}" type="presOf" srcId="{7B3CC8DC-C738-4DC8-81CB-ED3E13DA2114}" destId="{5B5AC40B-BB46-498E-8BD3-E3B8B750D5F3}" srcOrd="0" destOrd="0" presId="urn:microsoft.com/office/officeart/2005/8/layout/vList2"/>
    <dgm:cxn modelId="{90E0D99A-1EB4-4A66-98A2-C3DF33133987}" type="presOf" srcId="{EEB17955-2C34-4D86-8EB3-A091702DC6D2}" destId="{BC924B62-6855-4669-8471-9D2C4413265E}" srcOrd="0" destOrd="0" presId="urn:microsoft.com/office/officeart/2005/8/layout/vList2"/>
    <dgm:cxn modelId="{8FD649B6-797D-4BD2-A7F5-EEC121560EF0}" type="presOf" srcId="{E8CA16B6-FBA0-416C-A54D-283A64580411}" destId="{8EA08D67-179C-4E3A-8244-9923D3CDCB20}" srcOrd="0" destOrd="0" presId="urn:microsoft.com/office/officeart/2005/8/layout/vList2"/>
    <dgm:cxn modelId="{B4B7B2E1-BB4B-4110-A076-32E9ACA880A2}" srcId="{784ED390-06D8-4402-AF14-96868FC37BF6}" destId="{8E4E6C84-5980-42B2-B00E-7CAC597FACE3}" srcOrd="1" destOrd="0" parTransId="{9241335C-9981-49B9-95EE-803BEE5CA588}" sibTransId="{C73B3BF1-B373-4481-A6CB-44F2F3B1478D}"/>
    <dgm:cxn modelId="{09DD4DED-9DDD-4591-8AFA-AB3969FEC65E}" type="presOf" srcId="{6459B602-B758-4CE6-893E-C5B5FEA02DBE}" destId="{365B7510-29EF-453E-9F1A-1DAD77C3D2B5}" srcOrd="0" destOrd="0" presId="urn:microsoft.com/office/officeart/2005/8/layout/vList2"/>
    <dgm:cxn modelId="{535FE9F6-445F-4EA8-A118-FAD7DD7CEE93}" srcId="{8E4E6C84-5980-42B2-B00E-7CAC597FACE3}" destId="{6459B602-B758-4CE6-893E-C5B5FEA02DBE}" srcOrd="0" destOrd="0" parTransId="{D1111656-5962-4334-8977-5EFAD85E18FD}" sibTransId="{C6F48D2E-9D24-4777-9C80-E9D8F6A5CAA5}"/>
    <dgm:cxn modelId="{A8D2F2E9-C154-418A-A05E-CE66C683F2D3}" type="presParOf" srcId="{82CFBBF8-E0FC-4BE7-A723-A63CB71ABB00}" destId="{0EE39239-772B-4A82-BAAA-12275AF6FDFC}" srcOrd="0" destOrd="0" presId="urn:microsoft.com/office/officeart/2005/8/layout/vList2"/>
    <dgm:cxn modelId="{E0D250B7-3FE2-438F-931C-6A5E25E2A27B}" type="presParOf" srcId="{82CFBBF8-E0FC-4BE7-A723-A63CB71ABB00}" destId="{BC924B62-6855-4669-8471-9D2C4413265E}" srcOrd="1" destOrd="0" presId="urn:microsoft.com/office/officeart/2005/8/layout/vList2"/>
    <dgm:cxn modelId="{DA526FE9-F8EC-4554-A789-1D447AE56AAA}" type="presParOf" srcId="{82CFBBF8-E0FC-4BE7-A723-A63CB71ABB00}" destId="{91864536-DB99-4029-AE7F-8ED265369A71}" srcOrd="2" destOrd="0" presId="urn:microsoft.com/office/officeart/2005/8/layout/vList2"/>
    <dgm:cxn modelId="{60FD548F-AC68-4A45-AE31-4DAF1DD8A867}" type="presParOf" srcId="{82CFBBF8-E0FC-4BE7-A723-A63CB71ABB00}" destId="{365B7510-29EF-453E-9F1A-1DAD77C3D2B5}" srcOrd="3" destOrd="0" presId="urn:microsoft.com/office/officeart/2005/8/layout/vList2"/>
    <dgm:cxn modelId="{C88121F4-8824-4E30-BCC2-44FE559B4748}" type="presParOf" srcId="{82CFBBF8-E0FC-4BE7-A723-A63CB71ABB00}" destId="{5B5AC40B-BB46-498E-8BD3-E3B8B750D5F3}" srcOrd="4" destOrd="0" presId="urn:microsoft.com/office/officeart/2005/8/layout/vList2"/>
    <dgm:cxn modelId="{423866CB-0230-4675-A681-730E5CF20759}" type="presParOf" srcId="{82CFBBF8-E0FC-4BE7-A723-A63CB71ABB00}" destId="{8EA08D67-179C-4E3A-8244-9923D3CDCB2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4ED390-06D8-4402-AF14-96868FC37B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CFB4EE7-1A1A-4BBF-9430-904C8B5C87F2}">
      <dgm:prSet phldrT="[Text]"/>
      <dgm:spPr/>
      <dgm:t>
        <a:bodyPr/>
        <a:lstStyle/>
        <a:p>
          <a:r>
            <a:rPr lang="en-US" dirty="0"/>
            <a:t>June</a:t>
          </a:r>
        </a:p>
      </dgm:t>
    </dgm:pt>
    <dgm:pt modelId="{CEC03E9F-585D-4336-98CA-4AD65625AFE9}" type="parTrans" cxnId="{EECF784C-3877-4331-AD74-03C3CDEDF53D}">
      <dgm:prSet/>
      <dgm:spPr/>
      <dgm:t>
        <a:bodyPr/>
        <a:lstStyle/>
        <a:p>
          <a:endParaRPr lang="en-US"/>
        </a:p>
      </dgm:t>
    </dgm:pt>
    <dgm:pt modelId="{92F8E127-05BC-4447-BFB9-F6FFD2324BD6}" type="sibTrans" cxnId="{EECF784C-3877-4331-AD74-03C3CDEDF53D}">
      <dgm:prSet/>
      <dgm:spPr/>
      <dgm:t>
        <a:bodyPr/>
        <a:lstStyle/>
        <a:p>
          <a:endParaRPr lang="en-US"/>
        </a:p>
      </dgm:t>
    </dgm:pt>
    <dgm:pt modelId="{3EBEAFCF-E0BC-4833-A497-D897CDCE2469}">
      <dgm:prSet phldrT="[Text]"/>
      <dgm:spPr/>
      <dgm:t>
        <a:bodyPr/>
        <a:lstStyle/>
        <a:p>
          <a:r>
            <a:rPr lang="en-US" dirty="0"/>
            <a:t>Payroll, PCard and Concur defaults updated</a:t>
          </a:r>
        </a:p>
      </dgm:t>
    </dgm:pt>
    <dgm:pt modelId="{967D62E0-DACC-49D1-BC42-06071FBBA89C}" type="parTrans" cxnId="{C512A3AE-03DC-4F54-8542-582B74180760}">
      <dgm:prSet/>
      <dgm:spPr/>
      <dgm:t>
        <a:bodyPr/>
        <a:lstStyle/>
        <a:p>
          <a:endParaRPr lang="en-US"/>
        </a:p>
      </dgm:t>
    </dgm:pt>
    <dgm:pt modelId="{14E5A993-DDF7-4ACF-BEA0-008CA229C7B8}" type="sibTrans" cxnId="{C512A3AE-03DC-4F54-8542-582B74180760}">
      <dgm:prSet/>
      <dgm:spPr/>
      <dgm:t>
        <a:bodyPr/>
        <a:lstStyle/>
        <a:p>
          <a:endParaRPr lang="en-US"/>
        </a:p>
      </dgm:t>
    </dgm:pt>
    <dgm:pt modelId="{DABB7C56-53AA-4BE3-8505-A685C0F60CF9}">
      <dgm:prSet phldrT="[Text]"/>
      <dgm:spPr/>
      <dgm:t>
        <a:bodyPr/>
        <a:lstStyle/>
        <a:p>
          <a:r>
            <a:rPr lang="en-US" dirty="0"/>
            <a:t>PI Dashboard Accounts added</a:t>
          </a:r>
        </a:p>
      </dgm:t>
    </dgm:pt>
    <dgm:pt modelId="{485186F5-B8D4-48E4-B2ED-9DB2CE0A1EE4}" type="parTrans" cxnId="{9871F306-8AC3-453D-A12A-BAE5691DD928}">
      <dgm:prSet/>
      <dgm:spPr/>
      <dgm:t>
        <a:bodyPr/>
        <a:lstStyle/>
        <a:p>
          <a:endParaRPr lang="en-US"/>
        </a:p>
      </dgm:t>
    </dgm:pt>
    <dgm:pt modelId="{26FE78C4-E9B4-458C-8E65-47929FD94164}" type="sibTrans" cxnId="{9871F306-8AC3-453D-A12A-BAE5691DD928}">
      <dgm:prSet/>
      <dgm:spPr/>
      <dgm:t>
        <a:bodyPr/>
        <a:lstStyle/>
        <a:p>
          <a:endParaRPr lang="en-US"/>
        </a:p>
      </dgm:t>
    </dgm:pt>
    <dgm:pt modelId="{CBD3E686-917B-4370-A79C-847BC3D860A2}">
      <dgm:prSet phldrT="[Text]"/>
      <dgm:spPr/>
      <dgm:t>
        <a:bodyPr/>
        <a:lstStyle/>
        <a:p>
          <a:r>
            <a:rPr lang="en-US" dirty="0"/>
            <a:t>Transfer Balances to 016110</a:t>
          </a:r>
        </a:p>
      </dgm:t>
    </dgm:pt>
    <dgm:pt modelId="{26FDC072-51C3-4E48-88C4-C4ECCC303CED}" type="parTrans" cxnId="{58AE9FA4-B733-4643-8954-D7B25F975259}">
      <dgm:prSet/>
      <dgm:spPr/>
      <dgm:t>
        <a:bodyPr/>
        <a:lstStyle/>
        <a:p>
          <a:endParaRPr lang="en-US"/>
        </a:p>
      </dgm:t>
    </dgm:pt>
    <dgm:pt modelId="{68883414-E1FD-4262-9BD1-FD2593877C58}" type="sibTrans" cxnId="{58AE9FA4-B733-4643-8954-D7B25F975259}">
      <dgm:prSet/>
      <dgm:spPr/>
      <dgm:t>
        <a:bodyPr/>
        <a:lstStyle/>
        <a:p>
          <a:endParaRPr lang="en-US"/>
        </a:p>
      </dgm:t>
    </dgm:pt>
    <dgm:pt modelId="{147ABBF9-4239-42C9-A9FD-143A472EB911}">
      <dgm:prSet phldrT="[Text]"/>
      <dgm:spPr/>
      <dgm:t>
        <a:bodyPr/>
        <a:lstStyle/>
        <a:p>
          <a:r>
            <a:rPr lang="en-US" dirty="0"/>
            <a:t>Now</a:t>
          </a:r>
        </a:p>
      </dgm:t>
    </dgm:pt>
    <dgm:pt modelId="{7C4F8977-F6E6-4E18-8F11-71C683F502E7}" type="parTrans" cxnId="{CE1A0608-384C-473A-A02F-2240E4BEBC9D}">
      <dgm:prSet/>
      <dgm:spPr/>
      <dgm:t>
        <a:bodyPr/>
        <a:lstStyle/>
        <a:p>
          <a:endParaRPr lang="en-US"/>
        </a:p>
      </dgm:t>
    </dgm:pt>
    <dgm:pt modelId="{1EF2A1E5-75F6-4B81-A92E-0DAD8566F65A}" type="sibTrans" cxnId="{CE1A0608-384C-473A-A02F-2240E4BEBC9D}">
      <dgm:prSet/>
      <dgm:spPr/>
      <dgm:t>
        <a:bodyPr/>
        <a:lstStyle/>
        <a:p>
          <a:endParaRPr lang="en-US"/>
        </a:p>
      </dgm:t>
    </dgm:pt>
    <dgm:pt modelId="{DF5B5C50-B472-4058-ADE0-7F355C10F9CF}">
      <dgm:prSet phldrT="[Text]"/>
      <dgm:spPr/>
      <dgm:t>
        <a:bodyPr/>
        <a:lstStyle/>
        <a:p>
          <a:r>
            <a:rPr lang="en-US" dirty="0"/>
            <a:t>Purchase Assets with 016110</a:t>
          </a:r>
        </a:p>
      </dgm:t>
    </dgm:pt>
    <dgm:pt modelId="{843668A8-641F-4164-AEFE-8F5646440276}" type="parTrans" cxnId="{39D7AB58-5587-4A7A-ABBA-CCC55C81E981}">
      <dgm:prSet/>
      <dgm:spPr/>
      <dgm:t>
        <a:bodyPr/>
        <a:lstStyle/>
        <a:p>
          <a:endParaRPr lang="en-US"/>
        </a:p>
      </dgm:t>
    </dgm:pt>
    <dgm:pt modelId="{A395698B-B4A0-4F79-B305-7EB0C47348C1}" type="sibTrans" cxnId="{39D7AB58-5587-4A7A-ABBA-CCC55C81E981}">
      <dgm:prSet/>
      <dgm:spPr/>
      <dgm:t>
        <a:bodyPr/>
        <a:lstStyle/>
        <a:p>
          <a:endParaRPr lang="en-US"/>
        </a:p>
      </dgm:t>
    </dgm:pt>
    <dgm:pt modelId="{26288062-607C-43AF-A4BC-BF8900A3FB62}">
      <dgm:prSet phldrT="[Text]"/>
      <dgm:spPr/>
      <dgm:t>
        <a:bodyPr/>
        <a:lstStyle/>
        <a:p>
          <a:r>
            <a:rPr lang="en-US" dirty="0"/>
            <a:t>Internal Billing review to get updates in place</a:t>
          </a:r>
        </a:p>
      </dgm:t>
    </dgm:pt>
    <dgm:pt modelId="{67A00189-A9EC-4815-9EA4-6E9C7B420AEF}" type="parTrans" cxnId="{76B5EFE8-FF1E-417D-847E-EE376D0C40DA}">
      <dgm:prSet/>
      <dgm:spPr/>
      <dgm:t>
        <a:bodyPr/>
        <a:lstStyle/>
        <a:p>
          <a:endParaRPr lang="en-US"/>
        </a:p>
      </dgm:t>
    </dgm:pt>
    <dgm:pt modelId="{6AF0E539-5A97-4E0E-8799-E99B74B6B3BA}" type="sibTrans" cxnId="{76B5EFE8-FF1E-417D-847E-EE376D0C40DA}">
      <dgm:prSet/>
      <dgm:spPr/>
      <dgm:t>
        <a:bodyPr/>
        <a:lstStyle/>
        <a:p>
          <a:endParaRPr lang="en-US"/>
        </a:p>
      </dgm:t>
    </dgm:pt>
    <dgm:pt modelId="{7731F3AE-8D26-4D21-99A0-1F134AAA97D0}">
      <dgm:prSet phldrT="[Text]"/>
      <dgm:spPr/>
      <dgm:t>
        <a:bodyPr/>
        <a:lstStyle/>
        <a:p>
          <a:r>
            <a:rPr lang="en-US" dirty="0"/>
            <a:t>Purchase Orders going into FY20, use Fund 016110</a:t>
          </a:r>
        </a:p>
      </dgm:t>
    </dgm:pt>
    <dgm:pt modelId="{21174C66-968E-41C4-B6A4-92ED36DAE167}" type="parTrans" cxnId="{CC64386C-FBF6-4E67-8F39-F83C7563DAB7}">
      <dgm:prSet/>
      <dgm:spPr/>
      <dgm:t>
        <a:bodyPr/>
        <a:lstStyle/>
        <a:p>
          <a:endParaRPr lang="en-US"/>
        </a:p>
      </dgm:t>
    </dgm:pt>
    <dgm:pt modelId="{C065CE01-1A13-42C0-B5B6-D8D7A465545B}" type="sibTrans" cxnId="{CC64386C-FBF6-4E67-8F39-F83C7563DAB7}">
      <dgm:prSet/>
      <dgm:spPr/>
      <dgm:t>
        <a:bodyPr/>
        <a:lstStyle/>
        <a:p>
          <a:endParaRPr lang="en-US"/>
        </a:p>
      </dgm:t>
    </dgm:pt>
    <dgm:pt modelId="{B92AFEAC-A4D6-4782-BF10-700D90D4001A}">
      <dgm:prSet phldrT="[Text]"/>
      <dgm:spPr/>
      <dgm:t>
        <a:bodyPr/>
        <a:lstStyle/>
        <a:p>
          <a:r>
            <a:rPr lang="en-US" dirty="0"/>
            <a:t>July</a:t>
          </a:r>
        </a:p>
      </dgm:t>
    </dgm:pt>
    <dgm:pt modelId="{CDBBA775-D19A-404F-A63D-99AF4AAA6FEB}" type="parTrans" cxnId="{BE9645EB-07B0-49B5-9249-6C89480226C2}">
      <dgm:prSet/>
      <dgm:spPr/>
      <dgm:t>
        <a:bodyPr/>
        <a:lstStyle/>
        <a:p>
          <a:endParaRPr lang="en-US"/>
        </a:p>
      </dgm:t>
    </dgm:pt>
    <dgm:pt modelId="{3678BE75-75F6-4972-A358-4572C9BF7B84}" type="sibTrans" cxnId="{BE9645EB-07B0-49B5-9249-6C89480226C2}">
      <dgm:prSet/>
      <dgm:spPr/>
      <dgm:t>
        <a:bodyPr/>
        <a:lstStyle/>
        <a:p>
          <a:endParaRPr lang="en-US"/>
        </a:p>
      </dgm:t>
    </dgm:pt>
    <dgm:pt modelId="{6E2C5491-B77D-4A74-8B8D-9B1785668047}">
      <dgm:prSet phldrT="[Text]"/>
      <dgm:spPr/>
      <dgm:t>
        <a:bodyPr/>
        <a:lstStyle/>
        <a:p>
          <a:r>
            <a:rPr lang="en-US" dirty="0"/>
            <a:t>Old Funds will be disabled</a:t>
          </a:r>
        </a:p>
      </dgm:t>
    </dgm:pt>
    <dgm:pt modelId="{329F6133-271F-40A6-8793-64585625E037}" type="parTrans" cxnId="{85DBE71F-4308-4E23-89C2-06B2441CD3AF}">
      <dgm:prSet/>
      <dgm:spPr/>
      <dgm:t>
        <a:bodyPr/>
        <a:lstStyle/>
        <a:p>
          <a:endParaRPr lang="en-US"/>
        </a:p>
      </dgm:t>
    </dgm:pt>
    <dgm:pt modelId="{7C920524-1383-4CFE-972E-FDF9EE9EB5E8}" type="sibTrans" cxnId="{85DBE71F-4308-4E23-89C2-06B2441CD3AF}">
      <dgm:prSet/>
      <dgm:spPr/>
      <dgm:t>
        <a:bodyPr/>
        <a:lstStyle/>
        <a:p>
          <a:endParaRPr lang="en-US"/>
        </a:p>
      </dgm:t>
    </dgm:pt>
    <dgm:pt modelId="{39710A79-7F36-4C5D-8A18-94FBA3E7AA0F}">
      <dgm:prSet phldrT="[Text]"/>
      <dgm:spPr/>
      <dgm:t>
        <a:bodyPr/>
        <a:lstStyle/>
        <a:p>
          <a:r>
            <a:rPr lang="en-US" dirty="0"/>
            <a:t>PI Dashboard Accounts with current Start Up will be updated to include 016110</a:t>
          </a:r>
        </a:p>
      </dgm:t>
    </dgm:pt>
    <dgm:pt modelId="{5ADF0FAB-5D49-40F2-BF9A-8AB07DF32687}" type="parTrans" cxnId="{11CBE80B-4E71-46E9-8925-2AF73EE6E9DF}">
      <dgm:prSet/>
      <dgm:spPr/>
    </dgm:pt>
    <dgm:pt modelId="{AB634F59-19C8-4A04-A3DC-22DD6706C86A}" type="sibTrans" cxnId="{11CBE80B-4E71-46E9-8925-2AF73EE6E9DF}">
      <dgm:prSet/>
      <dgm:spPr/>
    </dgm:pt>
    <dgm:pt modelId="{82CFBBF8-E0FC-4BE7-A723-A63CB71ABB00}" type="pres">
      <dgm:prSet presAssocID="{784ED390-06D8-4402-AF14-96868FC37BF6}" presName="linear" presStyleCnt="0">
        <dgm:presLayoutVars>
          <dgm:animLvl val="lvl"/>
          <dgm:resizeHandles val="exact"/>
        </dgm:presLayoutVars>
      </dgm:prSet>
      <dgm:spPr/>
    </dgm:pt>
    <dgm:pt modelId="{0CCFD62B-E86D-4C7F-B037-0A7F5760A68E}" type="pres">
      <dgm:prSet presAssocID="{147ABBF9-4239-42C9-A9FD-143A472EB911}" presName="parentText" presStyleLbl="node1" presStyleIdx="0" presStyleCnt="3">
        <dgm:presLayoutVars>
          <dgm:chMax val="0"/>
          <dgm:bulletEnabled val="1"/>
        </dgm:presLayoutVars>
      </dgm:prSet>
      <dgm:spPr/>
    </dgm:pt>
    <dgm:pt modelId="{036B74DE-E3FE-42BC-9F53-A447E619EAFC}" type="pres">
      <dgm:prSet presAssocID="{147ABBF9-4239-42C9-A9FD-143A472EB911}" presName="childText" presStyleLbl="revTx" presStyleIdx="0" presStyleCnt="3">
        <dgm:presLayoutVars>
          <dgm:bulletEnabled val="1"/>
        </dgm:presLayoutVars>
      </dgm:prSet>
      <dgm:spPr/>
    </dgm:pt>
    <dgm:pt modelId="{65D9844E-781B-40EF-85B0-3E20E86C18BE}" type="pres">
      <dgm:prSet presAssocID="{4CFB4EE7-1A1A-4BBF-9430-904C8B5C87F2}" presName="parentText" presStyleLbl="node1" presStyleIdx="1" presStyleCnt="3">
        <dgm:presLayoutVars>
          <dgm:chMax val="0"/>
          <dgm:bulletEnabled val="1"/>
        </dgm:presLayoutVars>
      </dgm:prSet>
      <dgm:spPr/>
    </dgm:pt>
    <dgm:pt modelId="{027BA652-F567-4FD4-820B-C2C45C4DE8D6}" type="pres">
      <dgm:prSet presAssocID="{4CFB4EE7-1A1A-4BBF-9430-904C8B5C87F2}" presName="childText" presStyleLbl="revTx" presStyleIdx="1" presStyleCnt="3">
        <dgm:presLayoutVars>
          <dgm:bulletEnabled val="1"/>
        </dgm:presLayoutVars>
      </dgm:prSet>
      <dgm:spPr/>
    </dgm:pt>
    <dgm:pt modelId="{44092EF1-3367-4F2A-ACB8-95CFFE573C1F}" type="pres">
      <dgm:prSet presAssocID="{B92AFEAC-A4D6-4782-BF10-700D90D4001A}" presName="parentText" presStyleLbl="node1" presStyleIdx="2" presStyleCnt="3">
        <dgm:presLayoutVars>
          <dgm:chMax val="0"/>
          <dgm:bulletEnabled val="1"/>
        </dgm:presLayoutVars>
      </dgm:prSet>
      <dgm:spPr/>
    </dgm:pt>
    <dgm:pt modelId="{7A1EB3FE-027D-45D3-B058-3803D1772B54}" type="pres">
      <dgm:prSet presAssocID="{B92AFEAC-A4D6-4782-BF10-700D90D4001A}" presName="childText" presStyleLbl="revTx" presStyleIdx="2" presStyleCnt="3">
        <dgm:presLayoutVars>
          <dgm:bulletEnabled val="1"/>
        </dgm:presLayoutVars>
      </dgm:prSet>
      <dgm:spPr/>
    </dgm:pt>
  </dgm:ptLst>
  <dgm:cxnLst>
    <dgm:cxn modelId="{6FA4B500-4447-469B-9397-8B46649FF33D}" type="presOf" srcId="{3EBEAFCF-E0BC-4833-A497-D897CDCE2469}" destId="{027BA652-F567-4FD4-820B-C2C45C4DE8D6}" srcOrd="0" destOrd="0" presId="urn:microsoft.com/office/officeart/2005/8/layout/vList2"/>
    <dgm:cxn modelId="{9871F306-8AC3-453D-A12A-BAE5691DD928}" srcId="{4CFB4EE7-1A1A-4BBF-9430-904C8B5C87F2}" destId="{DABB7C56-53AA-4BE3-8505-A685C0F60CF9}" srcOrd="1" destOrd="0" parTransId="{485186F5-B8D4-48E4-B2ED-9DB2CE0A1EE4}" sibTransId="{26FE78C4-E9B4-458C-8E65-47929FD94164}"/>
    <dgm:cxn modelId="{CE1A0608-384C-473A-A02F-2240E4BEBC9D}" srcId="{784ED390-06D8-4402-AF14-96868FC37BF6}" destId="{147ABBF9-4239-42C9-A9FD-143A472EB911}" srcOrd="0" destOrd="0" parTransId="{7C4F8977-F6E6-4E18-8F11-71C683F502E7}" sibTransId="{1EF2A1E5-75F6-4B81-A92E-0DAD8566F65A}"/>
    <dgm:cxn modelId="{11CBE80B-4E71-46E9-8925-2AF73EE6E9DF}" srcId="{147ABBF9-4239-42C9-A9FD-143A472EB911}" destId="{39710A79-7F36-4C5D-8A18-94FBA3E7AA0F}" srcOrd="2" destOrd="0" parTransId="{5ADF0FAB-5D49-40F2-BF9A-8AB07DF32687}" sibTransId="{AB634F59-19C8-4A04-A3DC-22DD6706C86A}"/>
    <dgm:cxn modelId="{BFCE9917-53B1-43D2-91FD-EABF7E5C26E4}" type="presOf" srcId="{7731F3AE-8D26-4D21-99A0-1F134AAA97D0}" destId="{036B74DE-E3FE-42BC-9F53-A447E619EAFC}" srcOrd="0" destOrd="1" presId="urn:microsoft.com/office/officeart/2005/8/layout/vList2"/>
    <dgm:cxn modelId="{7B7A5B1E-6B4B-4425-ACEF-A5C873AAE2AC}" type="presOf" srcId="{DF5B5C50-B472-4058-ADE0-7F355C10F9CF}" destId="{036B74DE-E3FE-42BC-9F53-A447E619EAFC}" srcOrd="0" destOrd="0" presId="urn:microsoft.com/office/officeart/2005/8/layout/vList2"/>
    <dgm:cxn modelId="{85DBE71F-4308-4E23-89C2-06B2441CD3AF}" srcId="{B92AFEAC-A4D6-4782-BF10-700D90D4001A}" destId="{6E2C5491-B77D-4A74-8B8D-9B1785668047}" srcOrd="0" destOrd="0" parTransId="{329F6133-271F-40A6-8793-64585625E037}" sibTransId="{7C920524-1383-4CFE-972E-FDF9EE9EB5E8}"/>
    <dgm:cxn modelId="{951FCD29-3C95-4AE3-A880-DEF29F381FB2}" type="presOf" srcId="{4CFB4EE7-1A1A-4BBF-9430-904C8B5C87F2}" destId="{65D9844E-781B-40EF-85B0-3E20E86C18BE}" srcOrd="0" destOrd="0" presId="urn:microsoft.com/office/officeart/2005/8/layout/vList2"/>
    <dgm:cxn modelId="{F0A8483A-9B59-49DF-A68D-AF30213D0D06}" type="presOf" srcId="{26288062-607C-43AF-A4BC-BF8900A3FB62}" destId="{036B74DE-E3FE-42BC-9F53-A447E619EAFC}" srcOrd="0" destOrd="3" presId="urn:microsoft.com/office/officeart/2005/8/layout/vList2"/>
    <dgm:cxn modelId="{1E8FA53E-A913-45EC-AC1F-FA84EF04F47A}" type="presOf" srcId="{6E2C5491-B77D-4A74-8B8D-9B1785668047}" destId="{7A1EB3FE-027D-45D3-B058-3803D1772B54}" srcOrd="0" destOrd="0" presId="urn:microsoft.com/office/officeart/2005/8/layout/vList2"/>
    <dgm:cxn modelId="{08918F5C-6475-4FED-8561-6A189AF4045F}" type="presOf" srcId="{784ED390-06D8-4402-AF14-96868FC37BF6}" destId="{82CFBBF8-E0FC-4BE7-A723-A63CB71ABB00}" srcOrd="0" destOrd="0" presId="urn:microsoft.com/office/officeart/2005/8/layout/vList2"/>
    <dgm:cxn modelId="{9C6EF85F-69DB-4C54-9FB1-5470026CD719}" type="presOf" srcId="{B92AFEAC-A4D6-4782-BF10-700D90D4001A}" destId="{44092EF1-3367-4F2A-ACB8-95CFFE573C1F}" srcOrd="0" destOrd="0" presId="urn:microsoft.com/office/officeart/2005/8/layout/vList2"/>
    <dgm:cxn modelId="{CC64386C-FBF6-4E67-8F39-F83C7563DAB7}" srcId="{147ABBF9-4239-42C9-A9FD-143A472EB911}" destId="{7731F3AE-8D26-4D21-99A0-1F134AAA97D0}" srcOrd="1" destOrd="0" parTransId="{21174C66-968E-41C4-B6A4-92ED36DAE167}" sibTransId="{C065CE01-1A13-42C0-B5B6-D8D7A465545B}"/>
    <dgm:cxn modelId="{EECF784C-3877-4331-AD74-03C3CDEDF53D}" srcId="{784ED390-06D8-4402-AF14-96868FC37BF6}" destId="{4CFB4EE7-1A1A-4BBF-9430-904C8B5C87F2}" srcOrd="1" destOrd="0" parTransId="{CEC03E9F-585D-4336-98CA-4AD65625AFE9}" sibTransId="{92F8E127-05BC-4447-BFB9-F6FFD2324BD6}"/>
    <dgm:cxn modelId="{39D7AB58-5587-4A7A-ABBA-CCC55C81E981}" srcId="{147ABBF9-4239-42C9-A9FD-143A472EB911}" destId="{DF5B5C50-B472-4058-ADE0-7F355C10F9CF}" srcOrd="0" destOrd="0" parTransId="{843668A8-641F-4164-AEFE-8F5646440276}" sibTransId="{A395698B-B4A0-4F79-B305-7EB0C47348C1}"/>
    <dgm:cxn modelId="{58AE9FA4-B733-4643-8954-D7B25F975259}" srcId="{4CFB4EE7-1A1A-4BBF-9430-904C8B5C87F2}" destId="{CBD3E686-917B-4370-A79C-847BC3D860A2}" srcOrd="2" destOrd="0" parTransId="{26FDC072-51C3-4E48-88C4-C4ECCC303CED}" sibTransId="{68883414-E1FD-4262-9BD1-FD2593877C58}"/>
    <dgm:cxn modelId="{015F74A5-4FA4-4934-8693-A9C8EF6E04EE}" type="presOf" srcId="{39710A79-7F36-4C5D-8A18-94FBA3E7AA0F}" destId="{036B74DE-E3FE-42BC-9F53-A447E619EAFC}" srcOrd="0" destOrd="2" presId="urn:microsoft.com/office/officeart/2005/8/layout/vList2"/>
    <dgm:cxn modelId="{FFFE3BA7-380D-4AE5-BA4B-2F182CB2DE1D}" type="presOf" srcId="{CBD3E686-917B-4370-A79C-847BC3D860A2}" destId="{027BA652-F567-4FD4-820B-C2C45C4DE8D6}" srcOrd="0" destOrd="2" presId="urn:microsoft.com/office/officeart/2005/8/layout/vList2"/>
    <dgm:cxn modelId="{C512A3AE-03DC-4F54-8542-582B74180760}" srcId="{4CFB4EE7-1A1A-4BBF-9430-904C8B5C87F2}" destId="{3EBEAFCF-E0BC-4833-A497-D897CDCE2469}" srcOrd="0" destOrd="0" parTransId="{967D62E0-DACC-49D1-BC42-06071FBBA89C}" sibTransId="{14E5A993-DDF7-4ACF-BEA0-008CA229C7B8}"/>
    <dgm:cxn modelId="{76B5EFE8-FF1E-417D-847E-EE376D0C40DA}" srcId="{147ABBF9-4239-42C9-A9FD-143A472EB911}" destId="{26288062-607C-43AF-A4BC-BF8900A3FB62}" srcOrd="3" destOrd="0" parTransId="{67A00189-A9EC-4815-9EA4-6E9C7B420AEF}" sibTransId="{6AF0E539-5A97-4E0E-8799-E99B74B6B3BA}"/>
    <dgm:cxn modelId="{BE9645EB-07B0-49B5-9249-6C89480226C2}" srcId="{784ED390-06D8-4402-AF14-96868FC37BF6}" destId="{B92AFEAC-A4D6-4782-BF10-700D90D4001A}" srcOrd="2" destOrd="0" parTransId="{CDBBA775-D19A-404F-A63D-99AF4AAA6FEB}" sibTransId="{3678BE75-75F6-4972-A358-4572C9BF7B84}"/>
    <dgm:cxn modelId="{D85B8DF0-2786-4518-953F-74528791A2D6}" type="presOf" srcId="{DABB7C56-53AA-4BE3-8505-A685C0F60CF9}" destId="{027BA652-F567-4FD4-820B-C2C45C4DE8D6}" srcOrd="0" destOrd="1" presId="urn:microsoft.com/office/officeart/2005/8/layout/vList2"/>
    <dgm:cxn modelId="{F56F9AFA-ADCD-4F92-826C-B6A906B42B9C}" type="presOf" srcId="{147ABBF9-4239-42C9-A9FD-143A472EB911}" destId="{0CCFD62B-E86D-4C7F-B037-0A7F5760A68E}" srcOrd="0" destOrd="0" presId="urn:microsoft.com/office/officeart/2005/8/layout/vList2"/>
    <dgm:cxn modelId="{DC700523-9E56-415C-8189-84DB48551975}" type="presParOf" srcId="{82CFBBF8-E0FC-4BE7-A723-A63CB71ABB00}" destId="{0CCFD62B-E86D-4C7F-B037-0A7F5760A68E}" srcOrd="0" destOrd="0" presId="urn:microsoft.com/office/officeart/2005/8/layout/vList2"/>
    <dgm:cxn modelId="{3C040052-4CBB-493A-98E2-77B603358DF3}" type="presParOf" srcId="{82CFBBF8-E0FC-4BE7-A723-A63CB71ABB00}" destId="{036B74DE-E3FE-42BC-9F53-A447E619EAFC}" srcOrd="1" destOrd="0" presId="urn:microsoft.com/office/officeart/2005/8/layout/vList2"/>
    <dgm:cxn modelId="{7E252CDD-260C-4B1D-8CFA-E62520915B94}" type="presParOf" srcId="{82CFBBF8-E0FC-4BE7-A723-A63CB71ABB00}" destId="{65D9844E-781B-40EF-85B0-3E20E86C18BE}" srcOrd="2" destOrd="0" presId="urn:microsoft.com/office/officeart/2005/8/layout/vList2"/>
    <dgm:cxn modelId="{70FFAD7C-40E2-4C40-A1E2-FD8DF79133BC}" type="presParOf" srcId="{82CFBBF8-E0FC-4BE7-A723-A63CB71ABB00}" destId="{027BA652-F567-4FD4-820B-C2C45C4DE8D6}" srcOrd="3" destOrd="0" presId="urn:microsoft.com/office/officeart/2005/8/layout/vList2"/>
    <dgm:cxn modelId="{E3D4EF02-D289-4127-BD9A-A5D4EEC6225F}" type="presParOf" srcId="{82CFBBF8-E0FC-4BE7-A723-A63CB71ABB00}" destId="{44092EF1-3367-4F2A-ACB8-95CFFE573C1F}" srcOrd="4" destOrd="0" presId="urn:microsoft.com/office/officeart/2005/8/layout/vList2"/>
    <dgm:cxn modelId="{A2217B62-B326-4985-8E2E-1347AEFFCA6F}" type="presParOf" srcId="{82CFBBF8-E0FC-4BE7-A723-A63CB71ABB00}" destId="{7A1EB3FE-027D-45D3-B058-3803D1772B5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B24925-902F-43D5-9901-B13FA8197333}" type="doc">
      <dgm:prSet loTypeId="urn:microsoft.com/office/officeart/2005/8/layout/chevron1" loCatId="process" qsTypeId="urn:microsoft.com/office/officeart/2005/8/quickstyle/3d1" qsCatId="3D" csTypeId="urn:microsoft.com/office/officeart/2005/8/colors/accent0_3" csCatId="mainScheme" phldr="1"/>
      <dgm:spPr/>
    </dgm:pt>
    <dgm:pt modelId="{78B49341-2232-42C9-80BD-7366D288F5E6}">
      <dgm:prSet phldrT="[Text]" custT="1"/>
      <dgm:spPr/>
      <dgm:t>
        <a:bodyPr/>
        <a:lstStyle/>
        <a:p>
          <a:r>
            <a:rPr lang="en-US" sz="2000" b="1" dirty="0">
              <a:latin typeface="Arial" panose="020B0604020202020204" pitchFamily="34" charset="0"/>
              <a:cs typeface="Arial" panose="020B0604020202020204" pitchFamily="34" charset="0"/>
            </a:rPr>
            <a:t>FY19</a:t>
          </a:r>
        </a:p>
      </dgm:t>
    </dgm:pt>
    <dgm:pt modelId="{DA6155AA-0723-4F3D-8A6F-CC8D86E53490}" type="parTrans" cxnId="{4F2D85E8-7E5D-4A0B-9F53-77DBE1979DF8}">
      <dgm:prSet/>
      <dgm:spPr/>
      <dgm:t>
        <a:bodyPr/>
        <a:lstStyle/>
        <a:p>
          <a:endParaRPr lang="en-US"/>
        </a:p>
      </dgm:t>
    </dgm:pt>
    <dgm:pt modelId="{5CBC0344-ACBE-4FCB-BA1B-FCBDD2DFAF1A}" type="sibTrans" cxnId="{4F2D85E8-7E5D-4A0B-9F53-77DBE1979DF8}">
      <dgm:prSet/>
      <dgm:spPr/>
      <dgm:t>
        <a:bodyPr/>
        <a:lstStyle/>
        <a:p>
          <a:endParaRPr lang="en-US"/>
        </a:p>
      </dgm:t>
    </dgm:pt>
    <dgm:pt modelId="{E5682AB0-ED9A-4185-B4D5-96496122B927}">
      <dgm:prSet phldrT="[Text]" custT="1"/>
      <dgm:spPr/>
      <dgm:t>
        <a:bodyPr/>
        <a:lstStyle/>
        <a:p>
          <a:r>
            <a:rPr lang="en-US" sz="2000" b="1" dirty="0">
              <a:latin typeface="Arial" panose="020B0604020202020204" pitchFamily="34" charset="0"/>
              <a:cs typeface="Arial" panose="020B0604020202020204" pitchFamily="34" charset="0"/>
            </a:rPr>
            <a:t>FY20</a:t>
          </a:r>
        </a:p>
      </dgm:t>
    </dgm:pt>
    <dgm:pt modelId="{9C9157DF-C9A7-4000-9338-4FE2B228EC10}" type="parTrans" cxnId="{C79F885E-3D55-40C7-B51A-4A4C63384C20}">
      <dgm:prSet/>
      <dgm:spPr/>
      <dgm:t>
        <a:bodyPr/>
        <a:lstStyle/>
        <a:p>
          <a:endParaRPr lang="en-US"/>
        </a:p>
      </dgm:t>
    </dgm:pt>
    <dgm:pt modelId="{A0CC223B-BF10-45AD-B0CB-F9105C7DB65A}" type="sibTrans" cxnId="{C79F885E-3D55-40C7-B51A-4A4C63384C20}">
      <dgm:prSet/>
      <dgm:spPr/>
      <dgm:t>
        <a:bodyPr/>
        <a:lstStyle/>
        <a:p>
          <a:endParaRPr lang="en-US"/>
        </a:p>
      </dgm:t>
    </dgm:pt>
    <dgm:pt modelId="{ABC7822B-D7C7-4CF9-99B7-AC6097718796}" type="pres">
      <dgm:prSet presAssocID="{9DB24925-902F-43D5-9901-B13FA8197333}" presName="Name0" presStyleCnt="0">
        <dgm:presLayoutVars>
          <dgm:dir/>
          <dgm:animLvl val="lvl"/>
          <dgm:resizeHandles val="exact"/>
        </dgm:presLayoutVars>
      </dgm:prSet>
      <dgm:spPr/>
    </dgm:pt>
    <dgm:pt modelId="{3A1CF733-C45C-4242-9C93-7BBE3F53FA64}" type="pres">
      <dgm:prSet presAssocID="{78B49341-2232-42C9-80BD-7366D288F5E6}" presName="parTxOnly" presStyleLbl="node1" presStyleIdx="0" presStyleCnt="2" custScaleX="53099" custScaleY="82645" custLinFactNeighborX="-54819">
        <dgm:presLayoutVars>
          <dgm:chMax val="0"/>
          <dgm:chPref val="0"/>
          <dgm:bulletEnabled val="1"/>
        </dgm:presLayoutVars>
      </dgm:prSet>
      <dgm:spPr/>
    </dgm:pt>
    <dgm:pt modelId="{CDC0812A-6967-4429-9062-B3791F40215D}" type="pres">
      <dgm:prSet presAssocID="{5CBC0344-ACBE-4FCB-BA1B-FCBDD2DFAF1A}" presName="parTxOnlySpace" presStyleCnt="0"/>
      <dgm:spPr/>
    </dgm:pt>
    <dgm:pt modelId="{326E3E48-A84F-4E32-B500-94E06C97BE0B}" type="pres">
      <dgm:prSet presAssocID="{E5682AB0-ED9A-4185-B4D5-96496122B927}" presName="parTxOnly" presStyleLbl="node1" presStyleIdx="1" presStyleCnt="2" custScaleX="39882" custScaleY="82645" custLinFactNeighborX="7263">
        <dgm:presLayoutVars>
          <dgm:chMax val="0"/>
          <dgm:chPref val="0"/>
          <dgm:bulletEnabled val="1"/>
        </dgm:presLayoutVars>
      </dgm:prSet>
      <dgm:spPr/>
    </dgm:pt>
  </dgm:ptLst>
  <dgm:cxnLst>
    <dgm:cxn modelId="{C79F885E-3D55-40C7-B51A-4A4C63384C20}" srcId="{9DB24925-902F-43D5-9901-B13FA8197333}" destId="{E5682AB0-ED9A-4185-B4D5-96496122B927}" srcOrd="1" destOrd="0" parTransId="{9C9157DF-C9A7-4000-9338-4FE2B228EC10}" sibTransId="{A0CC223B-BF10-45AD-B0CB-F9105C7DB65A}"/>
    <dgm:cxn modelId="{1029BA6E-2286-4E25-9BBB-5ABA3601B633}" type="presOf" srcId="{E5682AB0-ED9A-4185-B4D5-96496122B927}" destId="{326E3E48-A84F-4E32-B500-94E06C97BE0B}" srcOrd="0" destOrd="0" presId="urn:microsoft.com/office/officeart/2005/8/layout/chevron1"/>
    <dgm:cxn modelId="{3EB838CE-4434-4D13-A5AE-2ED002E30F93}" type="presOf" srcId="{78B49341-2232-42C9-80BD-7366D288F5E6}" destId="{3A1CF733-C45C-4242-9C93-7BBE3F53FA64}" srcOrd="0" destOrd="0" presId="urn:microsoft.com/office/officeart/2005/8/layout/chevron1"/>
    <dgm:cxn modelId="{4F2D85E8-7E5D-4A0B-9F53-77DBE1979DF8}" srcId="{9DB24925-902F-43D5-9901-B13FA8197333}" destId="{78B49341-2232-42C9-80BD-7366D288F5E6}" srcOrd="0" destOrd="0" parTransId="{DA6155AA-0723-4F3D-8A6F-CC8D86E53490}" sibTransId="{5CBC0344-ACBE-4FCB-BA1B-FCBDD2DFAF1A}"/>
    <dgm:cxn modelId="{3B2EBEE9-5F60-4CBC-A442-7B8F02BE2812}" type="presOf" srcId="{9DB24925-902F-43D5-9901-B13FA8197333}" destId="{ABC7822B-D7C7-4CF9-99B7-AC6097718796}" srcOrd="0" destOrd="0" presId="urn:microsoft.com/office/officeart/2005/8/layout/chevron1"/>
    <dgm:cxn modelId="{2513CEE4-AB7C-43FD-8081-64E0E1DAD0D4}" type="presParOf" srcId="{ABC7822B-D7C7-4CF9-99B7-AC6097718796}" destId="{3A1CF733-C45C-4242-9C93-7BBE3F53FA64}" srcOrd="0" destOrd="0" presId="urn:microsoft.com/office/officeart/2005/8/layout/chevron1"/>
    <dgm:cxn modelId="{072A2877-2739-4E58-BBB7-C75BBDD50690}" type="presParOf" srcId="{ABC7822B-D7C7-4CF9-99B7-AC6097718796}" destId="{CDC0812A-6967-4429-9062-B3791F40215D}" srcOrd="1" destOrd="0" presId="urn:microsoft.com/office/officeart/2005/8/layout/chevron1"/>
    <dgm:cxn modelId="{B7618079-FE72-4048-A8DC-EB31968C9149}" type="presParOf" srcId="{ABC7822B-D7C7-4CF9-99B7-AC6097718796}" destId="{326E3E48-A84F-4E32-B500-94E06C97BE0B}"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357BF-9174-4191-977D-30907AA9B763}">
      <dsp:nvSpPr>
        <dsp:cNvPr id="0" name=""/>
        <dsp:cNvSpPr/>
      </dsp:nvSpPr>
      <dsp:spPr>
        <a:xfrm rot="5400000">
          <a:off x="-121599" y="121740"/>
          <a:ext cx="810664" cy="5674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Fund Number</a:t>
          </a:r>
        </a:p>
      </dsp:txBody>
      <dsp:txXfrm rot="-5400000">
        <a:off x="1" y="283872"/>
        <a:ext cx="567464" cy="243200"/>
      </dsp:txXfrm>
    </dsp:sp>
    <dsp:sp modelId="{F83A92FD-4891-4EAA-A7EE-33607A4CD539}">
      <dsp:nvSpPr>
        <dsp:cNvPr id="0" name=""/>
        <dsp:cNvSpPr/>
      </dsp:nvSpPr>
      <dsp:spPr>
        <a:xfrm rot="5400000">
          <a:off x="4037310" y="-3469703"/>
          <a:ext cx="526931" cy="74666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There will be a new Fund Number to use.  Fund 016110</a:t>
          </a:r>
        </a:p>
      </dsp:txBody>
      <dsp:txXfrm rot="-5400000">
        <a:off x="567465" y="25865"/>
        <a:ext cx="7440899" cy="475485"/>
      </dsp:txXfrm>
    </dsp:sp>
    <dsp:sp modelId="{869DAC6E-2D39-4C48-A74B-3EE813E52D30}">
      <dsp:nvSpPr>
        <dsp:cNvPr id="0" name=""/>
        <dsp:cNvSpPr/>
      </dsp:nvSpPr>
      <dsp:spPr>
        <a:xfrm rot="5400000">
          <a:off x="-121599" y="810647"/>
          <a:ext cx="810664" cy="5674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Back Office</a:t>
          </a:r>
        </a:p>
      </dsp:txBody>
      <dsp:txXfrm rot="-5400000">
        <a:off x="1" y="972779"/>
        <a:ext cx="567464" cy="243200"/>
      </dsp:txXfrm>
    </dsp:sp>
    <dsp:sp modelId="{7A337313-42D9-4B59-AC5A-98D1A3E9FB28}">
      <dsp:nvSpPr>
        <dsp:cNvPr id="0" name=""/>
        <dsp:cNvSpPr/>
      </dsp:nvSpPr>
      <dsp:spPr>
        <a:xfrm rot="5400000">
          <a:off x="4037310" y="-2780797"/>
          <a:ext cx="526931" cy="74666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Finance/Admin Ops will update Payroll, Concur and PCard defaults</a:t>
          </a:r>
        </a:p>
      </dsp:txBody>
      <dsp:txXfrm rot="-5400000">
        <a:off x="567465" y="714771"/>
        <a:ext cx="7440899" cy="475485"/>
      </dsp:txXfrm>
    </dsp:sp>
    <dsp:sp modelId="{CB80448D-95A7-4199-AF94-AE0272B47988}">
      <dsp:nvSpPr>
        <dsp:cNvPr id="0" name=""/>
        <dsp:cNvSpPr/>
      </dsp:nvSpPr>
      <dsp:spPr>
        <a:xfrm rot="5400000">
          <a:off x="-121599" y="1499554"/>
          <a:ext cx="810664" cy="5674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POs</a:t>
          </a:r>
        </a:p>
      </dsp:txBody>
      <dsp:txXfrm rot="-5400000">
        <a:off x="1" y="1661686"/>
        <a:ext cx="567464" cy="243200"/>
      </dsp:txXfrm>
    </dsp:sp>
    <dsp:sp modelId="{A770DA75-9E5C-45EA-8A1B-E3578B83CBE6}">
      <dsp:nvSpPr>
        <dsp:cNvPr id="0" name=""/>
        <dsp:cNvSpPr/>
      </dsp:nvSpPr>
      <dsp:spPr>
        <a:xfrm rot="5400000">
          <a:off x="4037310" y="-2091890"/>
          <a:ext cx="526931" cy="74666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Open POs will need to be closed and new POs with new Fund will need to be opened</a:t>
          </a:r>
        </a:p>
      </dsp:txBody>
      <dsp:txXfrm rot="-5400000">
        <a:off x="567465" y="1403678"/>
        <a:ext cx="7440899" cy="475485"/>
      </dsp:txXfrm>
    </dsp:sp>
    <dsp:sp modelId="{F498B744-C438-4B0A-879B-62B1BC5EEDB7}">
      <dsp:nvSpPr>
        <dsp:cNvPr id="0" name=""/>
        <dsp:cNvSpPr/>
      </dsp:nvSpPr>
      <dsp:spPr>
        <a:xfrm rot="5400000">
          <a:off x="-121599" y="2188461"/>
          <a:ext cx="810664" cy="5674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Billings</a:t>
          </a:r>
        </a:p>
      </dsp:txBody>
      <dsp:txXfrm rot="-5400000">
        <a:off x="1" y="2350593"/>
        <a:ext cx="567464" cy="243200"/>
      </dsp:txXfrm>
    </dsp:sp>
    <dsp:sp modelId="{87F9970D-FD4F-4A90-A6F3-C1DDFD1D0EB6}">
      <dsp:nvSpPr>
        <dsp:cNvPr id="0" name=""/>
        <dsp:cNvSpPr/>
      </dsp:nvSpPr>
      <dsp:spPr>
        <a:xfrm rot="5400000">
          <a:off x="4037310" y="-1402983"/>
          <a:ext cx="526931" cy="74666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Internal Billings &amp; Service Centers costing strings will need to be updated</a:t>
          </a:r>
        </a:p>
      </dsp:txBody>
      <dsp:txXfrm rot="-5400000">
        <a:off x="567465" y="2092585"/>
        <a:ext cx="7440899" cy="475485"/>
      </dsp:txXfrm>
    </dsp:sp>
    <dsp:sp modelId="{E7BFAC2B-CFBF-4E0C-A3F8-17A6C939E18F}">
      <dsp:nvSpPr>
        <dsp:cNvPr id="0" name=""/>
        <dsp:cNvSpPr/>
      </dsp:nvSpPr>
      <dsp:spPr>
        <a:xfrm rot="5400000">
          <a:off x="-121599" y="2877368"/>
          <a:ext cx="810664" cy="5674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Disable</a:t>
          </a:r>
        </a:p>
      </dsp:txBody>
      <dsp:txXfrm rot="-5400000">
        <a:off x="1" y="3039500"/>
        <a:ext cx="567464" cy="243200"/>
      </dsp:txXfrm>
    </dsp:sp>
    <dsp:sp modelId="{613045FB-1507-4FCE-A5E9-61F8A2102F7E}">
      <dsp:nvSpPr>
        <dsp:cNvPr id="0" name=""/>
        <dsp:cNvSpPr/>
      </dsp:nvSpPr>
      <dsp:spPr>
        <a:xfrm rot="5400000">
          <a:off x="4037310" y="-714076"/>
          <a:ext cx="526931" cy="74666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Old Start Up Funds 000770, 000772 &amp; 000775 will be DISABLED in July</a:t>
          </a:r>
        </a:p>
      </dsp:txBody>
      <dsp:txXfrm rot="-5400000">
        <a:off x="567465" y="2781492"/>
        <a:ext cx="7440899" cy="475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39239-772B-4A82-BAAA-12275AF6FDFC}">
      <dsp:nvSpPr>
        <dsp:cNvPr id="0" name=""/>
        <dsp:cNvSpPr/>
      </dsp:nvSpPr>
      <dsp:spPr>
        <a:xfrm>
          <a:off x="0" y="196861"/>
          <a:ext cx="4340543"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Transaction Listing</a:t>
          </a:r>
        </a:p>
      </dsp:txBody>
      <dsp:txXfrm>
        <a:off x="22246" y="219107"/>
        <a:ext cx="4296051" cy="411223"/>
      </dsp:txXfrm>
    </dsp:sp>
    <dsp:sp modelId="{BC924B62-6855-4669-8471-9D2C4413265E}">
      <dsp:nvSpPr>
        <dsp:cNvPr id="0" name=""/>
        <dsp:cNvSpPr/>
      </dsp:nvSpPr>
      <dsp:spPr>
        <a:xfrm>
          <a:off x="0" y="652576"/>
          <a:ext cx="4340543"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Transaction Listing Customization created by Admin Ops will be shared with DAs to aggregate 000770, 000772, 000775 and 016110.</a:t>
          </a:r>
        </a:p>
      </dsp:txBody>
      <dsp:txXfrm>
        <a:off x="0" y="652576"/>
        <a:ext cx="4340543" cy="688274"/>
      </dsp:txXfrm>
    </dsp:sp>
    <dsp:sp modelId="{91864536-DB99-4029-AE7F-8ED265369A71}">
      <dsp:nvSpPr>
        <dsp:cNvPr id="0" name=""/>
        <dsp:cNvSpPr/>
      </dsp:nvSpPr>
      <dsp:spPr>
        <a:xfrm>
          <a:off x="0" y="1340851"/>
          <a:ext cx="4340543"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PI Dashboard</a:t>
          </a:r>
        </a:p>
      </dsp:txBody>
      <dsp:txXfrm>
        <a:off x="22246" y="1363097"/>
        <a:ext cx="4296051" cy="411223"/>
      </dsp:txXfrm>
    </dsp:sp>
    <dsp:sp modelId="{365B7510-29EF-453E-9F1A-1DAD77C3D2B5}">
      <dsp:nvSpPr>
        <dsp:cNvPr id="0" name=""/>
        <dsp:cNvSpPr/>
      </dsp:nvSpPr>
      <dsp:spPr>
        <a:xfrm>
          <a:off x="0" y="1796566"/>
          <a:ext cx="4340543"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Accounts with 000770, 000772 and 000775 will be updated to also include 016110.</a:t>
          </a:r>
        </a:p>
      </dsp:txBody>
      <dsp:txXfrm>
        <a:off x="0" y="1796566"/>
        <a:ext cx="4340543" cy="471960"/>
      </dsp:txXfrm>
    </dsp:sp>
    <dsp:sp modelId="{5B5AC40B-BB46-498E-8BD3-E3B8B750D5F3}">
      <dsp:nvSpPr>
        <dsp:cNvPr id="0" name=""/>
        <dsp:cNvSpPr/>
      </dsp:nvSpPr>
      <dsp:spPr>
        <a:xfrm>
          <a:off x="0" y="2268526"/>
          <a:ext cx="4340543"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Deficits</a:t>
          </a:r>
        </a:p>
      </dsp:txBody>
      <dsp:txXfrm>
        <a:off x="22246" y="2290772"/>
        <a:ext cx="4296051" cy="411223"/>
      </dsp:txXfrm>
    </dsp:sp>
    <dsp:sp modelId="{8EA08D67-179C-4E3A-8244-9923D3CDCB20}">
      <dsp:nvSpPr>
        <dsp:cNvPr id="0" name=""/>
        <dsp:cNvSpPr/>
      </dsp:nvSpPr>
      <dsp:spPr>
        <a:xfrm>
          <a:off x="0" y="2724241"/>
          <a:ext cx="4340543"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Faculty Start Up Deficits are defined as the aggregate of 000770, 000772, 000775 and 016110.  Fund Management Customization will be shared with DAs to identify deficits.</a:t>
          </a:r>
        </a:p>
      </dsp:txBody>
      <dsp:txXfrm>
        <a:off x="0" y="2724241"/>
        <a:ext cx="4340543" cy="904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FD62B-E86D-4C7F-B037-0A7F5760A68E}">
      <dsp:nvSpPr>
        <dsp:cNvPr id="0" name=""/>
        <dsp:cNvSpPr/>
      </dsp:nvSpPr>
      <dsp:spPr>
        <a:xfrm>
          <a:off x="0" y="148039"/>
          <a:ext cx="4332925"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Now</a:t>
          </a:r>
        </a:p>
      </dsp:txBody>
      <dsp:txXfrm>
        <a:off x="22246" y="170285"/>
        <a:ext cx="4288433" cy="411223"/>
      </dsp:txXfrm>
    </dsp:sp>
    <dsp:sp modelId="{036B74DE-E3FE-42BC-9F53-A447E619EAFC}">
      <dsp:nvSpPr>
        <dsp:cNvPr id="0" name=""/>
        <dsp:cNvSpPr/>
      </dsp:nvSpPr>
      <dsp:spPr>
        <a:xfrm>
          <a:off x="0" y="603754"/>
          <a:ext cx="4332925"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5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Purchase Assets with 016110</a:t>
          </a:r>
        </a:p>
        <a:p>
          <a:pPr marL="114300" lvl="1" indent="-114300" algn="l" defTabSz="666750">
            <a:lnSpc>
              <a:spcPct val="90000"/>
            </a:lnSpc>
            <a:spcBef>
              <a:spcPct val="0"/>
            </a:spcBef>
            <a:spcAft>
              <a:spcPct val="20000"/>
            </a:spcAft>
            <a:buChar char="•"/>
          </a:pPr>
          <a:r>
            <a:rPr lang="en-US" sz="1500" kern="1200" dirty="0"/>
            <a:t>Purchase Orders going into FY20, use Fund 016110</a:t>
          </a:r>
        </a:p>
        <a:p>
          <a:pPr marL="114300" lvl="1" indent="-114300" algn="l" defTabSz="666750">
            <a:lnSpc>
              <a:spcPct val="90000"/>
            </a:lnSpc>
            <a:spcBef>
              <a:spcPct val="0"/>
            </a:spcBef>
            <a:spcAft>
              <a:spcPct val="20000"/>
            </a:spcAft>
            <a:buChar char="•"/>
          </a:pPr>
          <a:r>
            <a:rPr lang="en-US" sz="1500" kern="1200" dirty="0"/>
            <a:t>PI Dashboard Accounts with current Start Up will be updated to include 016110</a:t>
          </a:r>
        </a:p>
        <a:p>
          <a:pPr marL="114300" lvl="1" indent="-114300" algn="l" defTabSz="666750">
            <a:lnSpc>
              <a:spcPct val="90000"/>
            </a:lnSpc>
            <a:spcBef>
              <a:spcPct val="0"/>
            </a:spcBef>
            <a:spcAft>
              <a:spcPct val="20000"/>
            </a:spcAft>
            <a:buChar char="•"/>
          </a:pPr>
          <a:r>
            <a:rPr lang="en-US" sz="1500" kern="1200" dirty="0"/>
            <a:t>Internal Billing review to get updates in place</a:t>
          </a:r>
        </a:p>
      </dsp:txBody>
      <dsp:txXfrm>
        <a:off x="0" y="603754"/>
        <a:ext cx="4332925" cy="1238895"/>
      </dsp:txXfrm>
    </dsp:sp>
    <dsp:sp modelId="{65D9844E-781B-40EF-85B0-3E20E86C18BE}">
      <dsp:nvSpPr>
        <dsp:cNvPr id="0" name=""/>
        <dsp:cNvSpPr/>
      </dsp:nvSpPr>
      <dsp:spPr>
        <a:xfrm>
          <a:off x="0" y="1842649"/>
          <a:ext cx="4332925"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June</a:t>
          </a:r>
        </a:p>
      </dsp:txBody>
      <dsp:txXfrm>
        <a:off x="22246" y="1864895"/>
        <a:ext cx="4288433" cy="411223"/>
      </dsp:txXfrm>
    </dsp:sp>
    <dsp:sp modelId="{027BA652-F567-4FD4-820B-C2C45C4DE8D6}">
      <dsp:nvSpPr>
        <dsp:cNvPr id="0" name=""/>
        <dsp:cNvSpPr/>
      </dsp:nvSpPr>
      <dsp:spPr>
        <a:xfrm>
          <a:off x="0" y="2298364"/>
          <a:ext cx="4332925"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5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Payroll, PCard and Concur defaults updated</a:t>
          </a:r>
        </a:p>
        <a:p>
          <a:pPr marL="114300" lvl="1" indent="-114300" algn="l" defTabSz="666750">
            <a:lnSpc>
              <a:spcPct val="90000"/>
            </a:lnSpc>
            <a:spcBef>
              <a:spcPct val="0"/>
            </a:spcBef>
            <a:spcAft>
              <a:spcPct val="20000"/>
            </a:spcAft>
            <a:buChar char="•"/>
          </a:pPr>
          <a:r>
            <a:rPr lang="en-US" sz="1500" kern="1200" dirty="0"/>
            <a:t>PI Dashboard Accounts added</a:t>
          </a:r>
        </a:p>
        <a:p>
          <a:pPr marL="114300" lvl="1" indent="-114300" algn="l" defTabSz="666750">
            <a:lnSpc>
              <a:spcPct val="90000"/>
            </a:lnSpc>
            <a:spcBef>
              <a:spcPct val="0"/>
            </a:spcBef>
            <a:spcAft>
              <a:spcPct val="20000"/>
            </a:spcAft>
            <a:buChar char="•"/>
          </a:pPr>
          <a:r>
            <a:rPr lang="en-US" sz="1500" kern="1200" dirty="0"/>
            <a:t>Transfer Balances to 016110</a:t>
          </a:r>
        </a:p>
      </dsp:txBody>
      <dsp:txXfrm>
        <a:off x="0" y="2298364"/>
        <a:ext cx="4332925" cy="786599"/>
      </dsp:txXfrm>
    </dsp:sp>
    <dsp:sp modelId="{44092EF1-3367-4F2A-ACB8-95CFFE573C1F}">
      <dsp:nvSpPr>
        <dsp:cNvPr id="0" name=""/>
        <dsp:cNvSpPr/>
      </dsp:nvSpPr>
      <dsp:spPr>
        <a:xfrm>
          <a:off x="0" y="3084964"/>
          <a:ext cx="4332925"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July</a:t>
          </a:r>
        </a:p>
      </dsp:txBody>
      <dsp:txXfrm>
        <a:off x="22246" y="3107210"/>
        <a:ext cx="4288433" cy="411223"/>
      </dsp:txXfrm>
    </dsp:sp>
    <dsp:sp modelId="{7A1EB3FE-027D-45D3-B058-3803D1772B54}">
      <dsp:nvSpPr>
        <dsp:cNvPr id="0" name=""/>
        <dsp:cNvSpPr/>
      </dsp:nvSpPr>
      <dsp:spPr>
        <a:xfrm>
          <a:off x="0" y="3540679"/>
          <a:ext cx="4332925"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5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Old Funds will be disabled</a:t>
          </a:r>
        </a:p>
      </dsp:txBody>
      <dsp:txXfrm>
        <a:off x="0" y="3540679"/>
        <a:ext cx="4332925" cy="314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CF733-C45C-4242-9C93-7BBE3F53FA64}">
      <dsp:nvSpPr>
        <dsp:cNvPr id="0" name=""/>
        <dsp:cNvSpPr/>
      </dsp:nvSpPr>
      <dsp:spPr>
        <a:xfrm>
          <a:off x="288925" y="0"/>
          <a:ext cx="4986756" cy="40060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FY19</a:t>
          </a:r>
        </a:p>
      </dsp:txBody>
      <dsp:txXfrm>
        <a:off x="489226" y="0"/>
        <a:ext cx="4586154" cy="400602"/>
      </dsp:txXfrm>
    </dsp:sp>
    <dsp:sp modelId="{326E3E48-A84F-4E32-B500-94E06C97BE0B}">
      <dsp:nvSpPr>
        <dsp:cNvPr id="0" name=""/>
        <dsp:cNvSpPr/>
      </dsp:nvSpPr>
      <dsp:spPr>
        <a:xfrm>
          <a:off x="4919577" y="0"/>
          <a:ext cx="3745491" cy="40060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FY20</a:t>
          </a:r>
        </a:p>
      </dsp:txBody>
      <dsp:txXfrm>
        <a:off x="5119878" y="0"/>
        <a:ext cx="3344889" cy="40060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11" y="0"/>
            <a:ext cx="3038475" cy="462120"/>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lnSpc>
                <a:spcPct val="100000"/>
              </a:lnSpc>
              <a:spcBef>
                <a:spcPct val="0"/>
              </a:spcBef>
              <a:defRPr sz="1200">
                <a:solidFill>
                  <a:schemeClr val="tx1"/>
                </a:solidFill>
              </a:defRPr>
            </a:lvl1pPr>
          </a:lstStyle>
          <a:p>
            <a:pPr>
              <a:defRPr/>
            </a:pPr>
            <a:endParaRPr lang="en-US" dirty="0"/>
          </a:p>
        </p:txBody>
      </p:sp>
      <p:sp>
        <p:nvSpPr>
          <p:cNvPr id="81923" name="Rectangle 3"/>
          <p:cNvSpPr>
            <a:spLocks noGrp="1" noChangeArrowheads="1"/>
          </p:cNvSpPr>
          <p:nvPr>
            <p:ph type="dt" sz="quarter" idx="1"/>
          </p:nvPr>
        </p:nvSpPr>
        <p:spPr bwMode="auto">
          <a:xfrm>
            <a:off x="3970348" y="0"/>
            <a:ext cx="3038475" cy="462120"/>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lnSpc>
                <a:spcPct val="100000"/>
              </a:lnSpc>
              <a:spcBef>
                <a:spcPct val="0"/>
              </a:spcBef>
              <a:defRPr sz="1200">
                <a:solidFill>
                  <a:schemeClr val="tx1"/>
                </a:solidFill>
              </a:defRPr>
            </a:lvl1pPr>
          </a:lstStyle>
          <a:p>
            <a:pPr>
              <a:defRPr/>
            </a:pPr>
            <a:endParaRPr lang="en-US" dirty="0"/>
          </a:p>
        </p:txBody>
      </p:sp>
      <p:sp>
        <p:nvSpPr>
          <p:cNvPr id="81924" name="Rectangle 4"/>
          <p:cNvSpPr>
            <a:spLocks noGrp="1" noChangeArrowheads="1"/>
          </p:cNvSpPr>
          <p:nvPr>
            <p:ph type="ftr" sz="quarter" idx="2"/>
          </p:nvPr>
        </p:nvSpPr>
        <p:spPr bwMode="auto">
          <a:xfrm>
            <a:off x="11" y="8772378"/>
            <a:ext cx="3038475" cy="462120"/>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lnSpc>
                <a:spcPct val="100000"/>
              </a:lnSpc>
              <a:spcBef>
                <a:spcPct val="0"/>
              </a:spcBef>
              <a:defRPr sz="1200">
                <a:solidFill>
                  <a:schemeClr val="tx1"/>
                </a:solidFill>
              </a:defRPr>
            </a:lvl1pPr>
          </a:lstStyle>
          <a:p>
            <a:pPr>
              <a:defRPr/>
            </a:pPr>
            <a:endParaRPr lang="en-US" dirty="0"/>
          </a:p>
        </p:txBody>
      </p:sp>
      <p:sp>
        <p:nvSpPr>
          <p:cNvPr id="81925" name="Rectangle 5"/>
          <p:cNvSpPr>
            <a:spLocks noGrp="1" noChangeArrowheads="1"/>
          </p:cNvSpPr>
          <p:nvPr>
            <p:ph type="sldNum" sz="quarter" idx="3"/>
          </p:nvPr>
        </p:nvSpPr>
        <p:spPr bwMode="auto">
          <a:xfrm>
            <a:off x="3970348" y="8772378"/>
            <a:ext cx="3038475" cy="462120"/>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lnSpc>
                <a:spcPct val="100000"/>
              </a:lnSpc>
              <a:spcBef>
                <a:spcPct val="0"/>
              </a:spcBef>
              <a:defRPr sz="1200">
                <a:solidFill>
                  <a:schemeClr val="tx1"/>
                </a:solidFill>
              </a:defRPr>
            </a:lvl1pPr>
          </a:lstStyle>
          <a:p>
            <a:pPr>
              <a:defRPr/>
            </a:pPr>
            <a:fld id="{C8F228FD-76E9-4F14-A90D-10ACA0AA46B6}" type="slidenum">
              <a:rPr lang="en-US"/>
              <a:pPr>
                <a:defRPr/>
              </a:pPr>
              <a:t>‹#›</a:t>
            </a:fld>
            <a:endParaRPr lang="en-US" dirty="0"/>
          </a:p>
        </p:txBody>
      </p:sp>
    </p:spTree>
    <p:extLst>
      <p:ext uri="{BB962C8B-B14F-4D97-AF65-F5344CB8AC3E}">
        <p14:creationId xmlns:p14="http://schemas.microsoft.com/office/powerpoint/2010/main" val="1155130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11" y="0"/>
            <a:ext cx="3038475" cy="462120"/>
          </a:xfrm>
          <a:prstGeom prst="rect">
            <a:avLst/>
          </a:prstGeom>
          <a:noFill/>
          <a:ln w="9525">
            <a:noFill/>
            <a:miter lim="800000"/>
            <a:headEnd/>
            <a:tailEnd/>
          </a:ln>
          <a:effectLst/>
        </p:spPr>
        <p:txBody>
          <a:bodyPr vert="horz" wrap="square" lIns="92419" tIns="46209" rIns="92419" bIns="46209" numCol="1" anchor="t" anchorCtr="0" compatLnSpc="1">
            <a:prstTxWarp prst="textNoShape">
              <a:avLst/>
            </a:prstTxWarp>
          </a:bodyPr>
          <a:lstStyle>
            <a:lvl1pPr algn="l" defTabSz="923653">
              <a:lnSpc>
                <a:spcPct val="100000"/>
              </a:lnSpc>
              <a:spcBef>
                <a:spcPct val="0"/>
              </a:spcBef>
              <a:defRPr sz="1200">
                <a:solidFill>
                  <a:schemeClr val="tx1"/>
                </a:solidFill>
              </a:defRPr>
            </a:lvl1pPr>
          </a:lstStyle>
          <a:p>
            <a:pPr>
              <a:defRPr/>
            </a:pPr>
            <a:endParaRPr lang="en-US" dirty="0"/>
          </a:p>
        </p:txBody>
      </p:sp>
      <p:sp>
        <p:nvSpPr>
          <p:cNvPr id="29699" name="Rectangle 3"/>
          <p:cNvSpPr>
            <a:spLocks noGrp="1" noChangeArrowheads="1"/>
          </p:cNvSpPr>
          <p:nvPr>
            <p:ph type="dt" idx="1"/>
          </p:nvPr>
        </p:nvSpPr>
        <p:spPr bwMode="auto">
          <a:xfrm>
            <a:off x="3970348" y="0"/>
            <a:ext cx="3038475" cy="462120"/>
          </a:xfrm>
          <a:prstGeom prst="rect">
            <a:avLst/>
          </a:prstGeom>
          <a:noFill/>
          <a:ln w="9525">
            <a:noFill/>
            <a:miter lim="800000"/>
            <a:headEnd/>
            <a:tailEnd/>
          </a:ln>
          <a:effectLst/>
        </p:spPr>
        <p:txBody>
          <a:bodyPr vert="horz" wrap="square" lIns="92419" tIns="46209" rIns="92419" bIns="46209" numCol="1" anchor="t" anchorCtr="0" compatLnSpc="1">
            <a:prstTxWarp prst="textNoShape">
              <a:avLst/>
            </a:prstTxWarp>
          </a:bodyPr>
          <a:lstStyle>
            <a:lvl1pPr algn="r" defTabSz="923653">
              <a:lnSpc>
                <a:spcPct val="100000"/>
              </a:lnSpc>
              <a:spcBef>
                <a:spcPct val="0"/>
              </a:spcBef>
              <a:defRPr sz="1200">
                <a:solidFill>
                  <a:schemeClr val="tx1"/>
                </a:solidFill>
              </a:defRPr>
            </a:lvl1pPr>
          </a:lstStyle>
          <a:p>
            <a:pPr>
              <a:defRPr/>
            </a:pPr>
            <a:endParaRPr lang="en-US" dirty="0"/>
          </a:p>
        </p:txBody>
      </p:sp>
      <p:sp>
        <p:nvSpPr>
          <p:cNvPr id="52228"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1675" y="4387774"/>
            <a:ext cx="5608638" cy="4155919"/>
          </a:xfrm>
          <a:prstGeom prst="rect">
            <a:avLst/>
          </a:prstGeom>
          <a:noFill/>
          <a:ln w="9525">
            <a:noFill/>
            <a:miter lim="800000"/>
            <a:headEnd/>
            <a:tailEnd/>
          </a:ln>
          <a:effectLst/>
        </p:spPr>
        <p:txBody>
          <a:bodyPr vert="horz" wrap="square" lIns="92419" tIns="46209" rIns="92419" bIns="462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11" y="8772378"/>
            <a:ext cx="3038475" cy="462120"/>
          </a:xfrm>
          <a:prstGeom prst="rect">
            <a:avLst/>
          </a:prstGeom>
          <a:noFill/>
          <a:ln w="9525">
            <a:noFill/>
            <a:miter lim="800000"/>
            <a:headEnd/>
            <a:tailEnd/>
          </a:ln>
          <a:effectLst/>
        </p:spPr>
        <p:txBody>
          <a:bodyPr vert="horz" wrap="square" lIns="92419" tIns="46209" rIns="92419" bIns="46209" numCol="1" anchor="b" anchorCtr="0" compatLnSpc="1">
            <a:prstTxWarp prst="textNoShape">
              <a:avLst/>
            </a:prstTxWarp>
          </a:bodyPr>
          <a:lstStyle>
            <a:lvl1pPr algn="l" defTabSz="923653">
              <a:lnSpc>
                <a:spcPct val="100000"/>
              </a:lnSpc>
              <a:spcBef>
                <a:spcPct val="0"/>
              </a:spcBef>
              <a:defRPr sz="1200">
                <a:solidFill>
                  <a:schemeClr val="tx1"/>
                </a:solidFill>
              </a:defRPr>
            </a:lvl1pPr>
          </a:lstStyle>
          <a:p>
            <a:pPr>
              <a:defRPr/>
            </a:pPr>
            <a:endParaRPr lang="en-US" dirty="0"/>
          </a:p>
        </p:txBody>
      </p:sp>
      <p:sp>
        <p:nvSpPr>
          <p:cNvPr id="29703" name="Rectangle 7"/>
          <p:cNvSpPr>
            <a:spLocks noGrp="1" noChangeArrowheads="1"/>
          </p:cNvSpPr>
          <p:nvPr>
            <p:ph type="sldNum" sz="quarter" idx="5"/>
          </p:nvPr>
        </p:nvSpPr>
        <p:spPr bwMode="auto">
          <a:xfrm>
            <a:off x="3970348" y="8772378"/>
            <a:ext cx="3038475" cy="462120"/>
          </a:xfrm>
          <a:prstGeom prst="rect">
            <a:avLst/>
          </a:prstGeom>
          <a:noFill/>
          <a:ln w="9525">
            <a:noFill/>
            <a:miter lim="800000"/>
            <a:headEnd/>
            <a:tailEnd/>
          </a:ln>
          <a:effectLst/>
        </p:spPr>
        <p:txBody>
          <a:bodyPr vert="horz" wrap="square" lIns="92419" tIns="46209" rIns="92419" bIns="46209" numCol="1" anchor="b" anchorCtr="0" compatLnSpc="1">
            <a:prstTxWarp prst="textNoShape">
              <a:avLst/>
            </a:prstTxWarp>
          </a:bodyPr>
          <a:lstStyle>
            <a:lvl1pPr algn="r" defTabSz="923653">
              <a:lnSpc>
                <a:spcPct val="100000"/>
              </a:lnSpc>
              <a:spcBef>
                <a:spcPct val="0"/>
              </a:spcBef>
              <a:defRPr sz="1200">
                <a:solidFill>
                  <a:schemeClr val="tx1"/>
                </a:solidFill>
              </a:defRPr>
            </a:lvl1pPr>
          </a:lstStyle>
          <a:p>
            <a:pPr>
              <a:defRPr/>
            </a:pPr>
            <a:fld id="{86612178-27A5-466B-9637-79029E7A2A1E}" type="slidenum">
              <a:rPr lang="en-US"/>
              <a:pPr>
                <a:defRPr/>
              </a:pPr>
              <a:t>‹#›</a:t>
            </a:fld>
            <a:endParaRPr lang="en-US" dirty="0"/>
          </a:p>
        </p:txBody>
      </p:sp>
    </p:spTree>
    <p:extLst>
      <p:ext uri="{BB962C8B-B14F-4D97-AF65-F5344CB8AC3E}">
        <p14:creationId xmlns:p14="http://schemas.microsoft.com/office/powerpoint/2010/main" val="38828677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9328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0195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buFontTx/>
              <a:buChar char="•"/>
              <a:defRPr/>
            </a:pPr>
            <a:endParaRPr lang="en-US" dirty="0"/>
          </a:p>
        </p:txBody>
      </p:sp>
    </p:spTree>
    <p:extLst>
      <p:ext uri="{BB962C8B-B14F-4D97-AF65-F5344CB8AC3E}">
        <p14:creationId xmlns:p14="http://schemas.microsoft.com/office/powerpoint/2010/main" val="56414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802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22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10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5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744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946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925" eaLnBrk="0" hangingPunct="0">
              <a:defRPr sz="3200">
                <a:solidFill>
                  <a:schemeClr val="bg2"/>
                </a:solidFill>
                <a:latin typeface="Arial" pitchFamily="34" charset="0"/>
                <a:ea typeface="ＭＳ Ｐゴシック" pitchFamily="34" charset="-128"/>
              </a:defRPr>
            </a:lvl1pPr>
            <a:lvl2pPr marL="742950" indent="-285750" defTabSz="923925" eaLnBrk="0" hangingPunct="0">
              <a:defRPr sz="3200">
                <a:solidFill>
                  <a:schemeClr val="bg2"/>
                </a:solidFill>
                <a:latin typeface="Arial" pitchFamily="34" charset="0"/>
                <a:ea typeface="ＭＳ Ｐゴシック" pitchFamily="34" charset="-128"/>
              </a:defRPr>
            </a:lvl2pPr>
            <a:lvl3pPr marL="1143000" indent="-228600" defTabSz="923925" eaLnBrk="0" hangingPunct="0">
              <a:defRPr sz="3200">
                <a:solidFill>
                  <a:schemeClr val="bg2"/>
                </a:solidFill>
                <a:latin typeface="Arial" pitchFamily="34" charset="0"/>
                <a:ea typeface="ＭＳ Ｐゴシック" pitchFamily="34" charset="-128"/>
              </a:defRPr>
            </a:lvl3pPr>
            <a:lvl4pPr marL="1600200" indent="-228600" defTabSz="923925" eaLnBrk="0" hangingPunct="0">
              <a:defRPr sz="3200">
                <a:solidFill>
                  <a:schemeClr val="bg2"/>
                </a:solidFill>
                <a:latin typeface="Arial" pitchFamily="34" charset="0"/>
                <a:ea typeface="ＭＳ Ｐゴシック" pitchFamily="34" charset="-128"/>
              </a:defRPr>
            </a:lvl4pPr>
            <a:lvl5pPr marL="2057400" indent="-228600" defTabSz="923925" eaLnBrk="0" hangingPunct="0">
              <a:defRPr sz="3200">
                <a:solidFill>
                  <a:schemeClr val="bg2"/>
                </a:solidFill>
                <a:latin typeface="Arial" pitchFamily="34" charset="0"/>
                <a:ea typeface="ＭＳ Ｐゴシック" pitchFamily="34" charset="-128"/>
              </a:defRPr>
            </a:lvl5pPr>
            <a:lvl6pPr marL="2514600" indent="-228600" defTabSz="923925"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6pPr>
            <a:lvl7pPr marL="2971800" indent="-228600" defTabSz="923925"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7pPr>
            <a:lvl8pPr marL="3429000" indent="-228600" defTabSz="923925"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8pPr>
            <a:lvl9pPr marL="3886200" indent="-228600" defTabSz="923925"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3AFE5C8-946B-437E-87BC-C5FE5FAD9850}"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7278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A738F-8C4D-4AA4-BF67-2C30BD5F1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6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023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A738F-8C4D-4AA4-BF67-2C30BD5F1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7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A738F-8C4D-4AA4-BF67-2C30BD5F1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8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buFontTx/>
              <a:buChar char="•"/>
              <a:defRPr/>
            </a:pPr>
            <a:endParaRPr lang="en-US" dirty="0"/>
          </a:p>
        </p:txBody>
      </p:sp>
    </p:spTree>
    <p:extLst>
      <p:ext uri="{BB962C8B-B14F-4D97-AF65-F5344CB8AC3E}">
        <p14:creationId xmlns:p14="http://schemas.microsoft.com/office/powerpoint/2010/main" val="1934946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52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959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Shape 112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28" name="Shape 112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09" name="Shape 120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068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65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buFontTx/>
              <a:buChar char="•"/>
              <a:defRPr/>
            </a:pPr>
            <a:endParaRPr lang="en-US" dirty="0"/>
          </a:p>
        </p:txBody>
      </p:sp>
    </p:spTree>
    <p:extLst>
      <p:ext uri="{BB962C8B-B14F-4D97-AF65-F5344CB8AC3E}">
        <p14:creationId xmlns:p14="http://schemas.microsoft.com/office/powerpoint/2010/main" val="136273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612178-27A5-466B-9637-79029E7A2A1E}" type="slidenum">
              <a:rPr lang="en-US" smtClean="0"/>
              <a:pPr>
                <a:defRPr/>
              </a:pPr>
              <a:t>3</a:t>
            </a:fld>
            <a:endParaRPr lang="en-US" dirty="0"/>
          </a:p>
        </p:txBody>
      </p:sp>
    </p:spTree>
    <p:extLst>
      <p:ext uri="{BB962C8B-B14F-4D97-AF65-F5344CB8AC3E}">
        <p14:creationId xmlns:p14="http://schemas.microsoft.com/office/powerpoint/2010/main" val="1892177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ct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91382-C251-42BB-81E7-1CD989320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89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26DC9E-1877-4513-BC3C-C56F6D8E6ABE}"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240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C60658-50BA-434F-ADFF-1C03EC782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676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91382-C251-42BB-81E7-1CD989320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03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91382-C251-42BB-81E7-1CD989320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461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buFontTx/>
              <a:buChar char="•"/>
              <a:defRPr/>
            </a:pPr>
            <a:endParaRPr lang="en-US" dirty="0"/>
          </a:p>
        </p:txBody>
      </p:sp>
    </p:spTree>
    <p:extLst>
      <p:ext uri="{BB962C8B-B14F-4D97-AF65-F5344CB8AC3E}">
        <p14:creationId xmlns:p14="http://schemas.microsoft.com/office/powerpoint/2010/main" val="1091539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73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375733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3588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8687" lvl="0" indent="0" defTabSz="949478">
              <a:buFont typeface="Arial" panose="020B0604020202020204" pitchFamily="34" charset="0"/>
              <a:buNone/>
              <a:defRPr/>
            </a:pPr>
            <a:endParaRPr lang="en-US" sz="2400" baseline="0" dirty="0"/>
          </a:p>
        </p:txBody>
      </p:sp>
    </p:spTree>
    <p:extLst>
      <p:ext uri="{BB962C8B-B14F-4D97-AF65-F5344CB8AC3E}">
        <p14:creationId xmlns:p14="http://schemas.microsoft.com/office/powerpoint/2010/main" val="66945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EA486-D730-4AD2-A929-EB7ACBE61B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11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85101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Tree>
    <p:extLst>
      <p:ext uri="{BB962C8B-B14F-4D97-AF65-F5344CB8AC3E}">
        <p14:creationId xmlns:p14="http://schemas.microsoft.com/office/powerpoint/2010/main" val="866805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baseline="0" dirty="0"/>
          </a:p>
          <a:p>
            <a:endParaRPr lang="en-US" dirty="0"/>
          </a:p>
        </p:txBody>
      </p:sp>
    </p:spTree>
    <p:extLst>
      <p:ext uri="{BB962C8B-B14F-4D97-AF65-F5344CB8AC3E}">
        <p14:creationId xmlns:p14="http://schemas.microsoft.com/office/powerpoint/2010/main" val="882884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56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latin typeface="Scto Grotesk A Light"/>
            </a:endParaRPr>
          </a:p>
        </p:txBody>
      </p:sp>
    </p:spTree>
    <p:extLst>
      <p:ext uri="{BB962C8B-B14F-4D97-AF65-F5344CB8AC3E}">
        <p14:creationId xmlns:p14="http://schemas.microsoft.com/office/powerpoint/2010/main" val="342366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buFontTx/>
              <a:buChar char="•"/>
              <a:defRPr/>
            </a:pPr>
            <a:endParaRPr lang="en-US" dirty="0"/>
          </a:p>
        </p:txBody>
      </p:sp>
    </p:spTree>
    <p:extLst>
      <p:ext uri="{BB962C8B-B14F-4D97-AF65-F5344CB8AC3E}">
        <p14:creationId xmlns:p14="http://schemas.microsoft.com/office/powerpoint/2010/main" val="28238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612178-27A5-466B-9637-79029E7A2A1E}" type="slidenum">
              <a:rPr lang="en-US" smtClean="0">
                <a:solidFill>
                  <a:srgbClr val="EEECE1"/>
                </a:solidFill>
              </a:rPr>
              <a:pPr>
                <a:defRPr/>
              </a:pPr>
              <a:t>6</a:t>
            </a:fld>
            <a:endParaRPr lang="en-US" dirty="0">
              <a:solidFill>
                <a:srgbClr val="EEECE1"/>
              </a:solidFill>
            </a:endParaRPr>
          </a:p>
        </p:txBody>
      </p:sp>
    </p:spTree>
    <p:extLst>
      <p:ext uri="{BB962C8B-B14F-4D97-AF65-F5344CB8AC3E}">
        <p14:creationId xmlns:p14="http://schemas.microsoft.com/office/powerpoint/2010/main" val="81556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EEECE1"/>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EEECE1"/>
              </a:solidFill>
              <a:effectLst/>
              <a:uLnTx/>
              <a:uFillTx/>
              <a:latin typeface="Arial" charset="0"/>
              <a:ea typeface="+mn-ea"/>
              <a:cs typeface="+mn-cs"/>
            </a:endParaRPr>
          </a:p>
        </p:txBody>
      </p:sp>
    </p:spTree>
    <p:extLst>
      <p:ext uri="{BB962C8B-B14F-4D97-AF65-F5344CB8AC3E}">
        <p14:creationId xmlns:p14="http://schemas.microsoft.com/office/powerpoint/2010/main" val="180656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968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653" rtl="0" eaLnBrk="1" fontAlgn="base" latinLnBrk="0" hangingPunct="1">
              <a:lnSpc>
                <a:spcPct val="100000"/>
              </a:lnSpc>
              <a:spcBef>
                <a:spcPct val="0"/>
              </a:spcBef>
              <a:spcAft>
                <a:spcPct val="0"/>
              </a:spcAft>
              <a:buClrTx/>
              <a:buSzTx/>
              <a:buFontTx/>
              <a:buNone/>
              <a:tabLst/>
              <a:defRPr/>
            </a:pPr>
            <a:fld id="{86612178-27A5-466B-9637-79029E7A2A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65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6401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307138"/>
            <a:ext cx="9144000" cy="53975"/>
          </a:xfrm>
          <a:prstGeom prst="rect">
            <a:avLst/>
          </a:prstGeom>
          <a:solidFill>
            <a:srgbClr val="800000"/>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chemeClr val="tx1"/>
              </a:solidFill>
              <a:latin typeface="Times New Roman" pitchFamily="18" charset="0"/>
            </a:endParaRPr>
          </a:p>
        </p:txBody>
      </p:sp>
      <p:sp>
        <p:nvSpPr>
          <p:cNvPr id="5" name="Rectangle 3"/>
          <p:cNvSpPr>
            <a:spLocks noChangeArrowheads="1"/>
          </p:cNvSpPr>
          <p:nvPr/>
        </p:nvSpPr>
        <p:spPr bwMode="auto">
          <a:xfrm>
            <a:off x="0" y="1685925"/>
            <a:ext cx="9144000" cy="2286000"/>
          </a:xfrm>
          <a:prstGeom prst="rect">
            <a:avLst/>
          </a:prstGeom>
          <a:solidFill>
            <a:srgbClr val="800000"/>
          </a:solidFill>
          <a:ln w="9525" algn="ctr">
            <a:noFill/>
            <a:miter lim="800000"/>
            <a:headEnd/>
            <a:tailEnd/>
          </a:ln>
          <a:effectLst/>
        </p:spPr>
        <p:txBody>
          <a:bodyPr wrap="none" anchor="ctr"/>
          <a:lstStyle/>
          <a:p>
            <a:pPr eaLnBrk="0" hangingPunct="0">
              <a:lnSpc>
                <a:spcPct val="100000"/>
              </a:lnSpc>
              <a:spcBef>
                <a:spcPct val="0"/>
              </a:spcBef>
              <a:defRPr/>
            </a:pPr>
            <a:endParaRPr lang="en-US" sz="1000" dirty="0">
              <a:solidFill>
                <a:schemeClr val="tx1"/>
              </a:solidFill>
              <a:latin typeface="Helvetica" pitchFamily="34" charset="0"/>
              <a:cs typeface="Arial" charset="0"/>
            </a:endParaRPr>
          </a:p>
        </p:txBody>
      </p:sp>
      <p:sp>
        <p:nvSpPr>
          <p:cNvPr id="5125" name="Rectangle 5"/>
          <p:cNvSpPr>
            <a:spLocks noGrp="1" noChangeArrowheads="1"/>
          </p:cNvSpPr>
          <p:nvPr>
            <p:ph type="ctrTitle" sz="quarter"/>
          </p:nvPr>
        </p:nvSpPr>
        <p:spPr>
          <a:xfrm>
            <a:off x="454025" y="2032000"/>
            <a:ext cx="7772400" cy="1470025"/>
          </a:xfrm>
        </p:spPr>
        <p:txBody>
          <a:bodyPr/>
          <a:lstStyle>
            <a:lvl1pPr>
              <a:lnSpc>
                <a:spcPct val="100000"/>
              </a:lnSpc>
              <a:defRPr sz="2400" b="1">
                <a:solidFill>
                  <a:schemeClr val="bg1"/>
                </a:solidFill>
              </a:defRPr>
            </a:lvl1pPr>
          </a:lstStyle>
          <a:p>
            <a:r>
              <a:rPr lang="en-US"/>
              <a:t>Click to edit Master title style</a:t>
            </a:r>
          </a:p>
        </p:txBody>
      </p:sp>
      <p:sp>
        <p:nvSpPr>
          <p:cNvPr id="5126" name="Rectangle 6"/>
          <p:cNvSpPr>
            <a:spLocks noGrp="1" noChangeArrowheads="1"/>
          </p:cNvSpPr>
          <p:nvPr>
            <p:ph type="subTitle" sz="quarter" idx="1"/>
          </p:nvPr>
        </p:nvSpPr>
        <p:spPr>
          <a:xfrm>
            <a:off x="5419725" y="4310063"/>
            <a:ext cx="2832100" cy="1752600"/>
          </a:xfrm>
        </p:spPr>
        <p:txBody>
          <a:bodyPr/>
          <a:lstStyle>
            <a:lvl1pPr marL="0" indent="0" algn="ctr">
              <a:buFontTx/>
              <a:buNone/>
              <a:defRPr sz="1400"/>
            </a:lvl1pPr>
          </a:lstStyle>
          <a:p>
            <a:r>
              <a:rPr lang="en-US"/>
              <a:t>Click to edit Master subtitle style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52400"/>
            <a:ext cx="152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2768" y="976872"/>
            <a:ext cx="7114032" cy="1362075"/>
          </a:xfrm>
        </p:spPr>
        <p:txBody>
          <a:bodyPr anchor="t"/>
          <a:lstStyle>
            <a:lvl1pPr algn="l">
              <a:defRPr sz="3600" b="1" cap="none">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72768" y="2467345"/>
            <a:ext cx="7114032" cy="1270074"/>
          </a:xfrm>
        </p:spPr>
        <p:txBody>
          <a:bodyPr/>
          <a:lstStyle>
            <a:lvl1pPr marL="0" indent="0">
              <a:lnSpc>
                <a:spcPts val="3000"/>
              </a:lnSpc>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4475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839" y="237743"/>
            <a:ext cx="8147961" cy="1095757"/>
          </a:xfrm>
        </p:spPr>
        <p:txBody>
          <a:bodyPr/>
          <a:lstStyle/>
          <a:p>
            <a:r>
              <a:rPr lang="en-US"/>
              <a:t>Click to edit Master title style</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33A70B37-B44F-4DB8-B8A1-8C3D79431ADE}"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24546140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line Head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839" y="237744"/>
            <a:ext cx="8147961" cy="1097280"/>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538838" y="2114381"/>
            <a:ext cx="8147961" cy="38092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5380038" y="6400800"/>
            <a:ext cx="2895600" cy="365125"/>
          </a:xfrm>
          <a:prstGeom prst="rect">
            <a:avLst/>
          </a:prstGeom>
        </p:spPr>
        <p:txBody>
          <a:bodyPr/>
          <a:lstStyle>
            <a:lvl1pPr>
              <a:defRPr/>
            </a:lvl1pPr>
          </a:lstStyle>
          <a:p>
            <a:pPr defTabSz="457200" fontAlgn="base">
              <a:spcBef>
                <a:spcPct val="0"/>
              </a:spcBef>
              <a:spcAft>
                <a:spcPct val="0"/>
              </a:spcAft>
              <a:defRPr/>
            </a:pPr>
            <a:endParaRPr lang="en-US" dirty="0">
              <a:solidFill>
                <a:srgbClr val="532F64"/>
              </a:solidFill>
              <a:ea typeface="ＭＳ Ｐゴシック"/>
            </a:endParaRPr>
          </a:p>
        </p:txBody>
      </p:sp>
      <p:sp>
        <p:nvSpPr>
          <p:cNvPr id="6" name="Slide Number Placeholder 5"/>
          <p:cNvSpPr>
            <a:spLocks noGrp="1"/>
          </p:cNvSpPr>
          <p:nvPr>
            <p:ph type="sldNum" sz="quarter" idx="11"/>
          </p:nvPr>
        </p:nvSpPr>
        <p:spPr/>
        <p:txBody>
          <a:bodyPr/>
          <a:lstStyle>
            <a:lvl1pPr>
              <a:defRPr/>
            </a:lvl1pPr>
          </a:lstStyle>
          <a:p>
            <a:pPr>
              <a:defRPr/>
            </a:pPr>
            <a:fld id="{CC787021-BAEB-42F8-A1BC-1C4FCC92EE8E}"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38894588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Line title, no leaf">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538839" y="237744"/>
            <a:ext cx="8147961" cy="1097280"/>
          </a:xfrm>
        </p:spPr>
        <p:txBody>
          <a:bodyPr/>
          <a:lstStyle/>
          <a:p>
            <a:r>
              <a:rPr lang="en-US"/>
              <a:t>Click to edit Master title style</a:t>
            </a:r>
            <a:endParaRPr lang="en-US" dirty="0"/>
          </a:p>
        </p:txBody>
      </p:sp>
      <p:sp>
        <p:nvSpPr>
          <p:cNvPr id="11" name="Text Placeholder 10"/>
          <p:cNvSpPr>
            <a:spLocks noGrp="1"/>
          </p:cNvSpPr>
          <p:nvPr>
            <p:ph type="body" sz="quarter" idx="13"/>
          </p:nvPr>
        </p:nvSpPr>
        <p:spPr>
          <a:xfrm>
            <a:off x="538163" y="1705429"/>
            <a:ext cx="8148636" cy="4110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4"/>
          </p:nvPr>
        </p:nvSpPr>
        <p:spPr>
          <a:xfrm>
            <a:off x="5380038" y="6400800"/>
            <a:ext cx="2895600" cy="365125"/>
          </a:xfrm>
          <a:prstGeom prst="rect">
            <a:avLst/>
          </a:prstGeom>
        </p:spPr>
        <p:txBody>
          <a:bodyPr/>
          <a:lstStyle>
            <a:lvl1pPr>
              <a:defRPr/>
            </a:lvl1pPr>
          </a:lstStyle>
          <a:p>
            <a:pPr defTabSz="457200" fontAlgn="base">
              <a:spcBef>
                <a:spcPct val="0"/>
              </a:spcBef>
              <a:spcAft>
                <a:spcPct val="0"/>
              </a:spcAft>
              <a:defRPr/>
            </a:pPr>
            <a:endParaRPr lang="en-US" dirty="0">
              <a:solidFill>
                <a:srgbClr val="532F64"/>
              </a:solidFill>
              <a:ea typeface="ＭＳ Ｐゴシック"/>
            </a:endParaRPr>
          </a:p>
        </p:txBody>
      </p:sp>
      <p:sp>
        <p:nvSpPr>
          <p:cNvPr id="5" name="Slide Number Placeholder 5"/>
          <p:cNvSpPr>
            <a:spLocks noGrp="1"/>
          </p:cNvSpPr>
          <p:nvPr>
            <p:ph type="sldNum" sz="quarter" idx="15"/>
          </p:nvPr>
        </p:nvSpPr>
        <p:spPr/>
        <p:txBody>
          <a:bodyPr/>
          <a:lstStyle>
            <a:lvl1pPr>
              <a:defRPr/>
            </a:lvl1pPr>
          </a:lstStyle>
          <a:p>
            <a:pPr>
              <a:defRPr/>
            </a:pPr>
            <a:fld id="{37805B6D-8683-45A4-81D6-E1C8B145FE38}"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3199564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5380038" y="6400800"/>
            <a:ext cx="2895600" cy="365125"/>
          </a:xfrm>
          <a:prstGeom prst="rect">
            <a:avLst/>
          </a:prstGeom>
        </p:spPr>
        <p:txBody>
          <a:bodyPr/>
          <a:lstStyle>
            <a:lvl1pPr>
              <a:defRPr/>
            </a:lvl1pPr>
          </a:lstStyle>
          <a:p>
            <a:pPr defTabSz="457200" fontAlgn="base">
              <a:spcBef>
                <a:spcPct val="0"/>
              </a:spcBef>
              <a:spcAft>
                <a:spcPct val="0"/>
              </a:spcAft>
              <a:defRPr/>
            </a:pPr>
            <a:endParaRPr lang="en-US" dirty="0">
              <a:solidFill>
                <a:srgbClr val="532F64"/>
              </a:solidFill>
              <a:ea typeface="ＭＳ Ｐゴシック"/>
            </a:endParaRPr>
          </a:p>
        </p:txBody>
      </p:sp>
      <p:sp>
        <p:nvSpPr>
          <p:cNvPr id="6" name="Slide Number Placeholder 5"/>
          <p:cNvSpPr>
            <a:spLocks noGrp="1"/>
          </p:cNvSpPr>
          <p:nvPr>
            <p:ph type="sldNum" sz="quarter" idx="11"/>
          </p:nvPr>
        </p:nvSpPr>
        <p:spPr/>
        <p:txBody>
          <a:bodyPr/>
          <a:lstStyle>
            <a:lvl1pPr>
              <a:defRPr/>
            </a:lvl1pPr>
          </a:lstStyle>
          <a:p>
            <a:pPr>
              <a:defRPr/>
            </a:pPr>
            <a:fld id="{986330EF-FC02-4DDF-AC58-E5D649D166A4}"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3194775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mn-ea"/>
                <a:cs typeface="+mn-cs"/>
              </a:defRPr>
            </a:lvl1pPr>
          </a:lstStyle>
          <a:p>
            <a:pPr defTabSz="457200" fontAlgn="base">
              <a:spcBef>
                <a:spcPct val="0"/>
              </a:spcBef>
              <a:spcAft>
                <a:spcPct val="0"/>
              </a:spcAft>
              <a:defRPr/>
            </a:pPr>
            <a:endParaRPr lang="en-US" dirty="0">
              <a:solidFill>
                <a:srgbClr val="532F64"/>
              </a:solidFill>
            </a:endParaRPr>
          </a:p>
        </p:txBody>
      </p:sp>
      <p:sp>
        <p:nvSpPr>
          <p:cNvPr id="5" name="Footer Placeholder 4"/>
          <p:cNvSpPr>
            <a:spLocks noGrp="1"/>
          </p:cNvSpPr>
          <p:nvPr>
            <p:ph type="ftr" sz="quarter" idx="11"/>
          </p:nvPr>
        </p:nvSpPr>
        <p:spPr>
          <a:xfrm>
            <a:off x="5380038" y="6400800"/>
            <a:ext cx="2895600" cy="365125"/>
          </a:xfrm>
          <a:prstGeom prst="rect">
            <a:avLst/>
          </a:prstGeom>
        </p:spPr>
        <p:txBody>
          <a:bodyPr/>
          <a:lstStyle>
            <a:lvl1pPr>
              <a:defRPr/>
            </a:lvl1pPr>
          </a:lstStyle>
          <a:p>
            <a:pPr defTabSz="457200" fontAlgn="base">
              <a:spcBef>
                <a:spcPct val="0"/>
              </a:spcBef>
              <a:spcAft>
                <a:spcPct val="0"/>
              </a:spcAft>
              <a:defRPr/>
            </a:pPr>
            <a:endParaRPr lang="en-US" dirty="0">
              <a:solidFill>
                <a:srgbClr val="532F64"/>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9A7C789-A08B-4381-972F-6AF90650C959}"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3853600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5380038" y="6400800"/>
            <a:ext cx="2895600" cy="365125"/>
          </a:xfrm>
          <a:prstGeom prst="rect">
            <a:avLst/>
          </a:prstGeom>
        </p:spPr>
        <p:txBody>
          <a:bodyPr/>
          <a:lstStyle>
            <a:lvl1pPr>
              <a:defRPr/>
            </a:lvl1pPr>
          </a:lstStyle>
          <a:p>
            <a:pPr defTabSz="457200" fontAlgn="base">
              <a:spcBef>
                <a:spcPct val="0"/>
              </a:spcBef>
              <a:spcAft>
                <a:spcPct val="0"/>
              </a:spcAft>
            </a:pPr>
            <a:endParaRPr lang="en-US" dirty="0">
              <a:solidFill>
                <a:srgbClr val="532F64"/>
              </a:solidFill>
              <a:ea typeface="ＭＳ Ｐゴシック"/>
            </a:endParaRPr>
          </a:p>
        </p:txBody>
      </p:sp>
      <p:sp>
        <p:nvSpPr>
          <p:cNvPr id="5" name="Slide Number Placeholder 5"/>
          <p:cNvSpPr>
            <a:spLocks noGrp="1"/>
          </p:cNvSpPr>
          <p:nvPr>
            <p:ph type="sldNum" sz="quarter" idx="11"/>
          </p:nvPr>
        </p:nvSpPr>
        <p:spPr/>
        <p:txBody>
          <a:bodyPr/>
          <a:lstStyle>
            <a:lvl1pPr>
              <a:defRPr/>
            </a:lvl1pPr>
          </a:lstStyle>
          <a:p>
            <a:pPr>
              <a:defRPr/>
            </a:pPr>
            <a:fld id="{EE00DEFA-9177-408F-BC4F-B45025808926}"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1694664219"/>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Title &amp; Subtitle ">
    <p:bg>
      <p:bgPr>
        <a:solidFill>
          <a:srgbClr val="E22019"/>
        </a:solidFill>
        <a:effectLst/>
      </p:bgPr>
    </p:bg>
    <p:spTree>
      <p:nvGrpSpPr>
        <p:cNvPr id="1" name=""/>
        <p:cNvGrpSpPr/>
        <p:nvPr/>
      </p:nvGrpSpPr>
      <p:grpSpPr>
        <a:xfrm>
          <a:off x="0" y="0"/>
          <a:ext cx="0" cy="0"/>
          <a:chOff x="0" y="0"/>
          <a:chExt cx="0" cy="0"/>
        </a:xfrm>
      </p:grpSpPr>
      <p:sp>
        <p:nvSpPr>
          <p:cNvPr id="16" name="Line"/>
          <p:cNvSpPr/>
          <p:nvPr/>
        </p:nvSpPr>
        <p:spPr>
          <a:xfrm>
            <a:off x="341226" y="467668"/>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7"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8"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9"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0"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1" name="Title Text"/>
          <p:cNvSpPr txBox="1">
            <a:spLocks noGrp="1"/>
          </p:cNvSpPr>
          <p:nvPr>
            <p:ph type="title"/>
          </p:nvPr>
        </p:nvSpPr>
        <p:spPr>
          <a:xfrm>
            <a:off x="341226" y="569268"/>
            <a:ext cx="5244890" cy="3669358"/>
          </a:xfrm>
          <a:prstGeom prst="rect">
            <a:avLst/>
          </a:prstGeom>
        </p:spPr>
        <p:txBody>
          <a:bodyPr anchor="b"/>
          <a:lstStyle>
            <a:lvl1pPr>
              <a:defRPr sz="11775" spc="-471">
                <a:solidFill>
                  <a:srgbClr val="FFFFFF"/>
                </a:solidFill>
              </a:defRPr>
            </a:lvl1pPr>
          </a:lstStyle>
          <a:p>
            <a:r>
              <a:t>Title Text</a:t>
            </a:r>
          </a:p>
        </p:txBody>
      </p:sp>
      <p:sp>
        <p:nvSpPr>
          <p:cNvPr id="22" name="Body Level One…"/>
          <p:cNvSpPr txBox="1">
            <a:spLocks noGrp="1"/>
          </p:cNvSpPr>
          <p:nvPr>
            <p:ph type="body" sz="quarter" idx="1"/>
          </p:nvPr>
        </p:nvSpPr>
        <p:spPr>
          <a:xfrm>
            <a:off x="426950" y="4567709"/>
            <a:ext cx="5159166" cy="1606724"/>
          </a:xfrm>
          <a:prstGeom prst="rect">
            <a:avLst/>
          </a:prstGeom>
        </p:spPr>
        <p:txBody>
          <a:bodyPr anchor="t"/>
          <a:lstStyle>
            <a:lvl1pPr marL="0" indent="0">
              <a:lnSpc>
                <a:spcPct val="90000"/>
              </a:lnSpc>
              <a:spcBef>
                <a:spcPts val="0"/>
              </a:spcBef>
              <a:buClrTx/>
              <a:buSzTx/>
              <a:buNone/>
              <a:defRPr sz="1800" b="1" spc="-36">
                <a:latin typeface="+mn-lt"/>
                <a:ea typeface="+mn-ea"/>
                <a:cs typeface="+mn-cs"/>
                <a:sym typeface="Helvetica Neue"/>
              </a:defRPr>
            </a:lvl1pPr>
            <a:lvl2pPr marL="0" indent="0">
              <a:lnSpc>
                <a:spcPct val="90000"/>
              </a:lnSpc>
              <a:spcBef>
                <a:spcPts val="0"/>
              </a:spcBef>
              <a:buClrTx/>
              <a:buSzTx/>
              <a:buNone/>
              <a:defRPr sz="1800" b="1" spc="-36">
                <a:latin typeface="+mn-lt"/>
                <a:ea typeface="+mn-ea"/>
                <a:cs typeface="+mn-cs"/>
                <a:sym typeface="Helvetica Neue"/>
              </a:defRPr>
            </a:lvl2pPr>
            <a:lvl3pPr marL="0" indent="0">
              <a:lnSpc>
                <a:spcPct val="90000"/>
              </a:lnSpc>
              <a:spcBef>
                <a:spcPts val="0"/>
              </a:spcBef>
              <a:buClrTx/>
              <a:buSzTx/>
              <a:buNone/>
              <a:defRPr sz="1800" b="1" spc="-36">
                <a:latin typeface="+mn-lt"/>
                <a:ea typeface="+mn-ea"/>
                <a:cs typeface="+mn-cs"/>
                <a:sym typeface="Helvetica Neue"/>
              </a:defRPr>
            </a:lvl3pPr>
            <a:lvl4pPr marL="0" indent="0">
              <a:lnSpc>
                <a:spcPct val="90000"/>
              </a:lnSpc>
              <a:spcBef>
                <a:spcPts val="0"/>
              </a:spcBef>
              <a:buClrTx/>
              <a:buSzTx/>
              <a:buNone/>
              <a:defRPr sz="1800" b="1" spc="-36">
                <a:latin typeface="+mn-lt"/>
                <a:ea typeface="+mn-ea"/>
                <a:cs typeface="+mn-cs"/>
                <a:sym typeface="Helvetica Neue"/>
              </a:defRPr>
            </a:lvl4pPr>
            <a:lvl5pPr marL="0" indent="0">
              <a:lnSpc>
                <a:spcPct val="90000"/>
              </a:lnSpc>
              <a:spcBef>
                <a:spcPts val="0"/>
              </a:spcBef>
              <a:buClrTx/>
              <a:buSzTx/>
              <a:buNone/>
              <a:defRPr sz="1800" b="1" spc="-36">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 name="Line"/>
          <p:cNvSpPr/>
          <p:nvPr/>
        </p:nvSpPr>
        <p:spPr>
          <a:xfrm>
            <a:off x="341226" y="4346575"/>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4" name="Line"/>
          <p:cNvSpPr/>
          <p:nvPr/>
        </p:nvSpPr>
        <p:spPr>
          <a:xfrm>
            <a:off x="6098791" y="4346575"/>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5"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75219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 W">
    <p:spTree>
      <p:nvGrpSpPr>
        <p:cNvPr id="1" name=""/>
        <p:cNvGrpSpPr/>
        <p:nvPr/>
      </p:nvGrpSpPr>
      <p:grpSpPr>
        <a:xfrm>
          <a:off x="0" y="0"/>
          <a:ext cx="0" cy="0"/>
          <a:chOff x="0" y="0"/>
          <a:chExt cx="0" cy="0"/>
        </a:xfrm>
      </p:grpSpPr>
      <p:sp>
        <p:nvSpPr>
          <p:cNvPr id="33" name="Line"/>
          <p:cNvSpPr/>
          <p:nvPr/>
        </p:nvSpPr>
        <p:spPr>
          <a:xfrm>
            <a:off x="341226" y="467668"/>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4"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5"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6"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7" name="Title Text"/>
          <p:cNvSpPr txBox="1">
            <a:spLocks noGrp="1"/>
          </p:cNvSpPr>
          <p:nvPr>
            <p:ph type="title"/>
          </p:nvPr>
        </p:nvSpPr>
        <p:spPr>
          <a:xfrm>
            <a:off x="341226" y="569268"/>
            <a:ext cx="5244890" cy="3669357"/>
          </a:xfrm>
          <a:prstGeom prst="rect">
            <a:avLst/>
          </a:prstGeom>
        </p:spPr>
        <p:txBody>
          <a:bodyPr anchor="b"/>
          <a:lstStyle>
            <a:lvl1pPr>
              <a:defRPr sz="11775" spc="-471"/>
            </a:lvl1pPr>
          </a:lstStyle>
          <a:p>
            <a:r>
              <a:t>Title Text</a:t>
            </a:r>
          </a:p>
        </p:txBody>
      </p:sp>
      <p:sp>
        <p:nvSpPr>
          <p:cNvPr id="38" name="Body Level One…"/>
          <p:cNvSpPr txBox="1">
            <a:spLocks noGrp="1"/>
          </p:cNvSpPr>
          <p:nvPr>
            <p:ph type="body" sz="quarter" idx="1"/>
          </p:nvPr>
        </p:nvSpPr>
        <p:spPr>
          <a:xfrm>
            <a:off x="426950" y="4567709"/>
            <a:ext cx="5159166" cy="1606724"/>
          </a:xfrm>
          <a:prstGeom prst="rect">
            <a:avLst/>
          </a:prstGeom>
        </p:spPr>
        <p:txBody>
          <a:bodyPr anchor="t"/>
          <a:lstStyle>
            <a:lvl1pPr marL="0" indent="0">
              <a:lnSpc>
                <a:spcPct val="90000"/>
              </a:lnSpc>
              <a:spcBef>
                <a:spcPts val="0"/>
              </a:spcBef>
              <a:buClrTx/>
              <a:buSzTx/>
              <a:buNone/>
              <a:defRPr sz="1800" b="1" spc="-36">
                <a:latin typeface="+mn-lt"/>
                <a:ea typeface="+mn-ea"/>
                <a:cs typeface="+mn-cs"/>
                <a:sym typeface="Helvetica Neue"/>
              </a:defRPr>
            </a:lvl1pPr>
            <a:lvl2pPr marL="0" indent="0">
              <a:lnSpc>
                <a:spcPct val="90000"/>
              </a:lnSpc>
              <a:spcBef>
                <a:spcPts val="0"/>
              </a:spcBef>
              <a:buClrTx/>
              <a:buSzTx/>
              <a:buNone/>
              <a:defRPr sz="1800" b="1" spc="-36">
                <a:latin typeface="+mn-lt"/>
                <a:ea typeface="+mn-ea"/>
                <a:cs typeface="+mn-cs"/>
                <a:sym typeface="Helvetica Neue"/>
              </a:defRPr>
            </a:lvl2pPr>
            <a:lvl3pPr marL="0" indent="0">
              <a:lnSpc>
                <a:spcPct val="90000"/>
              </a:lnSpc>
              <a:spcBef>
                <a:spcPts val="0"/>
              </a:spcBef>
              <a:buClrTx/>
              <a:buSzTx/>
              <a:buNone/>
              <a:defRPr sz="1800" b="1" spc="-36">
                <a:latin typeface="+mn-lt"/>
                <a:ea typeface="+mn-ea"/>
                <a:cs typeface="+mn-cs"/>
                <a:sym typeface="Helvetica Neue"/>
              </a:defRPr>
            </a:lvl3pPr>
            <a:lvl4pPr marL="0" indent="0">
              <a:lnSpc>
                <a:spcPct val="90000"/>
              </a:lnSpc>
              <a:spcBef>
                <a:spcPts val="0"/>
              </a:spcBef>
              <a:buClrTx/>
              <a:buSzTx/>
              <a:buNone/>
              <a:defRPr sz="1800" b="1" spc="-36">
                <a:latin typeface="+mn-lt"/>
                <a:ea typeface="+mn-ea"/>
                <a:cs typeface="+mn-cs"/>
                <a:sym typeface="Helvetica Neue"/>
              </a:defRPr>
            </a:lvl4pPr>
            <a:lvl5pPr marL="0" indent="0">
              <a:lnSpc>
                <a:spcPct val="90000"/>
              </a:lnSpc>
              <a:spcBef>
                <a:spcPts val="0"/>
              </a:spcBef>
              <a:buClrTx/>
              <a:buSzTx/>
              <a:buNone/>
              <a:defRPr sz="1800" b="1" spc="-36">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9" name="Line"/>
          <p:cNvSpPr/>
          <p:nvPr/>
        </p:nvSpPr>
        <p:spPr>
          <a:xfrm>
            <a:off x="341226" y="4346575"/>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0" name="Line"/>
          <p:cNvSpPr/>
          <p:nvPr/>
        </p:nvSpPr>
        <p:spPr>
          <a:xfrm>
            <a:off x="6098791" y="4346575"/>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1"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2"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6896029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Subtitle &amp; Accent Photo">
    <p:bg>
      <p:bgPr>
        <a:solidFill>
          <a:srgbClr val="E22019"/>
        </a:solidFill>
        <a:effectLst/>
      </p:bgPr>
    </p:bg>
    <p:spTree>
      <p:nvGrpSpPr>
        <p:cNvPr id="1" name=""/>
        <p:cNvGrpSpPr/>
        <p:nvPr/>
      </p:nvGrpSpPr>
      <p:grpSpPr>
        <a:xfrm>
          <a:off x="0" y="0"/>
          <a:ext cx="0" cy="0"/>
          <a:chOff x="0" y="0"/>
          <a:chExt cx="0" cy="0"/>
        </a:xfrm>
      </p:grpSpPr>
      <p:sp>
        <p:nvSpPr>
          <p:cNvPr id="50" name="Placeholder--flatUHD.jpg"/>
          <p:cNvSpPr>
            <a:spLocks noGrp="1"/>
          </p:cNvSpPr>
          <p:nvPr>
            <p:ph type="pic" sz="half" idx="13"/>
          </p:nvPr>
        </p:nvSpPr>
        <p:spPr>
          <a:xfrm>
            <a:off x="6097878" y="-1"/>
            <a:ext cx="3046123" cy="6858001"/>
          </a:xfrm>
          <a:prstGeom prst="rect">
            <a:avLst/>
          </a:prstGeom>
        </p:spPr>
        <p:txBody>
          <a:bodyPr lIns="91439" tIns="45719" rIns="91439" bIns="45719" anchor="t">
            <a:noAutofit/>
          </a:bodyPr>
          <a:lstStyle/>
          <a:p>
            <a:endParaRPr dirty="0"/>
          </a:p>
        </p:txBody>
      </p:sp>
      <p:sp>
        <p:nvSpPr>
          <p:cNvPr id="51" name="Line"/>
          <p:cNvSpPr/>
          <p:nvPr/>
        </p:nvSpPr>
        <p:spPr>
          <a:xfrm>
            <a:off x="341226" y="467668"/>
            <a:ext cx="541634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2" name="Line"/>
          <p:cNvSpPr/>
          <p:nvPr/>
        </p:nvSpPr>
        <p:spPr>
          <a:xfrm>
            <a:off x="6440017" y="467668"/>
            <a:ext cx="2363875" cy="1"/>
          </a:xfrm>
          <a:prstGeom prst="line">
            <a:avLst/>
          </a:prstGeom>
          <a:ln w="25400">
            <a:solidFill>
              <a:srgbClr val="FFFFFF"/>
            </a:solidFill>
            <a:miter lim="400000"/>
          </a:ln>
        </p:spPr>
        <p:txBody>
          <a:bodyPr lIns="19050" tIns="19050" rIns="19050" bIns="19050" anchor="ctr"/>
          <a:lstStyle/>
          <a:p>
            <a:pPr algn="ctr"/>
            <a:endParaRPr sz="1200" dirty="0"/>
          </a:p>
        </p:txBody>
      </p:sp>
      <p:sp>
        <p:nvSpPr>
          <p:cNvPr id="53"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4" name="Line"/>
          <p:cNvSpPr/>
          <p:nvPr/>
        </p:nvSpPr>
        <p:spPr>
          <a:xfrm>
            <a:off x="341226" y="6407795"/>
            <a:ext cx="541634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5" name="Line"/>
          <p:cNvSpPr/>
          <p:nvPr/>
        </p:nvSpPr>
        <p:spPr>
          <a:xfrm>
            <a:off x="6440017" y="6407795"/>
            <a:ext cx="2363875"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56" name="Title Text"/>
          <p:cNvSpPr txBox="1">
            <a:spLocks noGrp="1"/>
          </p:cNvSpPr>
          <p:nvPr>
            <p:ph type="title"/>
          </p:nvPr>
        </p:nvSpPr>
        <p:spPr>
          <a:xfrm>
            <a:off x="341226" y="569268"/>
            <a:ext cx="5075115" cy="3669358"/>
          </a:xfrm>
          <a:prstGeom prst="rect">
            <a:avLst/>
          </a:prstGeom>
        </p:spPr>
        <p:txBody>
          <a:bodyPr anchor="b"/>
          <a:lstStyle>
            <a:lvl1pPr>
              <a:defRPr sz="5400" spc="-216">
                <a:solidFill>
                  <a:srgbClr val="FFFFFF"/>
                </a:solidFill>
              </a:defRPr>
            </a:lvl1pPr>
          </a:lstStyle>
          <a:p>
            <a:r>
              <a:t>Title Text</a:t>
            </a:r>
          </a:p>
        </p:txBody>
      </p:sp>
      <p:sp>
        <p:nvSpPr>
          <p:cNvPr id="57" name="Body Level One…"/>
          <p:cNvSpPr txBox="1">
            <a:spLocks noGrp="1"/>
          </p:cNvSpPr>
          <p:nvPr>
            <p:ph type="body" sz="quarter" idx="1"/>
          </p:nvPr>
        </p:nvSpPr>
        <p:spPr>
          <a:xfrm>
            <a:off x="341226" y="4567709"/>
            <a:ext cx="5075114" cy="1606724"/>
          </a:xfrm>
          <a:prstGeom prst="rect">
            <a:avLst/>
          </a:prstGeom>
        </p:spPr>
        <p:txBody>
          <a:bodyPr anchor="t"/>
          <a:lstStyle>
            <a:lvl1pPr marL="0" indent="0">
              <a:lnSpc>
                <a:spcPct val="90000"/>
              </a:lnSpc>
              <a:spcBef>
                <a:spcPts val="0"/>
              </a:spcBef>
              <a:buClrTx/>
              <a:buSzTx/>
              <a:buNone/>
              <a:defRPr b="1" spc="-27">
                <a:latin typeface="+mn-lt"/>
                <a:ea typeface="+mn-ea"/>
                <a:cs typeface="+mn-cs"/>
                <a:sym typeface="Helvetica Neue"/>
              </a:defRPr>
            </a:lvl1pPr>
            <a:lvl2pPr marL="0" indent="0">
              <a:lnSpc>
                <a:spcPct val="90000"/>
              </a:lnSpc>
              <a:spcBef>
                <a:spcPts val="0"/>
              </a:spcBef>
              <a:buClrTx/>
              <a:buSzTx/>
              <a:buNone/>
              <a:defRPr b="1" spc="-27">
                <a:latin typeface="+mn-lt"/>
                <a:ea typeface="+mn-ea"/>
                <a:cs typeface="+mn-cs"/>
                <a:sym typeface="Helvetica Neue"/>
              </a:defRPr>
            </a:lvl2pPr>
            <a:lvl3pPr marL="0" indent="0">
              <a:lnSpc>
                <a:spcPct val="90000"/>
              </a:lnSpc>
              <a:spcBef>
                <a:spcPts val="0"/>
              </a:spcBef>
              <a:buClrTx/>
              <a:buSzTx/>
              <a:buNone/>
              <a:defRPr b="1" spc="-27">
                <a:latin typeface="+mn-lt"/>
                <a:ea typeface="+mn-ea"/>
                <a:cs typeface="+mn-cs"/>
                <a:sym typeface="Helvetica Neue"/>
              </a:defRPr>
            </a:lvl3pPr>
            <a:lvl4pPr marL="0" indent="0">
              <a:lnSpc>
                <a:spcPct val="90000"/>
              </a:lnSpc>
              <a:spcBef>
                <a:spcPts val="0"/>
              </a:spcBef>
              <a:buClrTx/>
              <a:buSzTx/>
              <a:buNone/>
              <a:defRPr b="1" spc="-27">
                <a:latin typeface="+mn-lt"/>
                <a:ea typeface="+mn-ea"/>
                <a:cs typeface="+mn-cs"/>
                <a:sym typeface="Helvetica Neue"/>
              </a:defRPr>
            </a:lvl4pPr>
            <a:lvl5pPr marL="0" indent="0">
              <a:lnSpc>
                <a:spcPct val="90000"/>
              </a:lnSpc>
              <a:spcBef>
                <a:spcPts val="0"/>
              </a:spcBef>
              <a:buClrTx/>
              <a:buSzTx/>
              <a:buNone/>
              <a:defRPr b="1" spc="-27">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 name="Line"/>
          <p:cNvSpPr/>
          <p:nvPr/>
        </p:nvSpPr>
        <p:spPr>
          <a:xfrm>
            <a:off x="341226" y="4346575"/>
            <a:ext cx="541634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9"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133384314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500" y="0"/>
            <a:ext cx="2135188"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0"/>
            <a:ext cx="6254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Subtitle &amp; Accent Photo - W">
    <p:spTree>
      <p:nvGrpSpPr>
        <p:cNvPr id="1" name=""/>
        <p:cNvGrpSpPr/>
        <p:nvPr/>
      </p:nvGrpSpPr>
      <p:grpSpPr>
        <a:xfrm>
          <a:off x="0" y="0"/>
          <a:ext cx="0" cy="0"/>
          <a:chOff x="0" y="0"/>
          <a:chExt cx="0" cy="0"/>
        </a:xfrm>
      </p:grpSpPr>
      <p:sp>
        <p:nvSpPr>
          <p:cNvPr id="67" name="Placeholder--transNeutralUHD.png"/>
          <p:cNvSpPr>
            <a:spLocks noGrp="1"/>
          </p:cNvSpPr>
          <p:nvPr>
            <p:ph type="pic" sz="half" idx="13"/>
          </p:nvPr>
        </p:nvSpPr>
        <p:spPr>
          <a:xfrm>
            <a:off x="6097878" y="-1"/>
            <a:ext cx="3046123" cy="6858001"/>
          </a:xfrm>
          <a:prstGeom prst="rect">
            <a:avLst/>
          </a:prstGeom>
        </p:spPr>
        <p:txBody>
          <a:bodyPr lIns="91439" tIns="45719" rIns="91439" bIns="45719" anchor="t">
            <a:noAutofit/>
          </a:bodyPr>
          <a:lstStyle/>
          <a:p>
            <a:endParaRPr dirty="0"/>
          </a:p>
        </p:txBody>
      </p:sp>
      <p:sp>
        <p:nvSpPr>
          <p:cNvPr id="68" name="Line"/>
          <p:cNvSpPr/>
          <p:nvPr/>
        </p:nvSpPr>
        <p:spPr>
          <a:xfrm>
            <a:off x="341226" y="467668"/>
            <a:ext cx="541634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9" name="Line"/>
          <p:cNvSpPr/>
          <p:nvPr/>
        </p:nvSpPr>
        <p:spPr>
          <a:xfrm>
            <a:off x="6440017" y="467668"/>
            <a:ext cx="2363875" cy="1"/>
          </a:xfrm>
          <a:prstGeom prst="line">
            <a:avLst/>
          </a:prstGeom>
          <a:ln w="25400">
            <a:solidFill>
              <a:srgbClr val="FFFFFF"/>
            </a:solidFill>
            <a:miter lim="400000"/>
          </a:ln>
        </p:spPr>
        <p:txBody>
          <a:bodyPr lIns="19050" tIns="19050" rIns="19050" bIns="19050" anchor="ctr"/>
          <a:lstStyle/>
          <a:p>
            <a:pPr algn="ctr"/>
            <a:endParaRPr sz="1200" dirty="0"/>
          </a:p>
        </p:txBody>
      </p:sp>
      <p:sp>
        <p:nvSpPr>
          <p:cNvPr id="70"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1" name="Line"/>
          <p:cNvSpPr/>
          <p:nvPr/>
        </p:nvSpPr>
        <p:spPr>
          <a:xfrm>
            <a:off x="341226" y="6407795"/>
            <a:ext cx="541634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72" name="Line"/>
          <p:cNvSpPr/>
          <p:nvPr/>
        </p:nvSpPr>
        <p:spPr>
          <a:xfrm>
            <a:off x="6440017" y="6407795"/>
            <a:ext cx="2363875"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73" name="Title Text"/>
          <p:cNvSpPr txBox="1">
            <a:spLocks noGrp="1"/>
          </p:cNvSpPr>
          <p:nvPr>
            <p:ph type="title"/>
          </p:nvPr>
        </p:nvSpPr>
        <p:spPr>
          <a:xfrm>
            <a:off x="341226" y="569268"/>
            <a:ext cx="5075115" cy="3669358"/>
          </a:xfrm>
          <a:prstGeom prst="rect">
            <a:avLst/>
          </a:prstGeom>
        </p:spPr>
        <p:txBody>
          <a:bodyPr anchor="b"/>
          <a:lstStyle>
            <a:lvl1pPr>
              <a:defRPr sz="5400" spc="-216"/>
            </a:lvl1pPr>
          </a:lstStyle>
          <a:p>
            <a:r>
              <a:t>Title Text</a:t>
            </a:r>
          </a:p>
        </p:txBody>
      </p:sp>
      <p:sp>
        <p:nvSpPr>
          <p:cNvPr id="74" name="Body Level One…"/>
          <p:cNvSpPr txBox="1">
            <a:spLocks noGrp="1"/>
          </p:cNvSpPr>
          <p:nvPr>
            <p:ph type="body" sz="quarter" idx="1"/>
          </p:nvPr>
        </p:nvSpPr>
        <p:spPr>
          <a:xfrm>
            <a:off x="341226" y="4567709"/>
            <a:ext cx="5075114" cy="1606724"/>
          </a:xfrm>
          <a:prstGeom prst="rect">
            <a:avLst/>
          </a:prstGeom>
        </p:spPr>
        <p:txBody>
          <a:bodyPr anchor="t"/>
          <a:lstStyle>
            <a:lvl1pPr marL="0" indent="0">
              <a:lnSpc>
                <a:spcPct val="90000"/>
              </a:lnSpc>
              <a:spcBef>
                <a:spcPts val="0"/>
              </a:spcBef>
              <a:buClrTx/>
              <a:buSzTx/>
              <a:buNone/>
              <a:defRPr b="1" spc="-27">
                <a:latin typeface="+mn-lt"/>
                <a:ea typeface="+mn-ea"/>
                <a:cs typeface="+mn-cs"/>
                <a:sym typeface="Helvetica Neue"/>
              </a:defRPr>
            </a:lvl1pPr>
            <a:lvl2pPr marL="0" indent="0">
              <a:lnSpc>
                <a:spcPct val="90000"/>
              </a:lnSpc>
              <a:spcBef>
                <a:spcPts val="0"/>
              </a:spcBef>
              <a:buClrTx/>
              <a:buSzTx/>
              <a:buNone/>
              <a:defRPr b="1" spc="-27">
                <a:latin typeface="+mn-lt"/>
                <a:ea typeface="+mn-ea"/>
                <a:cs typeface="+mn-cs"/>
                <a:sym typeface="Helvetica Neue"/>
              </a:defRPr>
            </a:lvl2pPr>
            <a:lvl3pPr marL="0" indent="0">
              <a:lnSpc>
                <a:spcPct val="90000"/>
              </a:lnSpc>
              <a:spcBef>
                <a:spcPts val="0"/>
              </a:spcBef>
              <a:buClrTx/>
              <a:buSzTx/>
              <a:buNone/>
              <a:defRPr b="1" spc="-27">
                <a:latin typeface="+mn-lt"/>
                <a:ea typeface="+mn-ea"/>
                <a:cs typeface="+mn-cs"/>
                <a:sym typeface="Helvetica Neue"/>
              </a:defRPr>
            </a:lvl3pPr>
            <a:lvl4pPr marL="0" indent="0">
              <a:lnSpc>
                <a:spcPct val="90000"/>
              </a:lnSpc>
              <a:spcBef>
                <a:spcPts val="0"/>
              </a:spcBef>
              <a:buClrTx/>
              <a:buSzTx/>
              <a:buNone/>
              <a:defRPr b="1" spc="-27">
                <a:latin typeface="+mn-lt"/>
                <a:ea typeface="+mn-ea"/>
                <a:cs typeface="+mn-cs"/>
                <a:sym typeface="Helvetica Neue"/>
              </a:defRPr>
            </a:lvl4pPr>
            <a:lvl5pPr marL="0" indent="0">
              <a:lnSpc>
                <a:spcPct val="90000"/>
              </a:lnSpc>
              <a:spcBef>
                <a:spcPts val="0"/>
              </a:spcBef>
              <a:buClrTx/>
              <a:buSzTx/>
              <a:buNone/>
              <a:defRPr b="1" spc="-27">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5" name="Line"/>
          <p:cNvSpPr/>
          <p:nvPr/>
        </p:nvSpPr>
        <p:spPr>
          <a:xfrm>
            <a:off x="341226" y="4346575"/>
            <a:ext cx="541634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6"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39897132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Subtitle &amp; Wide Photo">
    <p:bg>
      <p:bgPr>
        <a:solidFill>
          <a:srgbClr val="E22019"/>
        </a:solidFill>
        <a:effectLst/>
      </p:bgPr>
    </p:bg>
    <p:spTree>
      <p:nvGrpSpPr>
        <p:cNvPr id="1" name=""/>
        <p:cNvGrpSpPr/>
        <p:nvPr/>
      </p:nvGrpSpPr>
      <p:grpSpPr>
        <a:xfrm>
          <a:off x="0" y="0"/>
          <a:ext cx="0" cy="0"/>
          <a:chOff x="0" y="0"/>
          <a:chExt cx="0" cy="0"/>
        </a:xfrm>
      </p:grpSpPr>
      <p:sp>
        <p:nvSpPr>
          <p:cNvPr id="84" name="Placeholder--flatUHD.jpg"/>
          <p:cNvSpPr>
            <a:spLocks noGrp="1"/>
          </p:cNvSpPr>
          <p:nvPr>
            <p:ph type="pic" idx="13"/>
          </p:nvPr>
        </p:nvSpPr>
        <p:spPr>
          <a:xfrm>
            <a:off x="3390723" y="1"/>
            <a:ext cx="5753278" cy="6858001"/>
          </a:xfrm>
          <a:prstGeom prst="rect">
            <a:avLst/>
          </a:prstGeom>
        </p:spPr>
        <p:txBody>
          <a:bodyPr lIns="91439" tIns="45719" rIns="91439" bIns="45719" anchor="t">
            <a:noAutofit/>
          </a:bodyPr>
          <a:lstStyle/>
          <a:p>
            <a:endParaRPr dirty="0"/>
          </a:p>
        </p:txBody>
      </p:sp>
      <p:sp>
        <p:nvSpPr>
          <p:cNvPr id="85" name="Line"/>
          <p:cNvSpPr/>
          <p:nvPr/>
        </p:nvSpPr>
        <p:spPr>
          <a:xfrm>
            <a:off x="341226" y="467668"/>
            <a:ext cx="270817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6" name="Line"/>
          <p:cNvSpPr/>
          <p:nvPr/>
        </p:nvSpPr>
        <p:spPr>
          <a:xfrm>
            <a:off x="3730832" y="467668"/>
            <a:ext cx="5073060" cy="1"/>
          </a:xfrm>
          <a:prstGeom prst="line">
            <a:avLst/>
          </a:prstGeom>
          <a:ln w="25400">
            <a:solidFill>
              <a:srgbClr val="FFFFFF"/>
            </a:solidFill>
            <a:miter lim="400000"/>
          </a:ln>
        </p:spPr>
        <p:txBody>
          <a:bodyPr lIns="19050" tIns="19050" rIns="19050" bIns="19050" anchor="ctr"/>
          <a:lstStyle/>
          <a:p>
            <a:pPr algn="ctr"/>
            <a:endParaRPr sz="1200" dirty="0"/>
          </a:p>
        </p:txBody>
      </p:sp>
      <p:sp>
        <p:nvSpPr>
          <p:cNvPr id="87" name="Rectangle"/>
          <p:cNvSpPr/>
          <p:nvPr/>
        </p:nvSpPr>
        <p:spPr>
          <a:xfrm>
            <a:off x="341226" y="461317"/>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8" name="Line"/>
          <p:cNvSpPr/>
          <p:nvPr/>
        </p:nvSpPr>
        <p:spPr>
          <a:xfrm>
            <a:off x="341226" y="6407795"/>
            <a:ext cx="2708170"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89" name="Line"/>
          <p:cNvSpPr/>
          <p:nvPr/>
        </p:nvSpPr>
        <p:spPr>
          <a:xfrm>
            <a:off x="3730832" y="6407795"/>
            <a:ext cx="5073060"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90" name="Title Text"/>
          <p:cNvSpPr txBox="1">
            <a:spLocks noGrp="1"/>
          </p:cNvSpPr>
          <p:nvPr>
            <p:ph type="title"/>
          </p:nvPr>
        </p:nvSpPr>
        <p:spPr>
          <a:xfrm>
            <a:off x="341226" y="569268"/>
            <a:ext cx="2537557" cy="3669358"/>
          </a:xfrm>
          <a:prstGeom prst="rect">
            <a:avLst/>
          </a:prstGeom>
        </p:spPr>
        <p:txBody>
          <a:bodyPr anchor="b"/>
          <a:lstStyle>
            <a:lvl1pPr>
              <a:defRPr>
                <a:solidFill>
                  <a:srgbClr val="FFFFFF"/>
                </a:solidFill>
              </a:defRPr>
            </a:lvl1pPr>
          </a:lstStyle>
          <a:p>
            <a:r>
              <a:t>Title Text</a:t>
            </a:r>
          </a:p>
        </p:txBody>
      </p:sp>
      <p:sp>
        <p:nvSpPr>
          <p:cNvPr id="91" name="Body Level One…"/>
          <p:cNvSpPr txBox="1">
            <a:spLocks noGrp="1"/>
          </p:cNvSpPr>
          <p:nvPr>
            <p:ph type="body" sz="quarter" idx="1"/>
          </p:nvPr>
        </p:nvSpPr>
        <p:spPr>
          <a:xfrm>
            <a:off x="341227" y="4567709"/>
            <a:ext cx="2537557" cy="1606724"/>
          </a:xfrm>
          <a:prstGeom prst="rect">
            <a:avLst/>
          </a:prstGeom>
        </p:spPr>
        <p:txBody>
          <a:bodyPr anchor="t"/>
          <a:lstStyle>
            <a:lvl1pPr marL="0" indent="0">
              <a:lnSpc>
                <a:spcPct val="90000"/>
              </a:lnSpc>
              <a:spcBef>
                <a:spcPts val="0"/>
              </a:spcBef>
              <a:buClrTx/>
              <a:buSzTx/>
              <a:buNone/>
              <a:defRPr b="1" spc="-27">
                <a:latin typeface="+mn-lt"/>
                <a:ea typeface="+mn-ea"/>
                <a:cs typeface="+mn-cs"/>
                <a:sym typeface="Helvetica Neue"/>
              </a:defRPr>
            </a:lvl1pPr>
            <a:lvl2pPr marL="0" indent="0">
              <a:lnSpc>
                <a:spcPct val="90000"/>
              </a:lnSpc>
              <a:spcBef>
                <a:spcPts val="0"/>
              </a:spcBef>
              <a:buClrTx/>
              <a:buSzTx/>
              <a:buNone/>
              <a:defRPr b="1" spc="-27">
                <a:latin typeface="+mn-lt"/>
                <a:ea typeface="+mn-ea"/>
                <a:cs typeface="+mn-cs"/>
                <a:sym typeface="Helvetica Neue"/>
              </a:defRPr>
            </a:lvl2pPr>
            <a:lvl3pPr marL="0" indent="0">
              <a:lnSpc>
                <a:spcPct val="90000"/>
              </a:lnSpc>
              <a:spcBef>
                <a:spcPts val="0"/>
              </a:spcBef>
              <a:buClrTx/>
              <a:buSzTx/>
              <a:buNone/>
              <a:defRPr b="1" spc="-27">
                <a:latin typeface="+mn-lt"/>
                <a:ea typeface="+mn-ea"/>
                <a:cs typeface="+mn-cs"/>
                <a:sym typeface="Helvetica Neue"/>
              </a:defRPr>
            </a:lvl3pPr>
            <a:lvl4pPr marL="0" indent="0">
              <a:lnSpc>
                <a:spcPct val="90000"/>
              </a:lnSpc>
              <a:spcBef>
                <a:spcPts val="0"/>
              </a:spcBef>
              <a:buClrTx/>
              <a:buSzTx/>
              <a:buNone/>
              <a:defRPr b="1" spc="-27">
                <a:latin typeface="+mn-lt"/>
                <a:ea typeface="+mn-ea"/>
                <a:cs typeface="+mn-cs"/>
                <a:sym typeface="Helvetica Neue"/>
              </a:defRPr>
            </a:lvl4pPr>
            <a:lvl5pPr marL="0" indent="0">
              <a:lnSpc>
                <a:spcPct val="90000"/>
              </a:lnSpc>
              <a:spcBef>
                <a:spcPts val="0"/>
              </a:spcBef>
              <a:buClrTx/>
              <a:buSzTx/>
              <a:buNone/>
              <a:defRPr b="1" spc="-27">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2" name="Line"/>
          <p:cNvSpPr/>
          <p:nvPr/>
        </p:nvSpPr>
        <p:spPr>
          <a:xfrm>
            <a:off x="341226" y="4346575"/>
            <a:ext cx="270817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3" name="Rectangle"/>
          <p:cNvSpPr/>
          <p:nvPr/>
        </p:nvSpPr>
        <p:spPr>
          <a:xfrm>
            <a:off x="341226" y="4343400"/>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27046565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Subtitle Over Photo Panel">
    <p:spTree>
      <p:nvGrpSpPr>
        <p:cNvPr id="1" name=""/>
        <p:cNvGrpSpPr/>
        <p:nvPr/>
      </p:nvGrpSpPr>
      <p:grpSpPr>
        <a:xfrm>
          <a:off x="0" y="0"/>
          <a:ext cx="0" cy="0"/>
          <a:chOff x="0" y="0"/>
          <a:chExt cx="0" cy="0"/>
        </a:xfrm>
      </p:grpSpPr>
      <p:sp>
        <p:nvSpPr>
          <p:cNvPr id="118" name="Placeholder--transNeutralUHD.png"/>
          <p:cNvSpPr>
            <a:spLocks noGrp="1"/>
          </p:cNvSpPr>
          <p:nvPr>
            <p:ph type="pic" idx="13"/>
          </p:nvPr>
        </p:nvSpPr>
        <p:spPr>
          <a:xfrm>
            <a:off x="38" y="2283768"/>
            <a:ext cx="9143986" cy="4577623"/>
          </a:xfrm>
          <a:prstGeom prst="rect">
            <a:avLst/>
          </a:prstGeom>
        </p:spPr>
        <p:txBody>
          <a:bodyPr lIns="91439" tIns="45719" rIns="91439" bIns="45719" anchor="t">
            <a:noAutofit/>
          </a:bodyPr>
          <a:lstStyle/>
          <a:p>
            <a:endParaRPr dirty="0"/>
          </a:p>
        </p:txBody>
      </p:sp>
      <p:sp>
        <p:nvSpPr>
          <p:cNvPr id="119" name="Title Text"/>
          <p:cNvSpPr txBox="1">
            <a:spLocks noGrp="1"/>
          </p:cNvSpPr>
          <p:nvPr>
            <p:ph type="title"/>
          </p:nvPr>
        </p:nvSpPr>
        <p:spPr>
          <a:xfrm>
            <a:off x="341226" y="474018"/>
            <a:ext cx="5244890" cy="1361133"/>
          </a:xfrm>
          <a:prstGeom prst="rect">
            <a:avLst/>
          </a:prstGeom>
        </p:spPr>
        <p:txBody>
          <a:bodyPr/>
          <a:lstStyle>
            <a:lvl1pPr>
              <a:defRPr sz="5400" spc="-216"/>
            </a:lvl1pPr>
          </a:lstStyle>
          <a:p>
            <a:r>
              <a:t>Title Text</a:t>
            </a:r>
          </a:p>
        </p:txBody>
      </p:sp>
      <p:sp>
        <p:nvSpPr>
          <p:cNvPr id="120" name="Body Level One…"/>
          <p:cNvSpPr txBox="1">
            <a:spLocks noGrp="1"/>
          </p:cNvSpPr>
          <p:nvPr>
            <p:ph type="body" sz="quarter" idx="1"/>
          </p:nvPr>
        </p:nvSpPr>
        <p:spPr>
          <a:xfrm>
            <a:off x="6098791" y="646411"/>
            <a:ext cx="2616585" cy="828081"/>
          </a:xfrm>
          <a:prstGeom prst="rect">
            <a:avLst/>
          </a:prstGeom>
        </p:spPr>
        <p:txBody>
          <a:bodyPr anchor="t"/>
          <a:lstStyle>
            <a:lvl1pPr marL="0" indent="0">
              <a:lnSpc>
                <a:spcPct val="90000"/>
              </a:lnSpc>
              <a:spcBef>
                <a:spcPts val="0"/>
              </a:spcBef>
              <a:buClrTx/>
              <a:buSzTx/>
              <a:buNone/>
              <a:defRPr b="1" spc="-27">
                <a:latin typeface="+mn-lt"/>
                <a:ea typeface="+mn-ea"/>
                <a:cs typeface="+mn-cs"/>
                <a:sym typeface="Helvetica Neue"/>
              </a:defRPr>
            </a:lvl1pPr>
            <a:lvl2pPr marL="0" indent="0">
              <a:lnSpc>
                <a:spcPct val="90000"/>
              </a:lnSpc>
              <a:spcBef>
                <a:spcPts val="0"/>
              </a:spcBef>
              <a:buClrTx/>
              <a:buSzTx/>
              <a:buNone/>
              <a:defRPr b="1" spc="-27">
                <a:latin typeface="+mn-lt"/>
                <a:ea typeface="+mn-ea"/>
                <a:cs typeface="+mn-cs"/>
                <a:sym typeface="Helvetica Neue"/>
              </a:defRPr>
            </a:lvl2pPr>
            <a:lvl3pPr marL="0" indent="0">
              <a:lnSpc>
                <a:spcPct val="90000"/>
              </a:lnSpc>
              <a:spcBef>
                <a:spcPts val="0"/>
              </a:spcBef>
              <a:buClrTx/>
              <a:buSzTx/>
              <a:buNone/>
              <a:defRPr b="1" spc="-27">
                <a:latin typeface="+mn-lt"/>
                <a:ea typeface="+mn-ea"/>
                <a:cs typeface="+mn-cs"/>
                <a:sym typeface="Helvetica Neue"/>
              </a:defRPr>
            </a:lvl3pPr>
            <a:lvl4pPr marL="0" indent="0">
              <a:lnSpc>
                <a:spcPct val="90000"/>
              </a:lnSpc>
              <a:spcBef>
                <a:spcPts val="0"/>
              </a:spcBef>
              <a:buClrTx/>
              <a:buSzTx/>
              <a:buNone/>
              <a:defRPr b="1" spc="-27">
                <a:latin typeface="+mn-lt"/>
                <a:ea typeface="+mn-ea"/>
                <a:cs typeface="+mn-cs"/>
                <a:sym typeface="Helvetica Neue"/>
              </a:defRPr>
            </a:lvl4pPr>
            <a:lvl5pPr marL="0" indent="0">
              <a:lnSpc>
                <a:spcPct val="90000"/>
              </a:lnSpc>
              <a:spcBef>
                <a:spcPts val="0"/>
              </a:spcBef>
              <a:buClrTx/>
              <a:buSzTx/>
              <a:buNone/>
              <a:defRPr b="1" spc="-27">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21"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22"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23"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24" name="Line"/>
          <p:cNvSpPr/>
          <p:nvPr/>
        </p:nvSpPr>
        <p:spPr>
          <a:xfrm>
            <a:off x="341226" y="6407795"/>
            <a:ext cx="8461549"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1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170208816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Over Photo">
    <p:spTree>
      <p:nvGrpSpPr>
        <p:cNvPr id="1" name=""/>
        <p:cNvGrpSpPr/>
        <p:nvPr/>
      </p:nvGrpSpPr>
      <p:grpSpPr>
        <a:xfrm>
          <a:off x="0" y="0"/>
          <a:ext cx="0" cy="0"/>
          <a:chOff x="0" y="0"/>
          <a:chExt cx="0" cy="0"/>
        </a:xfrm>
      </p:grpSpPr>
      <p:sp>
        <p:nvSpPr>
          <p:cNvPr id="132" name="Placeholder--transNeutralUHD.png"/>
          <p:cNvSpPr>
            <a:spLocks noGrp="1"/>
          </p:cNvSpPr>
          <p:nvPr>
            <p:ph type="pic" idx="13"/>
          </p:nvPr>
        </p:nvSpPr>
        <p:spPr>
          <a:xfrm>
            <a:off x="341226" y="2283767"/>
            <a:ext cx="8461549" cy="4123929"/>
          </a:xfrm>
          <a:prstGeom prst="rect">
            <a:avLst/>
          </a:prstGeom>
        </p:spPr>
        <p:txBody>
          <a:bodyPr lIns="91439" tIns="45719" rIns="91439" bIns="45719" anchor="t">
            <a:noAutofit/>
          </a:bodyPr>
          <a:lstStyle/>
          <a:p>
            <a:endParaRPr dirty="0"/>
          </a:p>
        </p:txBody>
      </p:sp>
      <p:sp>
        <p:nvSpPr>
          <p:cNvPr id="133" name="Title Text"/>
          <p:cNvSpPr txBox="1">
            <a:spLocks noGrp="1"/>
          </p:cNvSpPr>
          <p:nvPr>
            <p:ph type="title"/>
          </p:nvPr>
        </p:nvSpPr>
        <p:spPr>
          <a:xfrm>
            <a:off x="341226" y="474018"/>
            <a:ext cx="5244890" cy="1708150"/>
          </a:xfrm>
          <a:prstGeom prst="rect">
            <a:avLst/>
          </a:prstGeom>
        </p:spPr>
        <p:txBody>
          <a:bodyPr/>
          <a:lstStyle>
            <a:lvl1pPr>
              <a:defRPr sz="5400" spc="-216"/>
            </a:lvl1pPr>
          </a:lstStyle>
          <a:p>
            <a:r>
              <a:t>Title Text</a:t>
            </a:r>
          </a:p>
        </p:txBody>
      </p:sp>
      <p:sp>
        <p:nvSpPr>
          <p:cNvPr id="134" name="Body Level One…"/>
          <p:cNvSpPr txBox="1">
            <a:spLocks noGrp="1"/>
          </p:cNvSpPr>
          <p:nvPr>
            <p:ph type="body" sz="quarter" idx="1"/>
          </p:nvPr>
        </p:nvSpPr>
        <p:spPr>
          <a:xfrm>
            <a:off x="6098791" y="646411"/>
            <a:ext cx="2616585" cy="828081"/>
          </a:xfrm>
          <a:prstGeom prst="rect">
            <a:avLst/>
          </a:prstGeom>
        </p:spPr>
        <p:txBody>
          <a:bodyPr anchor="t"/>
          <a:lstStyle>
            <a:lvl1pPr marL="0" indent="0">
              <a:lnSpc>
                <a:spcPct val="90000"/>
              </a:lnSpc>
              <a:spcBef>
                <a:spcPts val="0"/>
              </a:spcBef>
              <a:buClrTx/>
              <a:buSzTx/>
              <a:buNone/>
              <a:defRPr b="1" spc="-27">
                <a:latin typeface="+mn-lt"/>
                <a:ea typeface="+mn-ea"/>
                <a:cs typeface="+mn-cs"/>
                <a:sym typeface="Helvetica Neue"/>
              </a:defRPr>
            </a:lvl1pPr>
            <a:lvl2pPr marL="0" indent="0">
              <a:lnSpc>
                <a:spcPct val="90000"/>
              </a:lnSpc>
              <a:spcBef>
                <a:spcPts val="0"/>
              </a:spcBef>
              <a:buClrTx/>
              <a:buSzTx/>
              <a:buNone/>
              <a:defRPr b="1" spc="-27">
                <a:latin typeface="+mn-lt"/>
                <a:ea typeface="+mn-ea"/>
                <a:cs typeface="+mn-cs"/>
                <a:sym typeface="Helvetica Neue"/>
              </a:defRPr>
            </a:lvl2pPr>
            <a:lvl3pPr marL="0" indent="0">
              <a:lnSpc>
                <a:spcPct val="90000"/>
              </a:lnSpc>
              <a:spcBef>
                <a:spcPts val="0"/>
              </a:spcBef>
              <a:buClrTx/>
              <a:buSzTx/>
              <a:buNone/>
              <a:defRPr b="1" spc="-27">
                <a:latin typeface="+mn-lt"/>
                <a:ea typeface="+mn-ea"/>
                <a:cs typeface="+mn-cs"/>
                <a:sym typeface="Helvetica Neue"/>
              </a:defRPr>
            </a:lvl3pPr>
            <a:lvl4pPr marL="0" indent="0">
              <a:lnSpc>
                <a:spcPct val="90000"/>
              </a:lnSpc>
              <a:spcBef>
                <a:spcPts val="0"/>
              </a:spcBef>
              <a:buClrTx/>
              <a:buSzTx/>
              <a:buNone/>
              <a:defRPr b="1" spc="-27">
                <a:latin typeface="+mn-lt"/>
                <a:ea typeface="+mn-ea"/>
                <a:cs typeface="+mn-cs"/>
                <a:sym typeface="Helvetica Neue"/>
              </a:defRPr>
            </a:lvl4pPr>
            <a:lvl5pPr marL="0" indent="0">
              <a:lnSpc>
                <a:spcPct val="90000"/>
              </a:lnSpc>
              <a:spcBef>
                <a:spcPts val="0"/>
              </a:spcBef>
              <a:buClrTx/>
              <a:buSzTx/>
              <a:buNone/>
              <a:defRPr b="1" spc="-27">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5" name="Rectangle"/>
          <p:cNvSpPr/>
          <p:nvPr/>
        </p:nvSpPr>
        <p:spPr>
          <a:xfrm>
            <a:off x="341226" y="2283768"/>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36"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37"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38"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703327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Section Title">
    <p:bg>
      <p:bgPr>
        <a:solidFill>
          <a:srgbClr val="E22019"/>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341226" y="569268"/>
            <a:ext cx="5244890" cy="5719466"/>
          </a:xfrm>
          <a:prstGeom prst="rect">
            <a:avLst/>
          </a:prstGeom>
        </p:spPr>
        <p:txBody>
          <a:bodyPr anchor="ctr"/>
          <a:lstStyle>
            <a:lvl1pPr>
              <a:defRPr sz="5400" spc="-216">
                <a:solidFill>
                  <a:srgbClr val="FFFFFF"/>
                </a:solidFill>
              </a:defRPr>
            </a:lvl1pPr>
          </a:lstStyle>
          <a:p>
            <a:r>
              <a:t>Title Text</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19648689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Section Title - W">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341226" y="569268"/>
            <a:ext cx="5244890" cy="5719466"/>
          </a:xfrm>
          <a:prstGeom prst="rect">
            <a:avLst/>
          </a:prstGeom>
        </p:spPr>
        <p:txBody>
          <a:bodyPr anchor="ctr"/>
          <a:lstStyle>
            <a:lvl1pPr>
              <a:defRPr sz="5400" spc="-216"/>
            </a:lvl1pPr>
          </a:lstStyle>
          <a:p>
            <a:r>
              <a:t>Title Text</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1825879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Numbered Section Title &amp; Subtitle">
    <p:bg>
      <p:bgPr>
        <a:solidFill>
          <a:srgbClr val="E22019"/>
        </a:solidFill>
        <a:effectLst/>
      </p:bgPr>
    </p:bg>
    <p:spTree>
      <p:nvGrpSpPr>
        <p:cNvPr id="1" name=""/>
        <p:cNvGrpSpPr/>
        <p:nvPr/>
      </p:nvGrpSpPr>
      <p:grpSpPr>
        <a:xfrm>
          <a:off x="0" y="0"/>
          <a:ext cx="0" cy="0"/>
          <a:chOff x="0" y="0"/>
          <a:chExt cx="0" cy="0"/>
        </a:xfrm>
      </p:grpSpPr>
      <p:sp>
        <p:nvSpPr>
          <p:cNvPr id="162"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63"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164" name="Title Text"/>
          <p:cNvSpPr txBox="1">
            <a:spLocks noGrp="1"/>
          </p:cNvSpPr>
          <p:nvPr>
            <p:ph type="title"/>
          </p:nvPr>
        </p:nvSpPr>
        <p:spPr>
          <a:xfrm>
            <a:off x="341225" y="4405065"/>
            <a:ext cx="6975520" cy="1175123"/>
          </a:xfrm>
          <a:prstGeom prst="rect">
            <a:avLst/>
          </a:prstGeom>
        </p:spPr>
        <p:txBody>
          <a:bodyPr anchor="ctr"/>
          <a:lstStyle>
            <a:lvl1pPr>
              <a:defRPr sz="5400" spc="-216">
                <a:solidFill>
                  <a:srgbClr val="FFFFFF"/>
                </a:solidFill>
              </a:defRPr>
            </a:lvl1pPr>
          </a:lstStyle>
          <a:p>
            <a:r>
              <a:t>Title Text</a:t>
            </a:r>
          </a:p>
        </p:txBody>
      </p:sp>
      <p:sp>
        <p:nvSpPr>
          <p:cNvPr id="165"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66" name="8"/>
          <p:cNvSpPr txBox="1">
            <a:spLocks noGrp="1"/>
          </p:cNvSpPr>
          <p:nvPr>
            <p:ph type="body" sz="quarter" idx="13"/>
          </p:nvPr>
        </p:nvSpPr>
        <p:spPr>
          <a:xfrm>
            <a:off x="341226" y="114301"/>
            <a:ext cx="1168931" cy="2547705"/>
          </a:xfrm>
          <a:prstGeom prst="rect">
            <a:avLst/>
          </a:prstGeom>
        </p:spPr>
        <p:txBody>
          <a:bodyPr wrap="none" lIns="27093" tIns="27093" rIns="27093" bIns="27093" anchor="t">
            <a:spAutoFit/>
          </a:bodyPr>
          <a:lstStyle>
            <a:lvl1pPr marL="0" indent="0" defTabSz="171450">
              <a:spcBef>
                <a:spcPts val="0"/>
              </a:spcBef>
              <a:buClrTx/>
              <a:buSzTx/>
              <a:buNone/>
              <a:defRPr sz="16200" b="1" spc="-324">
                <a:solidFill>
                  <a:srgbClr val="FFFFFF"/>
                </a:solidFill>
                <a:latin typeface="+mn-lt"/>
                <a:ea typeface="+mn-ea"/>
                <a:cs typeface="+mn-cs"/>
                <a:sym typeface="Helvetica Neue"/>
              </a:defRPr>
            </a:lvl1pPr>
          </a:lstStyle>
          <a:p>
            <a:r>
              <a:t>8</a:t>
            </a:r>
          </a:p>
        </p:txBody>
      </p:sp>
      <p:sp>
        <p:nvSpPr>
          <p:cNvPr id="167" name="Line"/>
          <p:cNvSpPr/>
          <p:nvPr/>
        </p:nvSpPr>
        <p:spPr>
          <a:xfrm>
            <a:off x="341226" y="4346575"/>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68"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69" name="Body Level One…"/>
          <p:cNvSpPr txBox="1">
            <a:spLocks noGrp="1"/>
          </p:cNvSpPr>
          <p:nvPr>
            <p:ph type="body" sz="quarter" idx="1"/>
          </p:nvPr>
        </p:nvSpPr>
        <p:spPr>
          <a:xfrm>
            <a:off x="341225" y="5580187"/>
            <a:ext cx="5244891" cy="594247"/>
          </a:xfrm>
          <a:prstGeom prst="rect">
            <a:avLst/>
          </a:prstGeom>
        </p:spPr>
        <p:txBody>
          <a:bodyPr anchor="t"/>
          <a:lstStyle>
            <a:lvl1pPr marL="0" indent="0">
              <a:spcBef>
                <a:spcPts val="1050"/>
              </a:spcBef>
              <a:buClrTx/>
              <a:buSzTx/>
              <a:buNone/>
              <a:defRPr sz="1200" b="1">
                <a:latin typeface="+mn-lt"/>
                <a:ea typeface="+mn-ea"/>
                <a:cs typeface="+mn-cs"/>
                <a:sym typeface="Helvetica Neue"/>
              </a:defRPr>
            </a:lvl1pPr>
            <a:lvl2pPr marL="0" indent="0">
              <a:spcBef>
                <a:spcPts val="1050"/>
              </a:spcBef>
              <a:buClrTx/>
              <a:buSzTx/>
              <a:buNone/>
              <a:defRPr sz="1200" b="1">
                <a:latin typeface="+mn-lt"/>
                <a:ea typeface="+mn-ea"/>
                <a:cs typeface="+mn-cs"/>
                <a:sym typeface="Helvetica Neue"/>
              </a:defRPr>
            </a:lvl2pPr>
            <a:lvl3pPr marL="0" indent="0">
              <a:spcBef>
                <a:spcPts val="1050"/>
              </a:spcBef>
              <a:buClrTx/>
              <a:buSzTx/>
              <a:buNone/>
              <a:defRPr sz="1200" b="1">
                <a:latin typeface="+mn-lt"/>
                <a:ea typeface="+mn-ea"/>
                <a:cs typeface="+mn-cs"/>
                <a:sym typeface="Helvetica Neue"/>
              </a:defRPr>
            </a:lvl3pPr>
            <a:lvl4pPr marL="0" indent="0">
              <a:spcBef>
                <a:spcPts val="1050"/>
              </a:spcBef>
              <a:buClrTx/>
              <a:buSzTx/>
              <a:buNone/>
              <a:defRPr sz="1200" b="1">
                <a:latin typeface="+mn-lt"/>
                <a:ea typeface="+mn-ea"/>
                <a:cs typeface="+mn-cs"/>
                <a:sym typeface="Helvetica Neue"/>
              </a:defRPr>
            </a:lvl4pPr>
            <a:lvl5pPr marL="0" indent="0">
              <a:spcBef>
                <a:spcPts val="1050"/>
              </a:spcBef>
              <a:buClrTx/>
              <a:buSzTx/>
              <a:buNone/>
              <a:defRPr sz="1200" b="1">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359186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77"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78"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179" name="Title Text"/>
          <p:cNvSpPr txBox="1">
            <a:spLocks noGrp="1"/>
          </p:cNvSpPr>
          <p:nvPr>
            <p:ph type="title"/>
          </p:nvPr>
        </p:nvSpPr>
        <p:spPr>
          <a:xfrm>
            <a:off x="341226" y="569268"/>
            <a:ext cx="6981082" cy="5719466"/>
          </a:xfrm>
          <a:prstGeom prst="rect">
            <a:avLst/>
          </a:prstGeom>
        </p:spPr>
        <p:txBody>
          <a:bodyPr anchor="ctr"/>
          <a:lstStyle/>
          <a:p>
            <a:r>
              <a:t>Title Text</a:t>
            </a:r>
          </a:p>
        </p:txBody>
      </p:sp>
      <p:sp>
        <p:nvSpPr>
          <p:cNvPr id="180"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6897572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88"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89"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190"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191" name="Session Name"/>
          <p:cNvSpPr txBox="1">
            <a:spLocks noGrp="1"/>
          </p:cNvSpPr>
          <p:nvPr>
            <p:ph type="body" sz="quarter" idx="13"/>
          </p:nvPr>
        </p:nvSpPr>
        <p:spPr>
          <a:xfrm>
            <a:off x="341226" y="2983198"/>
            <a:ext cx="1466851" cy="231858"/>
          </a:xfrm>
          <a:prstGeom prst="rect">
            <a:avLst/>
          </a:prstGeom>
        </p:spPr>
        <p:txBody>
          <a:bodyPr anchor="t">
            <a:spAutoFit/>
          </a:bodyPr>
          <a:lstStyle>
            <a:lvl1pPr marL="0" indent="0">
              <a:lnSpc>
                <a:spcPct val="80000"/>
              </a:lnSpc>
              <a:spcBef>
                <a:spcPts val="150"/>
              </a:spcBef>
              <a:buClrTx/>
              <a:buSzTx/>
              <a:buNone/>
              <a:defRPr sz="1050" b="1" spc="74">
                <a:latin typeface="+mn-lt"/>
                <a:ea typeface="+mn-ea"/>
                <a:cs typeface="+mn-cs"/>
                <a:sym typeface="Helvetica Neue"/>
              </a:defRPr>
            </a:lvl1pPr>
          </a:lstStyle>
          <a:p>
            <a:r>
              <a:t>Session Name</a:t>
            </a:r>
          </a:p>
        </p:txBody>
      </p:sp>
      <p:sp>
        <p:nvSpPr>
          <p:cNvPr id="192" name="8:00 - 8:30"/>
          <p:cNvSpPr txBox="1">
            <a:spLocks noGrp="1"/>
          </p:cNvSpPr>
          <p:nvPr>
            <p:ph type="body" sz="quarter" idx="14"/>
          </p:nvPr>
        </p:nvSpPr>
        <p:spPr>
          <a:xfrm>
            <a:off x="341226" y="2358616"/>
            <a:ext cx="1466851" cy="351891"/>
          </a:xfrm>
          <a:prstGeom prst="rect">
            <a:avLst/>
          </a:prstGeom>
        </p:spPr>
        <p:txBody>
          <a:bodyPr anchor="t">
            <a:spAutoFit/>
          </a:bodyPr>
          <a:lstStyle>
            <a:lvl1pPr marL="0" indent="0">
              <a:lnSpc>
                <a:spcPct val="80000"/>
              </a:lnSpc>
              <a:spcBef>
                <a:spcPts val="0"/>
              </a:spcBef>
              <a:buClrTx/>
              <a:buSzTx/>
              <a:buNone/>
              <a:defRPr sz="2025" b="1" spc="-81">
                <a:latin typeface="+mn-lt"/>
                <a:ea typeface="+mn-ea"/>
                <a:cs typeface="+mn-cs"/>
                <a:sym typeface="Helvetica Neue"/>
              </a:defRPr>
            </a:lvl1pPr>
          </a:lstStyle>
          <a:p>
            <a:r>
              <a:t>8:00 - 8:30</a:t>
            </a:r>
          </a:p>
        </p:txBody>
      </p:sp>
      <p:sp>
        <p:nvSpPr>
          <p:cNvPr id="193" name="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p:cNvSpPr txBox="1">
            <a:spLocks noGrp="1"/>
          </p:cNvSpPr>
          <p:nvPr>
            <p:ph type="body" sz="quarter" idx="15"/>
          </p:nvPr>
        </p:nvSpPr>
        <p:spPr>
          <a:xfrm>
            <a:off x="341226" y="4221399"/>
            <a:ext cx="1466851" cy="1436355"/>
          </a:xfrm>
          <a:prstGeom prst="rect">
            <a:avLst/>
          </a:prstGeom>
        </p:spPr>
        <p:txBody>
          <a:bodyPr anchor="t">
            <a:spAutoFit/>
          </a:bodyPr>
          <a:lstStyle>
            <a:lvl1pPr marL="0" indent="0">
              <a:spcBef>
                <a:spcPts val="675"/>
              </a:spcBef>
              <a:buClrTx/>
              <a:buSzTx/>
              <a:buNone/>
              <a:defRPr sz="788"/>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194" name="Session Leader…"/>
          <p:cNvSpPr txBox="1">
            <a:spLocks noGrp="1"/>
          </p:cNvSpPr>
          <p:nvPr>
            <p:ph type="body" sz="quarter" idx="16"/>
          </p:nvPr>
        </p:nvSpPr>
        <p:spPr>
          <a:xfrm>
            <a:off x="341226" y="3672492"/>
            <a:ext cx="1466851" cy="1333698"/>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600"/>
              </a:spcBef>
              <a:buClrTx/>
              <a:buSzTx/>
              <a:buNone/>
              <a:defRPr sz="2200" b="1" spc="154">
                <a:latin typeface="+mn-lt"/>
                <a:ea typeface="+mn-ea"/>
                <a:cs typeface="+mn-cs"/>
                <a:sym typeface="Helvetica Neue"/>
              </a:defRPr>
            </a:pPr>
            <a:r>
              <a:t>Session Leader</a:t>
            </a:r>
          </a:p>
          <a:p>
            <a:pPr marL="0" indent="0">
              <a:spcBef>
                <a:spcPts val="0"/>
              </a:spcBef>
              <a:buClrTx/>
              <a:buSzTx/>
              <a:buNone/>
              <a:defRPr sz="1800" spc="126">
                <a:latin typeface="+mn-lt"/>
                <a:ea typeface="+mn-ea"/>
                <a:cs typeface="+mn-cs"/>
                <a:sym typeface="Helvetica Neue"/>
              </a:defRPr>
            </a:pPr>
            <a:r>
              <a:t>Leader Title</a:t>
            </a:r>
          </a:p>
        </p:txBody>
      </p:sp>
      <p:sp>
        <p:nvSpPr>
          <p:cNvPr id="195" name="Line"/>
          <p:cNvSpPr/>
          <p:nvPr/>
        </p:nvSpPr>
        <p:spPr>
          <a:xfrm>
            <a:off x="342342" y="2294881"/>
            <a:ext cx="1550343"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96" name="Rectangle"/>
          <p:cNvSpPr/>
          <p:nvPr/>
        </p:nvSpPr>
        <p:spPr>
          <a:xfrm>
            <a:off x="341226" y="2290118"/>
            <a:ext cx="547688" cy="635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97" name="Session Name"/>
          <p:cNvSpPr txBox="1">
            <a:spLocks noGrp="1"/>
          </p:cNvSpPr>
          <p:nvPr>
            <p:ph type="body" sz="quarter" idx="17"/>
          </p:nvPr>
        </p:nvSpPr>
        <p:spPr>
          <a:xfrm>
            <a:off x="2065251" y="2983198"/>
            <a:ext cx="1466851" cy="231858"/>
          </a:xfrm>
          <a:prstGeom prst="rect">
            <a:avLst/>
          </a:prstGeom>
        </p:spPr>
        <p:txBody>
          <a:bodyPr anchor="t">
            <a:spAutoFit/>
          </a:bodyPr>
          <a:lstStyle>
            <a:lvl1pPr marL="0" indent="0">
              <a:lnSpc>
                <a:spcPct val="80000"/>
              </a:lnSpc>
              <a:spcBef>
                <a:spcPts val="150"/>
              </a:spcBef>
              <a:buClrTx/>
              <a:buSzTx/>
              <a:buNone/>
              <a:defRPr sz="1050" b="1" spc="74">
                <a:latin typeface="+mn-lt"/>
                <a:ea typeface="+mn-ea"/>
                <a:cs typeface="+mn-cs"/>
                <a:sym typeface="Helvetica Neue"/>
              </a:defRPr>
            </a:lvl1pPr>
          </a:lstStyle>
          <a:p>
            <a:r>
              <a:t>Session Name</a:t>
            </a:r>
          </a:p>
        </p:txBody>
      </p:sp>
      <p:sp>
        <p:nvSpPr>
          <p:cNvPr id="198" name="8:30 - 9:00"/>
          <p:cNvSpPr txBox="1">
            <a:spLocks noGrp="1"/>
          </p:cNvSpPr>
          <p:nvPr>
            <p:ph type="body" sz="quarter" idx="18"/>
          </p:nvPr>
        </p:nvSpPr>
        <p:spPr>
          <a:xfrm>
            <a:off x="2065251" y="2358616"/>
            <a:ext cx="1466851" cy="351891"/>
          </a:xfrm>
          <a:prstGeom prst="rect">
            <a:avLst/>
          </a:prstGeom>
        </p:spPr>
        <p:txBody>
          <a:bodyPr anchor="t">
            <a:spAutoFit/>
          </a:bodyPr>
          <a:lstStyle>
            <a:lvl1pPr marL="0" indent="0">
              <a:lnSpc>
                <a:spcPct val="80000"/>
              </a:lnSpc>
              <a:spcBef>
                <a:spcPts val="0"/>
              </a:spcBef>
              <a:buClrTx/>
              <a:buSzTx/>
              <a:buNone/>
              <a:defRPr sz="2025" b="1" spc="-81">
                <a:latin typeface="+mn-lt"/>
                <a:ea typeface="+mn-ea"/>
                <a:cs typeface="+mn-cs"/>
                <a:sym typeface="Helvetica Neue"/>
              </a:defRPr>
            </a:lvl1pPr>
          </a:lstStyle>
          <a:p>
            <a:r>
              <a:t>8:30 - 9:00</a:t>
            </a:r>
          </a:p>
        </p:txBody>
      </p:sp>
      <p:sp>
        <p:nvSpPr>
          <p:cNvPr id="199" name="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p:cNvSpPr txBox="1">
            <a:spLocks noGrp="1"/>
          </p:cNvSpPr>
          <p:nvPr>
            <p:ph type="body" sz="quarter" idx="19"/>
          </p:nvPr>
        </p:nvSpPr>
        <p:spPr>
          <a:xfrm>
            <a:off x="2065251" y="4221399"/>
            <a:ext cx="1466851" cy="1436355"/>
          </a:xfrm>
          <a:prstGeom prst="rect">
            <a:avLst/>
          </a:prstGeom>
        </p:spPr>
        <p:txBody>
          <a:bodyPr anchor="t">
            <a:spAutoFit/>
          </a:bodyPr>
          <a:lstStyle>
            <a:lvl1pPr marL="0" indent="0">
              <a:spcBef>
                <a:spcPts val="675"/>
              </a:spcBef>
              <a:buClrTx/>
              <a:buSzTx/>
              <a:buNone/>
              <a:defRPr sz="788"/>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00" name="Session Leader…"/>
          <p:cNvSpPr txBox="1">
            <a:spLocks noGrp="1"/>
          </p:cNvSpPr>
          <p:nvPr>
            <p:ph type="body" sz="quarter" idx="20"/>
          </p:nvPr>
        </p:nvSpPr>
        <p:spPr>
          <a:xfrm>
            <a:off x="2065251" y="3672492"/>
            <a:ext cx="1466851" cy="1333698"/>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600"/>
              </a:spcBef>
              <a:buClrTx/>
              <a:buSzTx/>
              <a:buNone/>
              <a:defRPr sz="2200" b="1" spc="154">
                <a:latin typeface="+mn-lt"/>
                <a:ea typeface="+mn-ea"/>
                <a:cs typeface="+mn-cs"/>
                <a:sym typeface="Helvetica Neue"/>
              </a:defRPr>
            </a:pPr>
            <a:r>
              <a:t>Session Leader</a:t>
            </a:r>
          </a:p>
          <a:p>
            <a:pPr marL="0" indent="0">
              <a:spcBef>
                <a:spcPts val="0"/>
              </a:spcBef>
              <a:buClrTx/>
              <a:buSzTx/>
              <a:buNone/>
              <a:defRPr sz="1800" spc="126">
                <a:latin typeface="+mn-lt"/>
                <a:ea typeface="+mn-ea"/>
                <a:cs typeface="+mn-cs"/>
                <a:sym typeface="Helvetica Neue"/>
              </a:defRPr>
            </a:pPr>
            <a:r>
              <a:t>Leader Title</a:t>
            </a:r>
          </a:p>
        </p:txBody>
      </p:sp>
      <p:sp>
        <p:nvSpPr>
          <p:cNvPr id="201" name="Line"/>
          <p:cNvSpPr/>
          <p:nvPr/>
        </p:nvSpPr>
        <p:spPr>
          <a:xfrm>
            <a:off x="2066367" y="2294881"/>
            <a:ext cx="1550343"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02" name="Rectangle"/>
          <p:cNvSpPr/>
          <p:nvPr/>
        </p:nvSpPr>
        <p:spPr>
          <a:xfrm>
            <a:off x="2065251" y="2290118"/>
            <a:ext cx="547688" cy="635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03" name="Session Name"/>
          <p:cNvSpPr txBox="1">
            <a:spLocks noGrp="1"/>
          </p:cNvSpPr>
          <p:nvPr>
            <p:ph type="body" sz="quarter" idx="21"/>
          </p:nvPr>
        </p:nvSpPr>
        <p:spPr>
          <a:xfrm>
            <a:off x="3789276" y="2983198"/>
            <a:ext cx="1466851" cy="231858"/>
          </a:xfrm>
          <a:prstGeom prst="rect">
            <a:avLst/>
          </a:prstGeom>
        </p:spPr>
        <p:txBody>
          <a:bodyPr anchor="t">
            <a:spAutoFit/>
          </a:bodyPr>
          <a:lstStyle>
            <a:lvl1pPr marL="0" indent="0">
              <a:lnSpc>
                <a:spcPct val="80000"/>
              </a:lnSpc>
              <a:spcBef>
                <a:spcPts val="150"/>
              </a:spcBef>
              <a:buClrTx/>
              <a:buSzTx/>
              <a:buNone/>
              <a:defRPr sz="1050" b="1" spc="74">
                <a:latin typeface="+mn-lt"/>
                <a:ea typeface="+mn-ea"/>
                <a:cs typeface="+mn-cs"/>
                <a:sym typeface="Helvetica Neue"/>
              </a:defRPr>
            </a:lvl1pPr>
          </a:lstStyle>
          <a:p>
            <a:r>
              <a:t>Session Name</a:t>
            </a:r>
          </a:p>
        </p:txBody>
      </p:sp>
      <p:sp>
        <p:nvSpPr>
          <p:cNvPr id="204" name="9:00 - 1:00"/>
          <p:cNvSpPr txBox="1">
            <a:spLocks noGrp="1"/>
          </p:cNvSpPr>
          <p:nvPr>
            <p:ph type="body" sz="quarter" idx="22"/>
          </p:nvPr>
        </p:nvSpPr>
        <p:spPr>
          <a:xfrm>
            <a:off x="3789276" y="2358616"/>
            <a:ext cx="1466851" cy="351891"/>
          </a:xfrm>
          <a:prstGeom prst="rect">
            <a:avLst/>
          </a:prstGeom>
        </p:spPr>
        <p:txBody>
          <a:bodyPr anchor="t">
            <a:spAutoFit/>
          </a:bodyPr>
          <a:lstStyle>
            <a:lvl1pPr marL="0" indent="0">
              <a:lnSpc>
                <a:spcPct val="80000"/>
              </a:lnSpc>
              <a:spcBef>
                <a:spcPts val="0"/>
              </a:spcBef>
              <a:buClrTx/>
              <a:buSzTx/>
              <a:buNone/>
              <a:defRPr sz="2025" b="1" spc="-81">
                <a:latin typeface="+mn-lt"/>
                <a:ea typeface="+mn-ea"/>
                <a:cs typeface="+mn-cs"/>
                <a:sym typeface="Helvetica Neue"/>
              </a:defRPr>
            </a:lvl1pPr>
          </a:lstStyle>
          <a:p>
            <a:r>
              <a:t>9:00 - 1:00</a:t>
            </a:r>
          </a:p>
        </p:txBody>
      </p:sp>
      <p:sp>
        <p:nvSpPr>
          <p:cNvPr id="205" name="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p:cNvSpPr txBox="1">
            <a:spLocks noGrp="1"/>
          </p:cNvSpPr>
          <p:nvPr>
            <p:ph type="body" sz="quarter" idx="23"/>
          </p:nvPr>
        </p:nvSpPr>
        <p:spPr>
          <a:xfrm>
            <a:off x="3789276" y="4221399"/>
            <a:ext cx="1466851" cy="1436355"/>
          </a:xfrm>
          <a:prstGeom prst="rect">
            <a:avLst/>
          </a:prstGeom>
        </p:spPr>
        <p:txBody>
          <a:bodyPr anchor="t">
            <a:spAutoFit/>
          </a:bodyPr>
          <a:lstStyle>
            <a:lvl1pPr marL="0" indent="0">
              <a:spcBef>
                <a:spcPts val="675"/>
              </a:spcBef>
              <a:buClrTx/>
              <a:buSzTx/>
              <a:buNone/>
              <a:defRPr sz="788"/>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06" name="Session Leader…"/>
          <p:cNvSpPr txBox="1">
            <a:spLocks noGrp="1"/>
          </p:cNvSpPr>
          <p:nvPr>
            <p:ph type="body" sz="quarter" idx="24"/>
          </p:nvPr>
        </p:nvSpPr>
        <p:spPr>
          <a:xfrm>
            <a:off x="3789276" y="3672492"/>
            <a:ext cx="1466851" cy="1333698"/>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600"/>
              </a:spcBef>
              <a:buClrTx/>
              <a:buSzTx/>
              <a:buNone/>
              <a:defRPr sz="2200" b="1" spc="154">
                <a:latin typeface="+mn-lt"/>
                <a:ea typeface="+mn-ea"/>
                <a:cs typeface="+mn-cs"/>
                <a:sym typeface="Helvetica Neue"/>
              </a:defRPr>
            </a:pPr>
            <a:r>
              <a:t>Session Leader</a:t>
            </a:r>
          </a:p>
          <a:p>
            <a:pPr marL="0" indent="0">
              <a:spcBef>
                <a:spcPts val="0"/>
              </a:spcBef>
              <a:buClrTx/>
              <a:buSzTx/>
              <a:buNone/>
              <a:defRPr sz="1800" spc="126">
                <a:latin typeface="+mn-lt"/>
                <a:ea typeface="+mn-ea"/>
                <a:cs typeface="+mn-cs"/>
                <a:sym typeface="Helvetica Neue"/>
              </a:defRPr>
            </a:pPr>
            <a:r>
              <a:t>Leader Title</a:t>
            </a:r>
          </a:p>
        </p:txBody>
      </p:sp>
      <p:sp>
        <p:nvSpPr>
          <p:cNvPr id="207" name="Line"/>
          <p:cNvSpPr/>
          <p:nvPr/>
        </p:nvSpPr>
        <p:spPr>
          <a:xfrm>
            <a:off x="3790393" y="2294881"/>
            <a:ext cx="1550342"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08" name="Rectangle"/>
          <p:cNvSpPr/>
          <p:nvPr/>
        </p:nvSpPr>
        <p:spPr>
          <a:xfrm>
            <a:off x="3789276" y="2290118"/>
            <a:ext cx="547688" cy="635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09" name="Session Name"/>
          <p:cNvSpPr txBox="1">
            <a:spLocks noGrp="1"/>
          </p:cNvSpPr>
          <p:nvPr>
            <p:ph type="body" sz="quarter" idx="25"/>
          </p:nvPr>
        </p:nvSpPr>
        <p:spPr>
          <a:xfrm>
            <a:off x="5513301" y="2983198"/>
            <a:ext cx="1466851" cy="231858"/>
          </a:xfrm>
          <a:prstGeom prst="rect">
            <a:avLst/>
          </a:prstGeom>
        </p:spPr>
        <p:txBody>
          <a:bodyPr anchor="t">
            <a:spAutoFit/>
          </a:bodyPr>
          <a:lstStyle>
            <a:lvl1pPr marL="0" indent="0">
              <a:lnSpc>
                <a:spcPct val="80000"/>
              </a:lnSpc>
              <a:spcBef>
                <a:spcPts val="150"/>
              </a:spcBef>
              <a:buClrTx/>
              <a:buSzTx/>
              <a:buNone/>
              <a:defRPr sz="1050" b="1" spc="74">
                <a:latin typeface="+mn-lt"/>
                <a:ea typeface="+mn-ea"/>
                <a:cs typeface="+mn-cs"/>
                <a:sym typeface="Helvetica Neue"/>
              </a:defRPr>
            </a:lvl1pPr>
          </a:lstStyle>
          <a:p>
            <a:r>
              <a:t>Session Name</a:t>
            </a:r>
          </a:p>
        </p:txBody>
      </p:sp>
      <p:sp>
        <p:nvSpPr>
          <p:cNvPr id="210" name="1:00 - 4:30"/>
          <p:cNvSpPr txBox="1">
            <a:spLocks noGrp="1"/>
          </p:cNvSpPr>
          <p:nvPr>
            <p:ph type="body" sz="quarter" idx="26"/>
          </p:nvPr>
        </p:nvSpPr>
        <p:spPr>
          <a:xfrm>
            <a:off x="5513301" y="2358616"/>
            <a:ext cx="1466851" cy="351891"/>
          </a:xfrm>
          <a:prstGeom prst="rect">
            <a:avLst/>
          </a:prstGeom>
        </p:spPr>
        <p:txBody>
          <a:bodyPr anchor="t">
            <a:spAutoFit/>
          </a:bodyPr>
          <a:lstStyle>
            <a:lvl1pPr marL="0" indent="0">
              <a:lnSpc>
                <a:spcPct val="80000"/>
              </a:lnSpc>
              <a:spcBef>
                <a:spcPts val="0"/>
              </a:spcBef>
              <a:buClrTx/>
              <a:buSzTx/>
              <a:buNone/>
              <a:defRPr sz="2025" b="1" spc="-81">
                <a:latin typeface="+mn-lt"/>
                <a:ea typeface="+mn-ea"/>
                <a:cs typeface="+mn-cs"/>
                <a:sym typeface="Helvetica Neue"/>
              </a:defRPr>
            </a:lvl1pPr>
          </a:lstStyle>
          <a:p>
            <a:r>
              <a:t>1:00 - 4:30</a:t>
            </a:r>
          </a:p>
        </p:txBody>
      </p:sp>
      <p:sp>
        <p:nvSpPr>
          <p:cNvPr id="211" name="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p:cNvSpPr txBox="1">
            <a:spLocks noGrp="1"/>
          </p:cNvSpPr>
          <p:nvPr>
            <p:ph type="body" sz="quarter" idx="27"/>
          </p:nvPr>
        </p:nvSpPr>
        <p:spPr>
          <a:xfrm>
            <a:off x="5513301" y="4221399"/>
            <a:ext cx="1466851" cy="1436355"/>
          </a:xfrm>
          <a:prstGeom prst="rect">
            <a:avLst/>
          </a:prstGeom>
        </p:spPr>
        <p:txBody>
          <a:bodyPr anchor="t">
            <a:spAutoFit/>
          </a:bodyPr>
          <a:lstStyle>
            <a:lvl1pPr marL="0" indent="0">
              <a:spcBef>
                <a:spcPts val="675"/>
              </a:spcBef>
              <a:buClrTx/>
              <a:buSzTx/>
              <a:buNone/>
              <a:defRPr sz="788"/>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12" name="Session Leader…"/>
          <p:cNvSpPr txBox="1">
            <a:spLocks noGrp="1"/>
          </p:cNvSpPr>
          <p:nvPr>
            <p:ph type="body" sz="quarter" idx="28"/>
          </p:nvPr>
        </p:nvSpPr>
        <p:spPr>
          <a:xfrm>
            <a:off x="5513301" y="3672492"/>
            <a:ext cx="1466851" cy="1333698"/>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600"/>
              </a:spcBef>
              <a:buClrTx/>
              <a:buSzTx/>
              <a:buNone/>
              <a:defRPr sz="2200" b="1" spc="154">
                <a:latin typeface="+mn-lt"/>
                <a:ea typeface="+mn-ea"/>
                <a:cs typeface="+mn-cs"/>
                <a:sym typeface="Helvetica Neue"/>
              </a:defRPr>
            </a:pPr>
            <a:r>
              <a:t>Session Leader</a:t>
            </a:r>
          </a:p>
          <a:p>
            <a:pPr marL="0" indent="0">
              <a:spcBef>
                <a:spcPts val="0"/>
              </a:spcBef>
              <a:buClrTx/>
              <a:buSzTx/>
              <a:buNone/>
              <a:defRPr sz="1800" spc="126">
                <a:latin typeface="+mn-lt"/>
                <a:ea typeface="+mn-ea"/>
                <a:cs typeface="+mn-cs"/>
                <a:sym typeface="Helvetica Neue"/>
              </a:defRPr>
            </a:pPr>
            <a:r>
              <a:t>Leader Title</a:t>
            </a:r>
          </a:p>
        </p:txBody>
      </p:sp>
      <p:sp>
        <p:nvSpPr>
          <p:cNvPr id="213" name="Line"/>
          <p:cNvSpPr/>
          <p:nvPr/>
        </p:nvSpPr>
        <p:spPr>
          <a:xfrm>
            <a:off x="5514418" y="2294881"/>
            <a:ext cx="1550342"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14" name="Rectangle"/>
          <p:cNvSpPr/>
          <p:nvPr/>
        </p:nvSpPr>
        <p:spPr>
          <a:xfrm>
            <a:off x="5513301" y="2290118"/>
            <a:ext cx="547688" cy="635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15" name="Session Name"/>
          <p:cNvSpPr txBox="1">
            <a:spLocks noGrp="1"/>
          </p:cNvSpPr>
          <p:nvPr>
            <p:ph type="body" sz="quarter" idx="29"/>
          </p:nvPr>
        </p:nvSpPr>
        <p:spPr>
          <a:xfrm>
            <a:off x="7237326" y="2983198"/>
            <a:ext cx="1466851" cy="231858"/>
          </a:xfrm>
          <a:prstGeom prst="rect">
            <a:avLst/>
          </a:prstGeom>
        </p:spPr>
        <p:txBody>
          <a:bodyPr anchor="t">
            <a:spAutoFit/>
          </a:bodyPr>
          <a:lstStyle>
            <a:lvl1pPr marL="0" indent="0">
              <a:lnSpc>
                <a:spcPct val="80000"/>
              </a:lnSpc>
              <a:spcBef>
                <a:spcPts val="150"/>
              </a:spcBef>
              <a:buClrTx/>
              <a:buSzTx/>
              <a:buNone/>
              <a:defRPr sz="1050" b="1" spc="74">
                <a:latin typeface="+mn-lt"/>
                <a:ea typeface="+mn-ea"/>
                <a:cs typeface="+mn-cs"/>
                <a:sym typeface="Helvetica Neue"/>
              </a:defRPr>
            </a:lvl1pPr>
          </a:lstStyle>
          <a:p>
            <a:r>
              <a:t>Session Name</a:t>
            </a:r>
          </a:p>
        </p:txBody>
      </p:sp>
      <p:sp>
        <p:nvSpPr>
          <p:cNvPr id="216" name="4:30 - 5:00"/>
          <p:cNvSpPr txBox="1">
            <a:spLocks noGrp="1"/>
          </p:cNvSpPr>
          <p:nvPr>
            <p:ph type="body" sz="quarter" idx="30"/>
          </p:nvPr>
        </p:nvSpPr>
        <p:spPr>
          <a:xfrm>
            <a:off x="7237326" y="2358616"/>
            <a:ext cx="1466851" cy="351891"/>
          </a:xfrm>
          <a:prstGeom prst="rect">
            <a:avLst/>
          </a:prstGeom>
        </p:spPr>
        <p:txBody>
          <a:bodyPr anchor="t">
            <a:spAutoFit/>
          </a:bodyPr>
          <a:lstStyle>
            <a:lvl1pPr marL="0" indent="0">
              <a:lnSpc>
                <a:spcPct val="80000"/>
              </a:lnSpc>
              <a:spcBef>
                <a:spcPts val="0"/>
              </a:spcBef>
              <a:buClrTx/>
              <a:buSzTx/>
              <a:buNone/>
              <a:defRPr sz="2025" b="1" spc="-81">
                <a:latin typeface="+mn-lt"/>
                <a:ea typeface="+mn-ea"/>
                <a:cs typeface="+mn-cs"/>
                <a:sym typeface="Helvetica Neue"/>
              </a:defRPr>
            </a:lvl1pPr>
          </a:lstStyle>
          <a:p>
            <a:r>
              <a:t>4:30 - 5:00</a:t>
            </a:r>
          </a:p>
        </p:txBody>
      </p:sp>
      <p:sp>
        <p:nvSpPr>
          <p:cNvPr id="217" name="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p:cNvSpPr txBox="1">
            <a:spLocks noGrp="1"/>
          </p:cNvSpPr>
          <p:nvPr>
            <p:ph type="body" sz="quarter" idx="31"/>
          </p:nvPr>
        </p:nvSpPr>
        <p:spPr>
          <a:xfrm>
            <a:off x="7237326" y="4221399"/>
            <a:ext cx="1466851" cy="1436355"/>
          </a:xfrm>
          <a:prstGeom prst="rect">
            <a:avLst/>
          </a:prstGeom>
        </p:spPr>
        <p:txBody>
          <a:bodyPr anchor="t">
            <a:spAutoFit/>
          </a:bodyPr>
          <a:lstStyle>
            <a:lvl1pPr marL="0" indent="0">
              <a:spcBef>
                <a:spcPts val="675"/>
              </a:spcBef>
              <a:buClrTx/>
              <a:buSzTx/>
              <a:buNone/>
              <a:defRPr sz="788"/>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18" name="Session Leader…"/>
          <p:cNvSpPr txBox="1">
            <a:spLocks noGrp="1"/>
          </p:cNvSpPr>
          <p:nvPr>
            <p:ph type="body" sz="quarter" idx="32"/>
          </p:nvPr>
        </p:nvSpPr>
        <p:spPr>
          <a:xfrm>
            <a:off x="7237326" y="3672492"/>
            <a:ext cx="1466851" cy="1333698"/>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600"/>
              </a:spcBef>
              <a:buClrTx/>
              <a:buSzTx/>
              <a:buNone/>
              <a:defRPr sz="2200" b="1" spc="154">
                <a:latin typeface="+mn-lt"/>
                <a:ea typeface="+mn-ea"/>
                <a:cs typeface="+mn-cs"/>
                <a:sym typeface="Helvetica Neue"/>
              </a:defRPr>
            </a:pPr>
            <a:r>
              <a:t>Session Leader</a:t>
            </a:r>
          </a:p>
          <a:p>
            <a:pPr marL="0" indent="0">
              <a:spcBef>
                <a:spcPts val="0"/>
              </a:spcBef>
              <a:buClrTx/>
              <a:buSzTx/>
              <a:buNone/>
              <a:defRPr sz="1800" spc="126">
                <a:latin typeface="+mn-lt"/>
                <a:ea typeface="+mn-ea"/>
                <a:cs typeface="+mn-cs"/>
                <a:sym typeface="Helvetica Neue"/>
              </a:defRPr>
            </a:pPr>
            <a:r>
              <a:t>Leader Title</a:t>
            </a:r>
          </a:p>
        </p:txBody>
      </p:sp>
      <p:sp>
        <p:nvSpPr>
          <p:cNvPr id="219" name="Line"/>
          <p:cNvSpPr/>
          <p:nvPr/>
        </p:nvSpPr>
        <p:spPr>
          <a:xfrm>
            <a:off x="7238442" y="2294881"/>
            <a:ext cx="1550343"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20" name="Rectangle"/>
          <p:cNvSpPr/>
          <p:nvPr/>
        </p:nvSpPr>
        <p:spPr>
          <a:xfrm>
            <a:off x="7237326" y="2290118"/>
            <a:ext cx="547688" cy="635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21"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6050721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229"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30" name="Line"/>
          <p:cNvSpPr/>
          <p:nvPr/>
        </p:nvSpPr>
        <p:spPr>
          <a:xfrm>
            <a:off x="321785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31"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32"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33" name="Line"/>
          <p:cNvSpPr/>
          <p:nvPr/>
        </p:nvSpPr>
        <p:spPr>
          <a:xfrm>
            <a:off x="3217852" y="6407795"/>
            <a:ext cx="558603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34" name="Title Text"/>
          <p:cNvSpPr txBox="1">
            <a:spLocks noGrp="1"/>
          </p:cNvSpPr>
          <p:nvPr>
            <p:ph type="title"/>
          </p:nvPr>
        </p:nvSpPr>
        <p:spPr>
          <a:xfrm>
            <a:off x="341226" y="569268"/>
            <a:ext cx="2532585" cy="1612900"/>
          </a:xfrm>
          <a:prstGeom prst="rect">
            <a:avLst/>
          </a:prstGeom>
        </p:spPr>
        <p:txBody>
          <a:bodyPr/>
          <a:lstStyle/>
          <a:p>
            <a:r>
              <a:t>Title Text</a:t>
            </a:r>
          </a:p>
        </p:txBody>
      </p:sp>
      <p:sp>
        <p:nvSpPr>
          <p:cNvPr id="235" name="Section Name…"/>
          <p:cNvSpPr txBox="1">
            <a:spLocks noGrp="1"/>
          </p:cNvSpPr>
          <p:nvPr>
            <p:ph type="body" sz="quarter" idx="13"/>
          </p:nvPr>
        </p:nvSpPr>
        <p:spPr>
          <a:xfrm>
            <a:off x="3852406" y="797868"/>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36" name="1"/>
          <p:cNvSpPr txBox="1">
            <a:spLocks noGrp="1"/>
          </p:cNvSpPr>
          <p:nvPr>
            <p:ph type="body" sz="quarter" idx="14"/>
          </p:nvPr>
        </p:nvSpPr>
        <p:spPr>
          <a:xfrm>
            <a:off x="3217852" y="780866"/>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1</a:t>
            </a:r>
          </a:p>
        </p:txBody>
      </p:sp>
      <p:sp>
        <p:nvSpPr>
          <p:cNvPr id="237" name="Section Name…"/>
          <p:cNvSpPr txBox="1">
            <a:spLocks noGrp="1"/>
          </p:cNvSpPr>
          <p:nvPr>
            <p:ph type="body" sz="quarter" idx="15"/>
          </p:nvPr>
        </p:nvSpPr>
        <p:spPr>
          <a:xfrm>
            <a:off x="3852406" y="1940779"/>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38" name="2"/>
          <p:cNvSpPr txBox="1">
            <a:spLocks noGrp="1"/>
          </p:cNvSpPr>
          <p:nvPr>
            <p:ph type="body" sz="quarter" idx="16"/>
          </p:nvPr>
        </p:nvSpPr>
        <p:spPr>
          <a:xfrm>
            <a:off x="3217852" y="1923777"/>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2</a:t>
            </a:r>
          </a:p>
        </p:txBody>
      </p:sp>
      <p:sp>
        <p:nvSpPr>
          <p:cNvPr id="239" name="Section Name…"/>
          <p:cNvSpPr txBox="1">
            <a:spLocks noGrp="1"/>
          </p:cNvSpPr>
          <p:nvPr>
            <p:ph type="body" sz="quarter" idx="17"/>
          </p:nvPr>
        </p:nvSpPr>
        <p:spPr>
          <a:xfrm>
            <a:off x="3852406" y="3083690"/>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40" name="3"/>
          <p:cNvSpPr txBox="1">
            <a:spLocks noGrp="1"/>
          </p:cNvSpPr>
          <p:nvPr>
            <p:ph type="body" sz="quarter" idx="18"/>
          </p:nvPr>
        </p:nvSpPr>
        <p:spPr>
          <a:xfrm>
            <a:off x="3217852" y="3066689"/>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3</a:t>
            </a:r>
          </a:p>
        </p:txBody>
      </p:sp>
      <p:sp>
        <p:nvSpPr>
          <p:cNvPr id="241" name="Section Name…"/>
          <p:cNvSpPr txBox="1">
            <a:spLocks noGrp="1"/>
          </p:cNvSpPr>
          <p:nvPr>
            <p:ph type="body" sz="quarter" idx="19"/>
          </p:nvPr>
        </p:nvSpPr>
        <p:spPr>
          <a:xfrm>
            <a:off x="3852406" y="4226601"/>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42" name="4"/>
          <p:cNvSpPr txBox="1">
            <a:spLocks noGrp="1"/>
          </p:cNvSpPr>
          <p:nvPr>
            <p:ph type="body" sz="quarter" idx="20"/>
          </p:nvPr>
        </p:nvSpPr>
        <p:spPr>
          <a:xfrm>
            <a:off x="3217852" y="4209599"/>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4</a:t>
            </a:r>
          </a:p>
        </p:txBody>
      </p:sp>
      <p:sp>
        <p:nvSpPr>
          <p:cNvPr id="243" name="Section Name…"/>
          <p:cNvSpPr txBox="1">
            <a:spLocks noGrp="1"/>
          </p:cNvSpPr>
          <p:nvPr>
            <p:ph type="body" sz="quarter" idx="21"/>
          </p:nvPr>
        </p:nvSpPr>
        <p:spPr>
          <a:xfrm>
            <a:off x="3852406" y="5369513"/>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44" name="5"/>
          <p:cNvSpPr txBox="1">
            <a:spLocks noGrp="1"/>
          </p:cNvSpPr>
          <p:nvPr>
            <p:ph type="body" sz="quarter" idx="22"/>
          </p:nvPr>
        </p:nvSpPr>
        <p:spPr>
          <a:xfrm>
            <a:off x="3217852" y="5352511"/>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5</a:t>
            </a:r>
          </a:p>
        </p:txBody>
      </p:sp>
      <p:sp>
        <p:nvSpPr>
          <p:cNvPr id="245" name="Section Name…"/>
          <p:cNvSpPr txBox="1">
            <a:spLocks noGrp="1"/>
          </p:cNvSpPr>
          <p:nvPr>
            <p:ph type="body" sz="quarter" idx="23"/>
          </p:nvPr>
        </p:nvSpPr>
        <p:spPr>
          <a:xfrm>
            <a:off x="6728119" y="797868"/>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46" name="6"/>
          <p:cNvSpPr txBox="1">
            <a:spLocks noGrp="1"/>
          </p:cNvSpPr>
          <p:nvPr>
            <p:ph type="body" sz="quarter" idx="24"/>
          </p:nvPr>
        </p:nvSpPr>
        <p:spPr>
          <a:xfrm>
            <a:off x="6093565" y="780866"/>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6</a:t>
            </a:r>
          </a:p>
        </p:txBody>
      </p:sp>
      <p:sp>
        <p:nvSpPr>
          <p:cNvPr id="247" name="Section Name…"/>
          <p:cNvSpPr txBox="1">
            <a:spLocks noGrp="1"/>
          </p:cNvSpPr>
          <p:nvPr>
            <p:ph type="body" sz="quarter" idx="25"/>
          </p:nvPr>
        </p:nvSpPr>
        <p:spPr>
          <a:xfrm>
            <a:off x="6728119" y="1940779"/>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48" name="7"/>
          <p:cNvSpPr txBox="1">
            <a:spLocks noGrp="1"/>
          </p:cNvSpPr>
          <p:nvPr>
            <p:ph type="body" sz="quarter" idx="26"/>
          </p:nvPr>
        </p:nvSpPr>
        <p:spPr>
          <a:xfrm>
            <a:off x="6093565" y="1923777"/>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7</a:t>
            </a:r>
          </a:p>
        </p:txBody>
      </p:sp>
      <p:sp>
        <p:nvSpPr>
          <p:cNvPr id="249" name="Section Name…"/>
          <p:cNvSpPr txBox="1">
            <a:spLocks noGrp="1"/>
          </p:cNvSpPr>
          <p:nvPr>
            <p:ph type="body" sz="quarter" idx="27"/>
          </p:nvPr>
        </p:nvSpPr>
        <p:spPr>
          <a:xfrm>
            <a:off x="6728119" y="3083690"/>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50" name="8"/>
          <p:cNvSpPr txBox="1">
            <a:spLocks noGrp="1"/>
          </p:cNvSpPr>
          <p:nvPr>
            <p:ph type="body" sz="quarter" idx="28"/>
          </p:nvPr>
        </p:nvSpPr>
        <p:spPr>
          <a:xfrm>
            <a:off x="6093565" y="3066689"/>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8</a:t>
            </a:r>
          </a:p>
        </p:txBody>
      </p:sp>
      <p:sp>
        <p:nvSpPr>
          <p:cNvPr id="251" name="Section Name…"/>
          <p:cNvSpPr txBox="1">
            <a:spLocks noGrp="1"/>
          </p:cNvSpPr>
          <p:nvPr>
            <p:ph type="body" sz="quarter" idx="29"/>
          </p:nvPr>
        </p:nvSpPr>
        <p:spPr>
          <a:xfrm>
            <a:off x="6728119" y="4226601"/>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52" name="9"/>
          <p:cNvSpPr txBox="1">
            <a:spLocks noGrp="1"/>
          </p:cNvSpPr>
          <p:nvPr>
            <p:ph type="body" sz="quarter" idx="30"/>
          </p:nvPr>
        </p:nvSpPr>
        <p:spPr>
          <a:xfrm>
            <a:off x="6093565" y="4209599"/>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9</a:t>
            </a:r>
          </a:p>
        </p:txBody>
      </p:sp>
      <p:sp>
        <p:nvSpPr>
          <p:cNvPr id="253" name="Section Name…"/>
          <p:cNvSpPr txBox="1">
            <a:spLocks noGrp="1"/>
          </p:cNvSpPr>
          <p:nvPr>
            <p:ph type="body" sz="quarter" idx="31"/>
          </p:nvPr>
        </p:nvSpPr>
        <p:spPr>
          <a:xfrm>
            <a:off x="6728119" y="5369513"/>
            <a:ext cx="1904323" cy="4125232"/>
          </a:xfrm>
          <a:prstGeom prst="rect">
            <a:avLst/>
          </a:prstGeom>
        </p:spPr>
        <p:txBody>
          <a:bodyPr anchor="t">
            <a:spAutoFit/>
          </a:bodyPr>
          <a:lstStyle>
            <a:lvl1pPr marL="0" indent="0">
              <a:lnSpc>
                <a:spcPct val="80000"/>
              </a:lnSpc>
              <a:spcBef>
                <a:spcPts val="900"/>
              </a:spcBef>
              <a:buClrTx/>
              <a:buSzTx/>
              <a:buNone/>
              <a:defRPr sz="2000" b="1" spc="168">
                <a:latin typeface="+mn-lt"/>
                <a:ea typeface="+mn-ea"/>
                <a:cs typeface="+mn-cs"/>
                <a:sym typeface="Helvetica Neue"/>
              </a:defRPr>
            </a:lvl1pPr>
          </a:lstStyle>
          <a:p>
            <a:pPr marL="0" indent="0">
              <a:lnSpc>
                <a:spcPct val="80000"/>
              </a:lnSpc>
              <a:spcBef>
                <a:spcPts val="600"/>
              </a:spcBef>
              <a:buClrTx/>
              <a:buSzTx/>
              <a:buNone/>
              <a:defRPr sz="2400" b="1" spc="168">
                <a:latin typeface="+mn-lt"/>
                <a:ea typeface="+mn-ea"/>
                <a:cs typeface="+mn-cs"/>
                <a:sym typeface="Helvetica Neue"/>
              </a:defRPr>
            </a:pPr>
            <a:r>
              <a:t>Section Name</a:t>
            </a:r>
          </a:p>
          <a:p>
            <a:pPr marL="0" indent="0">
              <a:spcBef>
                <a:spcPts val="1800"/>
              </a:spcBef>
              <a:buClrTx/>
              <a:buSzTx/>
              <a:buNone/>
              <a:defRPr sz="2000"/>
            </a:pPr>
            <a:r>
              <a:t>Section Description Vivamus sagittis lacus vel augue laoreet rutrum faucibus dolor auctor Nullam id Mattis Vulputate.</a:t>
            </a:r>
          </a:p>
        </p:txBody>
      </p:sp>
      <p:sp>
        <p:nvSpPr>
          <p:cNvPr id="254" name="10"/>
          <p:cNvSpPr txBox="1">
            <a:spLocks noGrp="1"/>
          </p:cNvSpPr>
          <p:nvPr>
            <p:ph type="body" sz="quarter" idx="32"/>
          </p:nvPr>
        </p:nvSpPr>
        <p:spPr>
          <a:xfrm>
            <a:off x="6093565" y="5352511"/>
            <a:ext cx="549971" cy="518091"/>
          </a:xfrm>
          <a:prstGeom prst="rect">
            <a:avLst/>
          </a:prstGeom>
        </p:spPr>
        <p:txBody>
          <a:bodyPr anchor="b">
            <a:spAutoFit/>
          </a:bodyPr>
          <a:lstStyle>
            <a:lvl1pPr marL="0" indent="0" algn="r">
              <a:spcBef>
                <a:spcPts val="0"/>
              </a:spcBef>
              <a:buClrTx/>
              <a:buSzTx/>
              <a:buNone/>
              <a:defRPr sz="2700" b="1" spc="-54">
                <a:latin typeface="+mn-lt"/>
                <a:ea typeface="+mn-ea"/>
                <a:cs typeface="+mn-cs"/>
                <a:sym typeface="Helvetica Neue"/>
              </a:defRPr>
            </a:lvl1pPr>
          </a:lstStyle>
          <a:p>
            <a:r>
              <a:t>10</a:t>
            </a: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253820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p:spPr>
        <p:txBody>
          <a:bodyPr/>
          <a:lstStyle/>
          <a:p>
            <a:r>
              <a:rPr lang="en-US"/>
              <a:t>Click to edit Master title style</a:t>
            </a:r>
          </a:p>
        </p:txBody>
      </p:sp>
      <p:sp>
        <p:nvSpPr>
          <p:cNvPr id="3" name="Table Placeholder 2"/>
          <p:cNvSpPr>
            <a:spLocks noGrp="1"/>
          </p:cNvSpPr>
          <p:nvPr>
            <p:ph type="tbl" idx="1"/>
          </p:nvPr>
        </p:nvSpPr>
        <p:spPr>
          <a:xfrm>
            <a:off x="514350" y="1266825"/>
            <a:ext cx="8423275" cy="4829175"/>
          </a:xfrm>
        </p:spPr>
        <p:txBody>
          <a:bodyPr/>
          <a:lstStyle/>
          <a:p>
            <a:pPr lvl="0"/>
            <a:endParaRPr lang="en-US" noProof="0"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Welcome Message">
    <p:spTree>
      <p:nvGrpSpPr>
        <p:cNvPr id="1" name=""/>
        <p:cNvGrpSpPr/>
        <p:nvPr/>
      </p:nvGrpSpPr>
      <p:grpSpPr>
        <a:xfrm>
          <a:off x="0" y="0"/>
          <a:ext cx="0" cy="0"/>
          <a:chOff x="0" y="0"/>
          <a:chExt cx="0" cy="0"/>
        </a:xfrm>
      </p:grpSpPr>
      <p:sp>
        <p:nvSpPr>
          <p:cNvPr id="262" name="Placeholder--transNeutralUHD.png"/>
          <p:cNvSpPr>
            <a:spLocks noGrp="1"/>
          </p:cNvSpPr>
          <p:nvPr>
            <p:ph type="pic" sz="half" idx="13"/>
          </p:nvPr>
        </p:nvSpPr>
        <p:spPr>
          <a:xfrm>
            <a:off x="340641" y="461317"/>
            <a:ext cx="4146571" cy="5951142"/>
          </a:xfrm>
          <a:prstGeom prst="rect">
            <a:avLst/>
          </a:prstGeom>
        </p:spPr>
        <p:txBody>
          <a:bodyPr lIns="91439" tIns="45719" rIns="91439" bIns="45719" anchor="t">
            <a:noAutofit/>
          </a:bodyPr>
          <a:lstStyle/>
          <a:p>
            <a:endParaRPr dirty="0"/>
          </a:p>
        </p:txBody>
      </p:sp>
      <p:sp>
        <p:nvSpPr>
          <p:cNvPr id="263" name="Line"/>
          <p:cNvSpPr/>
          <p:nvPr/>
        </p:nvSpPr>
        <p:spPr>
          <a:xfrm>
            <a:off x="4658995" y="467668"/>
            <a:ext cx="4143783"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64" name="Line"/>
          <p:cNvSpPr/>
          <p:nvPr/>
        </p:nvSpPr>
        <p:spPr>
          <a:xfrm>
            <a:off x="4658995" y="3299813"/>
            <a:ext cx="4143783"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65" name="Line"/>
          <p:cNvSpPr/>
          <p:nvPr/>
        </p:nvSpPr>
        <p:spPr>
          <a:xfrm>
            <a:off x="4658995" y="6407795"/>
            <a:ext cx="4143783"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66" name="Title Text"/>
          <p:cNvSpPr txBox="1">
            <a:spLocks noGrp="1"/>
          </p:cNvSpPr>
          <p:nvPr>
            <p:ph type="title"/>
          </p:nvPr>
        </p:nvSpPr>
        <p:spPr>
          <a:xfrm>
            <a:off x="4658994" y="569267"/>
            <a:ext cx="3802557" cy="2628946"/>
          </a:xfrm>
          <a:prstGeom prst="rect">
            <a:avLst/>
          </a:prstGeom>
        </p:spPr>
        <p:txBody>
          <a:bodyPr/>
          <a:lstStyle/>
          <a:p>
            <a:r>
              <a:t>Title Text</a:t>
            </a:r>
          </a:p>
        </p:txBody>
      </p:sp>
      <p:sp>
        <p:nvSpPr>
          <p:cNvPr id="267" name="Body Level One…"/>
          <p:cNvSpPr txBox="1">
            <a:spLocks noGrp="1"/>
          </p:cNvSpPr>
          <p:nvPr>
            <p:ph type="body" sz="quarter" idx="1"/>
          </p:nvPr>
        </p:nvSpPr>
        <p:spPr>
          <a:xfrm>
            <a:off x="4658994" y="3534763"/>
            <a:ext cx="3802557" cy="1756103"/>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268" name="Rectangle"/>
          <p:cNvSpPr/>
          <p:nvPr/>
        </p:nvSpPr>
        <p:spPr>
          <a:xfrm>
            <a:off x="342648"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69" name="Rectangle"/>
          <p:cNvSpPr/>
          <p:nvPr/>
        </p:nvSpPr>
        <p:spPr>
          <a:xfrm>
            <a:off x="4659603" y="461317"/>
            <a:ext cx="198474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70" name="Rectangle"/>
          <p:cNvSpPr/>
          <p:nvPr/>
        </p:nvSpPr>
        <p:spPr>
          <a:xfrm>
            <a:off x="4659603" y="3299813"/>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71" name="Exec Name…"/>
          <p:cNvSpPr txBox="1">
            <a:spLocks noGrp="1"/>
          </p:cNvSpPr>
          <p:nvPr>
            <p:ph type="body" sz="quarter" idx="14"/>
          </p:nvPr>
        </p:nvSpPr>
        <p:spPr>
          <a:xfrm>
            <a:off x="4658994" y="4889235"/>
            <a:ext cx="1812448" cy="1272143"/>
          </a:xfrm>
          <a:prstGeom prst="rect">
            <a:avLst/>
          </a:prstGeom>
        </p:spPr>
        <p:txBody>
          <a:bodyPr anchor="b">
            <a:spAutoFit/>
          </a:bodyPr>
          <a:lstStyle>
            <a:lvl1pPr marL="0" indent="0">
              <a:spcBef>
                <a:spcPts val="0"/>
              </a:spcBef>
              <a:buClrTx/>
              <a:buSzTx/>
              <a:buNone/>
              <a:defRPr sz="2000" b="1" spc="140">
                <a:latin typeface="+mn-lt"/>
                <a:ea typeface="+mn-ea"/>
                <a:cs typeface="+mn-cs"/>
                <a:sym typeface="Helvetica Neue"/>
              </a:defRPr>
            </a:lvl1pPr>
          </a:lstStyle>
          <a:p>
            <a:pPr marL="0" indent="0">
              <a:spcBef>
                <a:spcPts val="600"/>
              </a:spcBef>
              <a:buClrTx/>
              <a:buSzTx/>
              <a:buNone/>
              <a:defRPr sz="2800" b="1" spc="196">
                <a:latin typeface="+mn-lt"/>
                <a:ea typeface="+mn-ea"/>
                <a:cs typeface="+mn-cs"/>
                <a:sym typeface="Helvetica Neue"/>
              </a:defRPr>
            </a:pPr>
            <a:r>
              <a:t>Exec Name</a:t>
            </a:r>
          </a:p>
          <a:p>
            <a:pPr marL="0" indent="0">
              <a:spcBef>
                <a:spcPts val="0"/>
              </a:spcBef>
              <a:buClrTx/>
              <a:buSzTx/>
              <a:buNone/>
              <a:defRPr sz="2000" spc="140">
                <a:latin typeface="+mn-lt"/>
                <a:ea typeface="+mn-ea"/>
                <a:cs typeface="+mn-cs"/>
                <a:sym typeface="Helvetica Neue"/>
              </a:defRPr>
            </a:pPr>
            <a:r>
              <a:t>Exec Title</a:t>
            </a: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6784537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Speakers copy">
    <p:spTree>
      <p:nvGrpSpPr>
        <p:cNvPr id="1" name=""/>
        <p:cNvGrpSpPr/>
        <p:nvPr/>
      </p:nvGrpSpPr>
      <p:grpSpPr>
        <a:xfrm>
          <a:off x="0" y="0"/>
          <a:ext cx="0" cy="0"/>
          <a:chOff x="0" y="0"/>
          <a:chExt cx="0" cy="0"/>
        </a:xfrm>
      </p:grpSpPr>
      <p:sp>
        <p:nvSpPr>
          <p:cNvPr id="279" name="Placeholder--transNeutralUHD.png"/>
          <p:cNvSpPr>
            <a:spLocks noGrp="1"/>
          </p:cNvSpPr>
          <p:nvPr>
            <p:ph type="pic" sz="quarter" idx="13"/>
          </p:nvPr>
        </p:nvSpPr>
        <p:spPr>
          <a:xfrm>
            <a:off x="341226" y="2283767"/>
            <a:ext cx="1986572" cy="2571684"/>
          </a:xfrm>
          <a:prstGeom prst="rect">
            <a:avLst/>
          </a:prstGeom>
        </p:spPr>
        <p:txBody>
          <a:bodyPr lIns="91439" tIns="45719" rIns="91439" bIns="45719" anchor="t">
            <a:noAutofit/>
          </a:bodyPr>
          <a:lstStyle/>
          <a:p>
            <a:endParaRPr dirty="0"/>
          </a:p>
        </p:txBody>
      </p:sp>
      <p:sp>
        <p:nvSpPr>
          <p:cNvPr id="280"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81"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282" name="Title Text"/>
          <p:cNvSpPr txBox="1">
            <a:spLocks noGrp="1"/>
          </p:cNvSpPr>
          <p:nvPr>
            <p:ph type="title"/>
          </p:nvPr>
        </p:nvSpPr>
        <p:spPr>
          <a:xfrm>
            <a:off x="341226" y="569268"/>
            <a:ext cx="6979135" cy="1200150"/>
          </a:xfrm>
          <a:prstGeom prst="rect">
            <a:avLst/>
          </a:prstGeom>
        </p:spPr>
        <p:txBody>
          <a:bodyPr/>
          <a:lstStyle/>
          <a:p>
            <a:r>
              <a:t>Title Text</a:t>
            </a:r>
          </a:p>
        </p:txBody>
      </p:sp>
      <p:sp>
        <p:nvSpPr>
          <p:cNvPr id="283"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84" name="Rectangle"/>
          <p:cNvSpPr/>
          <p:nvPr/>
        </p:nvSpPr>
        <p:spPr>
          <a:xfrm>
            <a:off x="341226" y="2283768"/>
            <a:ext cx="1266826" cy="6801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85" name="Speaker Name…"/>
          <p:cNvSpPr txBox="1">
            <a:spLocks noGrp="1"/>
          </p:cNvSpPr>
          <p:nvPr>
            <p:ph type="body" sz="quarter" idx="14"/>
          </p:nvPr>
        </p:nvSpPr>
        <p:spPr>
          <a:xfrm>
            <a:off x="342900" y="5232946"/>
            <a:ext cx="1814271" cy="1964640"/>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1000"/>
              </a:spcBef>
              <a:buClrTx/>
              <a:buSzTx/>
              <a:buNone/>
              <a:defRPr b="1" spc="252">
                <a:latin typeface="+mn-lt"/>
                <a:ea typeface="+mn-ea"/>
                <a:cs typeface="+mn-cs"/>
                <a:sym typeface="Helvetica Neue"/>
              </a:defRPr>
            </a:pPr>
            <a:r>
              <a:t>Speaker Name</a:t>
            </a:r>
          </a:p>
          <a:p>
            <a:pPr marL="0" indent="0">
              <a:spcBef>
                <a:spcPts val="600"/>
              </a:spcBef>
              <a:buClrTx/>
              <a:buSzTx/>
              <a:buNone/>
              <a:defRPr sz="2200" b="1" spc="154">
                <a:latin typeface="+mn-lt"/>
                <a:ea typeface="+mn-ea"/>
                <a:cs typeface="+mn-cs"/>
                <a:sym typeface="Helvetica Neue"/>
              </a:defRPr>
            </a:pPr>
            <a:r>
              <a:t>Speaker Title</a:t>
            </a:r>
          </a:p>
          <a:p>
            <a:pPr marL="0" indent="0">
              <a:spcBef>
                <a:spcPts val="0"/>
              </a:spcBef>
              <a:buClrTx/>
              <a:buSzTx/>
              <a:buNone/>
              <a:defRPr sz="1800" spc="126">
                <a:latin typeface="+mn-lt"/>
                <a:ea typeface="+mn-ea"/>
                <a:cs typeface="+mn-cs"/>
                <a:sym typeface="Helvetica Neue"/>
              </a:defRPr>
            </a:pPr>
            <a:r>
              <a:t>Department Title</a:t>
            </a:r>
          </a:p>
        </p:txBody>
      </p:sp>
      <p:sp>
        <p:nvSpPr>
          <p:cNvPr id="286" name="Line"/>
          <p:cNvSpPr/>
          <p:nvPr/>
        </p:nvSpPr>
        <p:spPr>
          <a:xfrm>
            <a:off x="341226" y="5112296"/>
            <a:ext cx="198655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87" name="Rectangle"/>
          <p:cNvSpPr/>
          <p:nvPr/>
        </p:nvSpPr>
        <p:spPr>
          <a:xfrm>
            <a:off x="341226" y="510594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88" name="Placeholder--transNeutralUHD.png"/>
          <p:cNvSpPr>
            <a:spLocks noGrp="1"/>
          </p:cNvSpPr>
          <p:nvPr>
            <p:ph type="pic" sz="quarter" idx="15"/>
          </p:nvPr>
        </p:nvSpPr>
        <p:spPr>
          <a:xfrm>
            <a:off x="2499247" y="2283767"/>
            <a:ext cx="1986572" cy="2571684"/>
          </a:xfrm>
          <a:prstGeom prst="rect">
            <a:avLst/>
          </a:prstGeom>
        </p:spPr>
        <p:txBody>
          <a:bodyPr lIns="91439" tIns="45719" rIns="91439" bIns="45719" anchor="t">
            <a:noAutofit/>
          </a:bodyPr>
          <a:lstStyle/>
          <a:p>
            <a:endParaRPr dirty="0"/>
          </a:p>
        </p:txBody>
      </p:sp>
      <p:sp>
        <p:nvSpPr>
          <p:cNvPr id="289" name="Rectangle"/>
          <p:cNvSpPr/>
          <p:nvPr/>
        </p:nvSpPr>
        <p:spPr>
          <a:xfrm>
            <a:off x="2499248" y="2283768"/>
            <a:ext cx="1266826" cy="6801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90" name="Speaker Name…"/>
          <p:cNvSpPr txBox="1">
            <a:spLocks noGrp="1"/>
          </p:cNvSpPr>
          <p:nvPr>
            <p:ph type="body" sz="quarter" idx="16"/>
          </p:nvPr>
        </p:nvSpPr>
        <p:spPr>
          <a:xfrm>
            <a:off x="2500922" y="5220246"/>
            <a:ext cx="1814272" cy="1964640"/>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1000"/>
              </a:spcBef>
              <a:buClrTx/>
              <a:buSzTx/>
              <a:buNone/>
              <a:defRPr b="1" spc="252">
                <a:latin typeface="+mn-lt"/>
                <a:ea typeface="+mn-ea"/>
                <a:cs typeface="+mn-cs"/>
                <a:sym typeface="Helvetica Neue"/>
              </a:defRPr>
            </a:pPr>
            <a:r>
              <a:t>Speaker Name</a:t>
            </a:r>
          </a:p>
          <a:p>
            <a:pPr marL="0" indent="0">
              <a:spcBef>
                <a:spcPts val="600"/>
              </a:spcBef>
              <a:buClrTx/>
              <a:buSzTx/>
              <a:buNone/>
              <a:defRPr sz="2200" b="1" spc="154">
                <a:latin typeface="+mn-lt"/>
                <a:ea typeface="+mn-ea"/>
                <a:cs typeface="+mn-cs"/>
                <a:sym typeface="Helvetica Neue"/>
              </a:defRPr>
            </a:pPr>
            <a:r>
              <a:t>Speaker Title</a:t>
            </a:r>
          </a:p>
          <a:p>
            <a:pPr marL="0" indent="0">
              <a:spcBef>
                <a:spcPts val="0"/>
              </a:spcBef>
              <a:buClrTx/>
              <a:buSzTx/>
              <a:buNone/>
              <a:defRPr sz="1800" spc="126">
                <a:latin typeface="+mn-lt"/>
                <a:ea typeface="+mn-ea"/>
                <a:cs typeface="+mn-cs"/>
                <a:sym typeface="Helvetica Neue"/>
              </a:defRPr>
            </a:pPr>
            <a:r>
              <a:t>Department Title</a:t>
            </a:r>
          </a:p>
        </p:txBody>
      </p:sp>
      <p:sp>
        <p:nvSpPr>
          <p:cNvPr id="291" name="Line"/>
          <p:cNvSpPr/>
          <p:nvPr/>
        </p:nvSpPr>
        <p:spPr>
          <a:xfrm>
            <a:off x="2499247" y="5099596"/>
            <a:ext cx="198655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92" name="Rectangle"/>
          <p:cNvSpPr/>
          <p:nvPr/>
        </p:nvSpPr>
        <p:spPr>
          <a:xfrm>
            <a:off x="2499248" y="509324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93" name="Placeholder--transNeutralUHD.png"/>
          <p:cNvSpPr>
            <a:spLocks noGrp="1"/>
          </p:cNvSpPr>
          <p:nvPr>
            <p:ph type="pic" sz="quarter" idx="17"/>
          </p:nvPr>
        </p:nvSpPr>
        <p:spPr>
          <a:xfrm>
            <a:off x="4656660" y="2283767"/>
            <a:ext cx="1986572" cy="2571684"/>
          </a:xfrm>
          <a:prstGeom prst="rect">
            <a:avLst/>
          </a:prstGeom>
        </p:spPr>
        <p:txBody>
          <a:bodyPr lIns="91439" tIns="45719" rIns="91439" bIns="45719" anchor="t">
            <a:noAutofit/>
          </a:bodyPr>
          <a:lstStyle/>
          <a:p>
            <a:endParaRPr dirty="0"/>
          </a:p>
        </p:txBody>
      </p:sp>
      <p:sp>
        <p:nvSpPr>
          <p:cNvPr id="294" name="Rectangle"/>
          <p:cNvSpPr/>
          <p:nvPr/>
        </p:nvSpPr>
        <p:spPr>
          <a:xfrm>
            <a:off x="4656660" y="2283768"/>
            <a:ext cx="1266826" cy="6801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95" name="Speaker Name…"/>
          <p:cNvSpPr txBox="1">
            <a:spLocks noGrp="1"/>
          </p:cNvSpPr>
          <p:nvPr>
            <p:ph type="body" sz="quarter" idx="18"/>
          </p:nvPr>
        </p:nvSpPr>
        <p:spPr>
          <a:xfrm>
            <a:off x="4658334" y="5220246"/>
            <a:ext cx="1814272" cy="1964640"/>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1000"/>
              </a:spcBef>
              <a:buClrTx/>
              <a:buSzTx/>
              <a:buNone/>
              <a:defRPr b="1" spc="252">
                <a:latin typeface="+mn-lt"/>
                <a:ea typeface="+mn-ea"/>
                <a:cs typeface="+mn-cs"/>
                <a:sym typeface="Helvetica Neue"/>
              </a:defRPr>
            </a:pPr>
            <a:r>
              <a:t>Speaker Name</a:t>
            </a:r>
          </a:p>
          <a:p>
            <a:pPr marL="0" indent="0">
              <a:spcBef>
                <a:spcPts val="600"/>
              </a:spcBef>
              <a:buClrTx/>
              <a:buSzTx/>
              <a:buNone/>
              <a:defRPr sz="2200" b="1" spc="154">
                <a:latin typeface="+mn-lt"/>
                <a:ea typeface="+mn-ea"/>
                <a:cs typeface="+mn-cs"/>
                <a:sym typeface="Helvetica Neue"/>
              </a:defRPr>
            </a:pPr>
            <a:r>
              <a:t>Speaker Title</a:t>
            </a:r>
          </a:p>
          <a:p>
            <a:pPr marL="0" indent="0">
              <a:spcBef>
                <a:spcPts val="0"/>
              </a:spcBef>
              <a:buClrTx/>
              <a:buSzTx/>
              <a:buNone/>
              <a:defRPr sz="1800" spc="126">
                <a:latin typeface="+mn-lt"/>
                <a:ea typeface="+mn-ea"/>
                <a:cs typeface="+mn-cs"/>
                <a:sym typeface="Helvetica Neue"/>
              </a:defRPr>
            </a:pPr>
            <a:r>
              <a:t>Department Title</a:t>
            </a:r>
          </a:p>
        </p:txBody>
      </p:sp>
      <p:sp>
        <p:nvSpPr>
          <p:cNvPr id="296" name="Line"/>
          <p:cNvSpPr/>
          <p:nvPr/>
        </p:nvSpPr>
        <p:spPr>
          <a:xfrm>
            <a:off x="4656660" y="5099596"/>
            <a:ext cx="198655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297" name="Rectangle"/>
          <p:cNvSpPr/>
          <p:nvPr/>
        </p:nvSpPr>
        <p:spPr>
          <a:xfrm>
            <a:off x="4656660" y="509324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298" name="Placeholder--transNeutralUHD.png"/>
          <p:cNvSpPr>
            <a:spLocks noGrp="1"/>
          </p:cNvSpPr>
          <p:nvPr>
            <p:ph type="pic" sz="quarter" idx="19"/>
          </p:nvPr>
        </p:nvSpPr>
        <p:spPr>
          <a:xfrm>
            <a:off x="6813831" y="2283767"/>
            <a:ext cx="1986572" cy="2571684"/>
          </a:xfrm>
          <a:prstGeom prst="rect">
            <a:avLst/>
          </a:prstGeom>
        </p:spPr>
        <p:txBody>
          <a:bodyPr lIns="91439" tIns="45719" rIns="91439" bIns="45719" anchor="t">
            <a:noAutofit/>
          </a:bodyPr>
          <a:lstStyle/>
          <a:p>
            <a:endParaRPr dirty="0"/>
          </a:p>
        </p:txBody>
      </p:sp>
      <p:sp>
        <p:nvSpPr>
          <p:cNvPr id="299" name="Rectangle"/>
          <p:cNvSpPr/>
          <p:nvPr/>
        </p:nvSpPr>
        <p:spPr>
          <a:xfrm>
            <a:off x="6813831" y="2283768"/>
            <a:ext cx="1266826" cy="6801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00" name="Speaker Name…"/>
          <p:cNvSpPr txBox="1">
            <a:spLocks noGrp="1"/>
          </p:cNvSpPr>
          <p:nvPr>
            <p:ph type="body" sz="quarter" idx="20"/>
          </p:nvPr>
        </p:nvSpPr>
        <p:spPr>
          <a:xfrm>
            <a:off x="6815505" y="5220246"/>
            <a:ext cx="1814271" cy="1964640"/>
          </a:xfrm>
          <a:prstGeom prst="rect">
            <a:avLst/>
          </a:prstGeom>
        </p:spPr>
        <p:txBody>
          <a:bodyPr anchor="t">
            <a:spAutoFit/>
          </a:bodyPr>
          <a:lstStyle>
            <a:lvl1pPr marL="0" indent="0">
              <a:spcBef>
                <a:spcPts val="0"/>
              </a:spcBef>
              <a:buClrTx/>
              <a:buSzTx/>
              <a:buNone/>
              <a:defRPr sz="1800" b="1" spc="126">
                <a:latin typeface="+mn-lt"/>
                <a:ea typeface="+mn-ea"/>
                <a:cs typeface="+mn-cs"/>
                <a:sym typeface="Helvetica Neue"/>
              </a:defRPr>
            </a:lvl1pPr>
          </a:lstStyle>
          <a:p>
            <a:pPr marL="0" indent="0">
              <a:spcBef>
                <a:spcPts val="1000"/>
              </a:spcBef>
              <a:buClrTx/>
              <a:buSzTx/>
              <a:buNone/>
              <a:defRPr b="1" spc="252">
                <a:latin typeface="+mn-lt"/>
                <a:ea typeface="+mn-ea"/>
                <a:cs typeface="+mn-cs"/>
                <a:sym typeface="Helvetica Neue"/>
              </a:defRPr>
            </a:pPr>
            <a:r>
              <a:t>Speaker Name</a:t>
            </a:r>
          </a:p>
          <a:p>
            <a:pPr marL="0" indent="0">
              <a:spcBef>
                <a:spcPts val="600"/>
              </a:spcBef>
              <a:buClrTx/>
              <a:buSzTx/>
              <a:buNone/>
              <a:defRPr sz="2200" b="1" spc="154">
                <a:latin typeface="+mn-lt"/>
                <a:ea typeface="+mn-ea"/>
                <a:cs typeface="+mn-cs"/>
                <a:sym typeface="Helvetica Neue"/>
              </a:defRPr>
            </a:pPr>
            <a:r>
              <a:t>Speaker Title</a:t>
            </a:r>
          </a:p>
          <a:p>
            <a:pPr marL="0" indent="0">
              <a:spcBef>
                <a:spcPts val="0"/>
              </a:spcBef>
              <a:buClrTx/>
              <a:buSzTx/>
              <a:buNone/>
              <a:defRPr sz="1800" spc="126">
                <a:latin typeface="+mn-lt"/>
                <a:ea typeface="+mn-ea"/>
                <a:cs typeface="+mn-cs"/>
                <a:sym typeface="Helvetica Neue"/>
              </a:defRPr>
            </a:pPr>
            <a:r>
              <a:t>Department Title</a:t>
            </a:r>
          </a:p>
        </p:txBody>
      </p:sp>
      <p:sp>
        <p:nvSpPr>
          <p:cNvPr id="301" name="Line"/>
          <p:cNvSpPr/>
          <p:nvPr/>
        </p:nvSpPr>
        <p:spPr>
          <a:xfrm>
            <a:off x="6813831" y="5099596"/>
            <a:ext cx="198655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02" name="Rectangle"/>
          <p:cNvSpPr/>
          <p:nvPr/>
        </p:nvSpPr>
        <p:spPr>
          <a:xfrm>
            <a:off x="6813831" y="509324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63392006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10" name="Line"/>
          <p:cNvSpPr/>
          <p:nvPr/>
        </p:nvSpPr>
        <p:spPr>
          <a:xfrm>
            <a:off x="341226" y="467668"/>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11"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12" name="Line"/>
          <p:cNvSpPr/>
          <p:nvPr/>
        </p:nvSpPr>
        <p:spPr>
          <a:xfrm>
            <a:off x="341226" y="2290118"/>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13" name="Line"/>
          <p:cNvSpPr/>
          <p:nvPr/>
        </p:nvSpPr>
        <p:spPr>
          <a:xfrm>
            <a:off x="6098791" y="229011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14" name="Rectangle"/>
          <p:cNvSpPr/>
          <p:nvPr/>
        </p:nvSpPr>
        <p:spPr>
          <a:xfrm>
            <a:off x="341226" y="2290118"/>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15"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16"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sz="half" idx="1"/>
          </p:nvPr>
        </p:nvSpPr>
        <p:spPr>
          <a:xfrm>
            <a:off x="426951" y="2513756"/>
            <a:ext cx="5159165" cy="3670301"/>
          </a:xfrm>
          <a:prstGeom prst="rect">
            <a:avLst/>
          </a:prstGeom>
        </p:spPr>
        <p:txBody>
          <a:bodyPr anchor="t"/>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19"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2128698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27" name="Placeholder--transNeutralUHD.png"/>
          <p:cNvSpPr>
            <a:spLocks noGrp="1"/>
          </p:cNvSpPr>
          <p:nvPr>
            <p:ph type="pic" sz="half" idx="13"/>
          </p:nvPr>
        </p:nvSpPr>
        <p:spPr>
          <a:xfrm>
            <a:off x="6096784" y="454967"/>
            <a:ext cx="2705969" cy="5951142"/>
          </a:xfrm>
          <a:prstGeom prst="rect">
            <a:avLst/>
          </a:prstGeom>
        </p:spPr>
        <p:txBody>
          <a:bodyPr lIns="91439" tIns="45719" rIns="91439" bIns="45719" anchor="t">
            <a:noAutofit/>
          </a:bodyPr>
          <a:lstStyle/>
          <a:p>
            <a:endParaRPr dirty="0"/>
          </a:p>
        </p:txBody>
      </p:sp>
      <p:sp>
        <p:nvSpPr>
          <p:cNvPr id="328"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29" name="Line"/>
          <p:cNvSpPr/>
          <p:nvPr/>
        </p:nvSpPr>
        <p:spPr>
          <a:xfrm>
            <a:off x="341226" y="2290118"/>
            <a:ext cx="558489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30" name="Line"/>
          <p:cNvSpPr/>
          <p:nvPr/>
        </p:nvSpPr>
        <p:spPr>
          <a:xfrm>
            <a:off x="341226" y="6407795"/>
            <a:ext cx="558489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31" name="Title Text"/>
          <p:cNvSpPr txBox="1">
            <a:spLocks noGrp="1"/>
          </p:cNvSpPr>
          <p:nvPr>
            <p:ph type="title"/>
          </p:nvPr>
        </p:nvSpPr>
        <p:spPr>
          <a:prstGeom prst="rect">
            <a:avLst/>
          </a:prstGeom>
        </p:spPr>
        <p:txBody>
          <a:bodyPr/>
          <a:lstStyle/>
          <a:p>
            <a:r>
              <a:t>Title Text</a:t>
            </a:r>
          </a:p>
        </p:txBody>
      </p:sp>
      <p:sp>
        <p:nvSpPr>
          <p:cNvPr id="332" name="Body Level One…"/>
          <p:cNvSpPr txBox="1">
            <a:spLocks noGrp="1"/>
          </p:cNvSpPr>
          <p:nvPr>
            <p:ph type="body" sz="half" idx="1"/>
          </p:nvPr>
        </p:nvSpPr>
        <p:spPr>
          <a:xfrm>
            <a:off x="426950" y="2511252"/>
            <a:ext cx="5159166" cy="3663182"/>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33" name="Rectangle"/>
          <p:cNvSpPr/>
          <p:nvPr/>
        </p:nvSpPr>
        <p:spPr>
          <a:xfrm>
            <a:off x="6098791" y="45496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34"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35" name="Rectangle"/>
          <p:cNvSpPr/>
          <p:nvPr/>
        </p:nvSpPr>
        <p:spPr>
          <a:xfrm>
            <a:off x="341226" y="2290118"/>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70604673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4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7520290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1"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52"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53"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9387071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377" name="Placeholder--transNeutralUHD.png"/>
          <p:cNvSpPr>
            <a:spLocks noGrp="1"/>
          </p:cNvSpPr>
          <p:nvPr>
            <p:ph type="pic" idx="13"/>
          </p:nvPr>
        </p:nvSpPr>
        <p:spPr>
          <a:xfrm>
            <a:off x="341226" y="454968"/>
            <a:ext cx="8461549" cy="4508501"/>
          </a:xfrm>
          <a:prstGeom prst="rect">
            <a:avLst/>
          </a:prstGeom>
        </p:spPr>
        <p:txBody>
          <a:bodyPr lIns="91439" tIns="45719" rIns="91439" bIns="45719" anchor="t">
            <a:noAutofit/>
          </a:bodyPr>
          <a:lstStyle/>
          <a:p>
            <a:endParaRPr dirty="0"/>
          </a:p>
        </p:txBody>
      </p:sp>
      <p:sp>
        <p:nvSpPr>
          <p:cNvPr id="378" name="Rectangle"/>
          <p:cNvSpPr/>
          <p:nvPr/>
        </p:nvSpPr>
        <p:spPr>
          <a:xfrm>
            <a:off x="341226" y="5084118"/>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79"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80" name="Title Text"/>
          <p:cNvSpPr txBox="1">
            <a:spLocks noGrp="1"/>
          </p:cNvSpPr>
          <p:nvPr>
            <p:ph type="title"/>
          </p:nvPr>
        </p:nvSpPr>
        <p:spPr>
          <a:xfrm>
            <a:off x="341226" y="5192068"/>
            <a:ext cx="4865761" cy="982365"/>
          </a:xfrm>
          <a:prstGeom prst="rect">
            <a:avLst/>
          </a:prstGeom>
        </p:spPr>
        <p:txBody>
          <a:bodyPr/>
          <a:lstStyle/>
          <a:p>
            <a:r>
              <a:t>Title Text</a:t>
            </a:r>
          </a:p>
        </p:txBody>
      </p:sp>
      <p:sp>
        <p:nvSpPr>
          <p:cNvPr id="381" name="Line"/>
          <p:cNvSpPr/>
          <p:nvPr/>
        </p:nvSpPr>
        <p:spPr>
          <a:xfrm>
            <a:off x="341226" y="50904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82" name="Body Level One…"/>
          <p:cNvSpPr txBox="1">
            <a:spLocks noGrp="1"/>
          </p:cNvSpPr>
          <p:nvPr>
            <p:ph type="body" sz="quarter" idx="1"/>
          </p:nvPr>
        </p:nvSpPr>
        <p:spPr>
          <a:xfrm>
            <a:off x="5549886" y="5269210"/>
            <a:ext cx="3165490" cy="828080"/>
          </a:xfrm>
          <a:prstGeom prst="rect">
            <a:avLst/>
          </a:prstGeom>
        </p:spPr>
        <p:txBody>
          <a:bodyPr anchor="t"/>
          <a:lstStyle>
            <a:lvl1pPr marL="0" indent="0">
              <a:spcBef>
                <a:spcPts val="900"/>
              </a:spcBef>
              <a:buClrTx/>
              <a:buSzTx/>
              <a:buNone/>
              <a:defRPr sz="1050"/>
            </a:lvl1pPr>
            <a:lvl2pPr marL="0" indent="0">
              <a:spcBef>
                <a:spcPts val="900"/>
              </a:spcBef>
              <a:buClrTx/>
              <a:buSzTx/>
              <a:buNone/>
              <a:defRPr sz="1050"/>
            </a:lvl2pPr>
            <a:lvl3pPr marL="0" indent="0">
              <a:spcBef>
                <a:spcPts val="900"/>
              </a:spcBef>
              <a:buClrTx/>
              <a:buSzTx/>
              <a:buNone/>
              <a:defRPr sz="1050"/>
            </a:lvl3pPr>
            <a:lvl4pPr marL="0" indent="0">
              <a:spcBef>
                <a:spcPts val="900"/>
              </a:spcBef>
              <a:buClrTx/>
              <a:buSzTx/>
              <a:buNone/>
              <a:defRPr sz="1050"/>
            </a:lvl4pPr>
            <a:lvl5pPr marL="0" indent="0">
              <a:spcBef>
                <a:spcPts val="900"/>
              </a:spcBef>
              <a:buClrTx/>
              <a:buSzTx/>
              <a:buNone/>
              <a:defRPr sz="1050"/>
            </a:lvl5pPr>
          </a:lstStyle>
          <a:p>
            <a:r>
              <a:t>Body Level One</a:t>
            </a:r>
          </a:p>
          <a:p>
            <a:pPr lvl="1"/>
            <a:r>
              <a:t>Body Level Two</a:t>
            </a:r>
          </a:p>
          <a:p>
            <a:pPr lvl="2"/>
            <a:r>
              <a:t>Body Level Three</a:t>
            </a:r>
          </a:p>
          <a:p>
            <a:pPr lvl="3"/>
            <a:r>
              <a:t>Body Level Four</a:t>
            </a:r>
          </a:p>
          <a:p>
            <a:pPr lvl="4"/>
            <a:r>
              <a:t>Body Level Five</a:t>
            </a:r>
          </a:p>
        </p:txBody>
      </p:sp>
      <p:sp>
        <p:nvSpPr>
          <p:cNvPr id="383" name="Rectangle"/>
          <p:cNvSpPr/>
          <p:nvPr/>
        </p:nvSpPr>
        <p:spPr>
          <a:xfrm>
            <a:off x="341226" y="459482"/>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1534294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91"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92"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393"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394"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95" name="Line"/>
          <p:cNvSpPr/>
          <p:nvPr/>
        </p:nvSpPr>
        <p:spPr>
          <a:xfrm>
            <a:off x="341226" y="2290118"/>
            <a:ext cx="846155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96" name="Rectangle"/>
          <p:cNvSpPr/>
          <p:nvPr/>
        </p:nvSpPr>
        <p:spPr>
          <a:xfrm>
            <a:off x="341226" y="2290118"/>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39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70809343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Caption - Bottom">
    <p:spTree>
      <p:nvGrpSpPr>
        <p:cNvPr id="1" name=""/>
        <p:cNvGrpSpPr/>
        <p:nvPr/>
      </p:nvGrpSpPr>
      <p:grpSpPr>
        <a:xfrm>
          <a:off x="0" y="0"/>
          <a:ext cx="0" cy="0"/>
          <a:chOff x="0" y="0"/>
          <a:chExt cx="0" cy="0"/>
        </a:xfrm>
      </p:grpSpPr>
      <p:sp>
        <p:nvSpPr>
          <p:cNvPr id="404"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05" name="Rectangle"/>
          <p:cNvSpPr/>
          <p:nvPr/>
        </p:nvSpPr>
        <p:spPr>
          <a:xfrm>
            <a:off x="341226" y="5084118"/>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06" name="Rectangle"/>
          <p:cNvSpPr/>
          <p:nvPr/>
        </p:nvSpPr>
        <p:spPr>
          <a:xfrm>
            <a:off x="341226" y="461317"/>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07"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08" name="Title Text"/>
          <p:cNvSpPr txBox="1">
            <a:spLocks noGrp="1"/>
          </p:cNvSpPr>
          <p:nvPr>
            <p:ph type="title"/>
          </p:nvPr>
        </p:nvSpPr>
        <p:spPr>
          <a:xfrm>
            <a:off x="341226" y="5192068"/>
            <a:ext cx="4865761" cy="982365"/>
          </a:xfrm>
          <a:prstGeom prst="rect">
            <a:avLst/>
          </a:prstGeom>
        </p:spPr>
        <p:txBody>
          <a:bodyPr/>
          <a:lstStyle>
            <a:lvl1pPr>
              <a:defRPr sz="2700" spc="-108"/>
            </a:lvl1pPr>
          </a:lstStyle>
          <a:p>
            <a:r>
              <a:t>Title Text</a:t>
            </a:r>
          </a:p>
        </p:txBody>
      </p:sp>
      <p:sp>
        <p:nvSpPr>
          <p:cNvPr id="409" name="Line"/>
          <p:cNvSpPr/>
          <p:nvPr/>
        </p:nvSpPr>
        <p:spPr>
          <a:xfrm>
            <a:off x="341226" y="50904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10" name="Body Level One…"/>
          <p:cNvSpPr txBox="1">
            <a:spLocks noGrp="1"/>
          </p:cNvSpPr>
          <p:nvPr>
            <p:ph type="body" sz="quarter" idx="1"/>
          </p:nvPr>
        </p:nvSpPr>
        <p:spPr>
          <a:xfrm>
            <a:off x="5549886" y="5269210"/>
            <a:ext cx="3165490" cy="828080"/>
          </a:xfrm>
          <a:prstGeom prst="rect">
            <a:avLst/>
          </a:prstGeom>
        </p:spPr>
        <p:txBody>
          <a:bodyPr anchor="t"/>
          <a:lstStyle>
            <a:lvl1pPr marL="0" indent="0">
              <a:spcBef>
                <a:spcPts val="900"/>
              </a:spcBef>
              <a:buClrTx/>
              <a:buSzTx/>
              <a:buNone/>
              <a:defRPr sz="1050"/>
            </a:lvl1pPr>
            <a:lvl2pPr marL="0" indent="0">
              <a:spcBef>
                <a:spcPts val="900"/>
              </a:spcBef>
              <a:buClrTx/>
              <a:buSzTx/>
              <a:buNone/>
              <a:defRPr sz="1050"/>
            </a:lvl2pPr>
            <a:lvl3pPr marL="0" indent="0">
              <a:spcBef>
                <a:spcPts val="900"/>
              </a:spcBef>
              <a:buClrTx/>
              <a:buSzTx/>
              <a:buNone/>
              <a:defRPr sz="1050"/>
            </a:lvl3pPr>
            <a:lvl4pPr marL="0" indent="0">
              <a:spcBef>
                <a:spcPts val="900"/>
              </a:spcBef>
              <a:buClrTx/>
              <a:buSzTx/>
              <a:buNone/>
              <a:defRPr sz="1050"/>
            </a:lvl4pPr>
            <a:lvl5pPr marL="0" indent="0">
              <a:spcBef>
                <a:spcPts val="900"/>
              </a:spcBef>
              <a:buClrTx/>
              <a:buSzTx/>
              <a:buNone/>
              <a:defRPr sz="1050"/>
            </a:lvl5pPr>
          </a:lstStyle>
          <a:p>
            <a:r>
              <a:t>Body Level One</a:t>
            </a:r>
          </a:p>
          <a:p>
            <a:pPr lvl="1"/>
            <a:r>
              <a:t>Body Level Two</a:t>
            </a:r>
          </a:p>
          <a:p>
            <a:pPr lvl="2"/>
            <a:r>
              <a:t>Body Level Three</a:t>
            </a:r>
          </a:p>
          <a:p>
            <a:pPr lvl="3"/>
            <a:r>
              <a:t>Body Level Four</a:t>
            </a:r>
          </a:p>
          <a:p>
            <a:pPr lvl="4"/>
            <a:r>
              <a:t>Body Level Five</a:t>
            </a:r>
          </a:p>
        </p:txBody>
      </p:sp>
      <p:sp>
        <p:nvSpPr>
          <p:cNvPr id="4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3762131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aption - Left">
    <p:spTree>
      <p:nvGrpSpPr>
        <p:cNvPr id="1" name=""/>
        <p:cNvGrpSpPr/>
        <p:nvPr/>
      </p:nvGrpSpPr>
      <p:grpSpPr>
        <a:xfrm>
          <a:off x="0" y="0"/>
          <a:ext cx="0" cy="0"/>
          <a:chOff x="0" y="0"/>
          <a:chExt cx="0" cy="0"/>
        </a:xfrm>
      </p:grpSpPr>
      <p:sp>
        <p:nvSpPr>
          <p:cNvPr id="418"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19" name="Line"/>
          <p:cNvSpPr/>
          <p:nvPr/>
        </p:nvSpPr>
        <p:spPr>
          <a:xfrm>
            <a:off x="321785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20"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21"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22"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23"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24" name="Line"/>
          <p:cNvSpPr/>
          <p:nvPr/>
        </p:nvSpPr>
        <p:spPr>
          <a:xfrm>
            <a:off x="3217852" y="6407795"/>
            <a:ext cx="558603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25"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sp>
        <p:nvSpPr>
          <p:cNvPr id="426" name="Body Level One…"/>
          <p:cNvSpPr txBox="1">
            <a:spLocks noGrp="1"/>
          </p:cNvSpPr>
          <p:nvPr>
            <p:ph type="body" sz="quarter" idx="1"/>
          </p:nvPr>
        </p:nvSpPr>
        <p:spPr>
          <a:xfrm>
            <a:off x="341226" y="2511252"/>
            <a:ext cx="2619452"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2791531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307138"/>
            <a:ext cx="9144000" cy="53975"/>
          </a:xfrm>
          <a:prstGeom prst="rect">
            <a:avLst/>
          </a:prstGeom>
          <a:solidFill>
            <a:srgbClr val="800000"/>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rgbClr val="000000"/>
              </a:solidFill>
              <a:latin typeface="Times New Roman" pitchFamily="18" charset="0"/>
            </a:endParaRPr>
          </a:p>
        </p:txBody>
      </p:sp>
      <p:sp>
        <p:nvSpPr>
          <p:cNvPr id="5" name="Rectangle 3"/>
          <p:cNvSpPr>
            <a:spLocks noChangeArrowheads="1"/>
          </p:cNvSpPr>
          <p:nvPr/>
        </p:nvSpPr>
        <p:spPr bwMode="auto">
          <a:xfrm>
            <a:off x="0" y="1685925"/>
            <a:ext cx="9144000" cy="2286000"/>
          </a:xfrm>
          <a:prstGeom prst="rect">
            <a:avLst/>
          </a:prstGeom>
          <a:solidFill>
            <a:srgbClr val="800000"/>
          </a:solidFill>
          <a:ln w="9525" algn="ctr">
            <a:noFill/>
            <a:miter lim="800000"/>
            <a:headEnd/>
            <a:tailEnd/>
          </a:ln>
          <a:effectLst/>
        </p:spPr>
        <p:txBody>
          <a:bodyPr wrap="none" anchor="ctr"/>
          <a:lstStyle/>
          <a:p>
            <a:pPr eaLnBrk="0" hangingPunct="0">
              <a:lnSpc>
                <a:spcPct val="100000"/>
              </a:lnSpc>
              <a:spcBef>
                <a:spcPct val="0"/>
              </a:spcBef>
              <a:defRPr/>
            </a:pPr>
            <a:endParaRPr lang="en-US" sz="1000" dirty="0">
              <a:solidFill>
                <a:srgbClr val="000000"/>
              </a:solidFill>
              <a:latin typeface="Helvetica" pitchFamily="34" charset="0"/>
              <a:cs typeface="Arial" charset="0"/>
            </a:endParaRPr>
          </a:p>
        </p:txBody>
      </p:sp>
      <p:sp>
        <p:nvSpPr>
          <p:cNvPr id="5125" name="Rectangle 5"/>
          <p:cNvSpPr>
            <a:spLocks noGrp="1" noChangeArrowheads="1"/>
          </p:cNvSpPr>
          <p:nvPr>
            <p:ph type="ctrTitle" sz="quarter"/>
          </p:nvPr>
        </p:nvSpPr>
        <p:spPr>
          <a:xfrm>
            <a:off x="454025" y="2032000"/>
            <a:ext cx="7772400" cy="1470025"/>
          </a:xfrm>
        </p:spPr>
        <p:txBody>
          <a:bodyPr/>
          <a:lstStyle>
            <a:lvl1pPr>
              <a:lnSpc>
                <a:spcPct val="100000"/>
              </a:lnSpc>
              <a:defRPr sz="2400" b="1">
                <a:solidFill>
                  <a:schemeClr val="bg1"/>
                </a:solidFill>
              </a:defRPr>
            </a:lvl1pPr>
          </a:lstStyle>
          <a:p>
            <a:r>
              <a:rPr lang="en-US"/>
              <a:t>Click to edit Master title style</a:t>
            </a:r>
          </a:p>
        </p:txBody>
      </p:sp>
      <p:sp>
        <p:nvSpPr>
          <p:cNvPr id="5126" name="Rectangle 6"/>
          <p:cNvSpPr>
            <a:spLocks noGrp="1" noChangeArrowheads="1"/>
          </p:cNvSpPr>
          <p:nvPr>
            <p:ph type="subTitle" sz="quarter" idx="1"/>
          </p:nvPr>
        </p:nvSpPr>
        <p:spPr>
          <a:xfrm>
            <a:off x="5419725" y="4310063"/>
            <a:ext cx="2832100" cy="1752600"/>
          </a:xfrm>
        </p:spPr>
        <p:txBody>
          <a:bodyPr/>
          <a:lstStyle>
            <a:lvl1pPr marL="0" indent="0" algn="ctr">
              <a:buFontTx/>
              <a:buNone/>
              <a:defRPr sz="1400"/>
            </a:lvl1pPr>
          </a:lstStyle>
          <a:p>
            <a:r>
              <a:rPr lang="en-US"/>
              <a:t>Click to edit Master subtitle style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52400"/>
            <a:ext cx="152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9153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Caption - Right">
    <p:spTree>
      <p:nvGrpSpPr>
        <p:cNvPr id="1" name=""/>
        <p:cNvGrpSpPr/>
        <p:nvPr/>
      </p:nvGrpSpPr>
      <p:grpSpPr>
        <a:xfrm>
          <a:off x="0" y="0"/>
          <a:ext cx="0" cy="0"/>
          <a:chOff x="0" y="0"/>
          <a:chExt cx="0" cy="0"/>
        </a:xfrm>
      </p:grpSpPr>
      <p:sp>
        <p:nvSpPr>
          <p:cNvPr id="434"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35" name="Line"/>
          <p:cNvSpPr/>
          <p:nvPr/>
        </p:nvSpPr>
        <p:spPr>
          <a:xfrm>
            <a:off x="34130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36"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37"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38"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39"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40" name="Line"/>
          <p:cNvSpPr/>
          <p:nvPr/>
        </p:nvSpPr>
        <p:spPr>
          <a:xfrm>
            <a:off x="341302" y="6407795"/>
            <a:ext cx="5586040"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41"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sp>
        <p:nvSpPr>
          <p:cNvPr id="442" name="Body Level One…"/>
          <p:cNvSpPr txBox="1">
            <a:spLocks noGrp="1"/>
          </p:cNvSpPr>
          <p:nvPr>
            <p:ph type="body" sz="quarter" idx="1"/>
          </p:nvPr>
        </p:nvSpPr>
        <p:spPr>
          <a:xfrm>
            <a:off x="6097598" y="2511252"/>
            <a:ext cx="261945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7568085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Photo - Full">
    <p:spTree>
      <p:nvGrpSpPr>
        <p:cNvPr id="1" name=""/>
        <p:cNvGrpSpPr/>
        <p:nvPr/>
      </p:nvGrpSpPr>
      <p:grpSpPr>
        <a:xfrm>
          <a:off x="0" y="0"/>
          <a:ext cx="0" cy="0"/>
          <a:chOff x="0" y="0"/>
          <a:chExt cx="0" cy="0"/>
        </a:xfrm>
      </p:grpSpPr>
      <p:sp>
        <p:nvSpPr>
          <p:cNvPr id="450" name="Placeholder--transNeutralUHD.png"/>
          <p:cNvSpPr>
            <a:spLocks noGrp="1"/>
          </p:cNvSpPr>
          <p:nvPr>
            <p:ph type="pic" idx="13"/>
          </p:nvPr>
        </p:nvSpPr>
        <p:spPr>
          <a:xfrm>
            <a:off x="341226" y="454968"/>
            <a:ext cx="8461549" cy="5952762"/>
          </a:xfrm>
          <a:prstGeom prst="rect">
            <a:avLst/>
          </a:prstGeom>
        </p:spPr>
        <p:txBody>
          <a:bodyPr lIns="91439" tIns="45719" rIns="91439" bIns="45719" anchor="t">
            <a:noAutofit/>
          </a:bodyPr>
          <a:lstStyle/>
          <a:p>
            <a:endParaRPr dirty="0"/>
          </a:p>
        </p:txBody>
      </p:sp>
      <p:sp>
        <p:nvSpPr>
          <p:cNvPr id="451" name="Rectangle"/>
          <p:cNvSpPr/>
          <p:nvPr/>
        </p:nvSpPr>
        <p:spPr>
          <a:xfrm>
            <a:off x="341226" y="459482"/>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02430016"/>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459" name="Placeholder--transNeutralUHD.png"/>
          <p:cNvSpPr>
            <a:spLocks noGrp="1"/>
          </p:cNvSpPr>
          <p:nvPr>
            <p:ph type="pic" idx="13"/>
          </p:nvPr>
        </p:nvSpPr>
        <p:spPr>
          <a:xfrm>
            <a:off x="341226" y="454967"/>
            <a:ext cx="5584940" cy="5952762"/>
          </a:xfrm>
          <a:prstGeom prst="rect">
            <a:avLst/>
          </a:prstGeom>
        </p:spPr>
        <p:txBody>
          <a:bodyPr lIns="91439" tIns="45719" rIns="91439" bIns="45719" anchor="t">
            <a:noAutofit/>
          </a:bodyPr>
          <a:lstStyle/>
          <a:p>
            <a:endParaRPr dirty="0"/>
          </a:p>
        </p:txBody>
      </p:sp>
      <p:sp>
        <p:nvSpPr>
          <p:cNvPr id="460" name="Rectangle"/>
          <p:cNvSpPr/>
          <p:nvPr/>
        </p:nvSpPr>
        <p:spPr>
          <a:xfrm>
            <a:off x="341226" y="459482"/>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61" name="Placeholder--transNeutralUHD.png"/>
          <p:cNvSpPr>
            <a:spLocks noGrp="1"/>
          </p:cNvSpPr>
          <p:nvPr>
            <p:ph type="pic" sz="quarter" idx="14"/>
          </p:nvPr>
        </p:nvSpPr>
        <p:spPr>
          <a:xfrm>
            <a:off x="6097972" y="454967"/>
            <a:ext cx="2704840" cy="2240559"/>
          </a:xfrm>
          <a:prstGeom prst="rect">
            <a:avLst/>
          </a:prstGeom>
        </p:spPr>
        <p:txBody>
          <a:bodyPr lIns="91439" tIns="45719" rIns="91439" bIns="45719" anchor="t">
            <a:noAutofit/>
          </a:bodyPr>
          <a:lstStyle/>
          <a:p>
            <a:endParaRPr dirty="0"/>
          </a:p>
        </p:txBody>
      </p:sp>
      <p:sp>
        <p:nvSpPr>
          <p:cNvPr id="462" name="Placeholder--transNeutralUHD.png"/>
          <p:cNvSpPr>
            <a:spLocks noGrp="1"/>
          </p:cNvSpPr>
          <p:nvPr>
            <p:ph type="pic" sz="quarter" idx="15"/>
          </p:nvPr>
        </p:nvSpPr>
        <p:spPr>
          <a:xfrm>
            <a:off x="6097972" y="2929681"/>
            <a:ext cx="2704840" cy="3477949"/>
          </a:xfrm>
          <a:prstGeom prst="rect">
            <a:avLst/>
          </a:prstGeom>
        </p:spPr>
        <p:txBody>
          <a:bodyPr lIns="91439" tIns="45719" rIns="91439" bIns="45719" anchor="t">
            <a:noAutofit/>
          </a:bodyPr>
          <a:lstStyle/>
          <a:p>
            <a:endParaRPr dirty="0"/>
          </a:p>
        </p:txBody>
      </p:sp>
      <p:sp>
        <p:nvSpPr>
          <p:cNvPr id="463" name="Rectangle"/>
          <p:cNvSpPr/>
          <p:nvPr/>
        </p:nvSpPr>
        <p:spPr>
          <a:xfrm>
            <a:off x="6097674" y="461317"/>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64" name="Rectangle"/>
          <p:cNvSpPr/>
          <p:nvPr/>
        </p:nvSpPr>
        <p:spPr>
          <a:xfrm>
            <a:off x="6097972" y="29296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411922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Caption Left - Photo">
    <p:spTree>
      <p:nvGrpSpPr>
        <p:cNvPr id="1" name=""/>
        <p:cNvGrpSpPr/>
        <p:nvPr/>
      </p:nvGrpSpPr>
      <p:grpSpPr>
        <a:xfrm>
          <a:off x="0" y="0"/>
          <a:ext cx="0" cy="0"/>
          <a:chOff x="0" y="0"/>
          <a:chExt cx="0" cy="0"/>
        </a:xfrm>
      </p:grpSpPr>
      <p:sp>
        <p:nvSpPr>
          <p:cNvPr id="472"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73"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74"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75"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76"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77"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sp>
        <p:nvSpPr>
          <p:cNvPr id="478" name="Body Level One…"/>
          <p:cNvSpPr txBox="1">
            <a:spLocks noGrp="1"/>
          </p:cNvSpPr>
          <p:nvPr>
            <p:ph type="body" sz="quarter" idx="1"/>
          </p:nvPr>
        </p:nvSpPr>
        <p:spPr>
          <a:xfrm>
            <a:off x="341226" y="2511252"/>
            <a:ext cx="2619452"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79" name="Placeholder--transNeutralUHD.png"/>
          <p:cNvSpPr>
            <a:spLocks noGrp="1"/>
          </p:cNvSpPr>
          <p:nvPr>
            <p:ph type="pic" idx="13"/>
          </p:nvPr>
        </p:nvSpPr>
        <p:spPr>
          <a:xfrm>
            <a:off x="3217850" y="454967"/>
            <a:ext cx="5584940" cy="5952762"/>
          </a:xfrm>
          <a:prstGeom prst="rect">
            <a:avLst/>
          </a:prstGeom>
        </p:spPr>
        <p:txBody>
          <a:bodyPr lIns="91439" tIns="45719" rIns="91439" bIns="45719" anchor="t">
            <a:noAutofit/>
          </a:bodyPr>
          <a:lstStyle/>
          <a:p>
            <a:endParaRPr dirty="0"/>
          </a:p>
        </p:txBody>
      </p:sp>
      <p:sp>
        <p:nvSpPr>
          <p:cNvPr id="480" name="Rectangle"/>
          <p:cNvSpPr/>
          <p:nvPr/>
        </p:nvSpPr>
        <p:spPr>
          <a:xfrm>
            <a:off x="3217850" y="459482"/>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8191306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Caption Right - Photo">
    <p:spTree>
      <p:nvGrpSpPr>
        <p:cNvPr id="1" name=""/>
        <p:cNvGrpSpPr/>
        <p:nvPr/>
      </p:nvGrpSpPr>
      <p:grpSpPr>
        <a:xfrm>
          <a:off x="0" y="0"/>
          <a:ext cx="0" cy="0"/>
          <a:chOff x="0" y="0"/>
          <a:chExt cx="0" cy="0"/>
        </a:xfrm>
      </p:grpSpPr>
      <p:sp>
        <p:nvSpPr>
          <p:cNvPr id="488"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89"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90"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91"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92"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493"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sp>
        <p:nvSpPr>
          <p:cNvPr id="494" name="Body Level One…"/>
          <p:cNvSpPr txBox="1">
            <a:spLocks noGrp="1"/>
          </p:cNvSpPr>
          <p:nvPr>
            <p:ph type="body" sz="quarter" idx="1"/>
          </p:nvPr>
        </p:nvSpPr>
        <p:spPr>
          <a:xfrm>
            <a:off x="6097598" y="2511252"/>
            <a:ext cx="261945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95" name="Placeholder--transNeutralUHD.png"/>
          <p:cNvSpPr>
            <a:spLocks noGrp="1"/>
          </p:cNvSpPr>
          <p:nvPr>
            <p:ph type="pic" idx="13"/>
          </p:nvPr>
        </p:nvSpPr>
        <p:spPr>
          <a:xfrm>
            <a:off x="341226" y="454967"/>
            <a:ext cx="5584940" cy="5952762"/>
          </a:xfrm>
          <a:prstGeom prst="rect">
            <a:avLst/>
          </a:prstGeom>
        </p:spPr>
        <p:txBody>
          <a:bodyPr lIns="91439" tIns="45719" rIns="91439" bIns="45719" anchor="t">
            <a:noAutofit/>
          </a:bodyPr>
          <a:lstStyle/>
          <a:p>
            <a:endParaRPr dirty="0"/>
          </a:p>
        </p:txBody>
      </p:sp>
      <p:sp>
        <p:nvSpPr>
          <p:cNvPr id="496" name="Rectangle"/>
          <p:cNvSpPr/>
          <p:nvPr/>
        </p:nvSpPr>
        <p:spPr>
          <a:xfrm>
            <a:off x="341226" y="459482"/>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49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08399404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Caption Left - 3 Photo">
    <p:spTree>
      <p:nvGrpSpPr>
        <p:cNvPr id="1" name=""/>
        <p:cNvGrpSpPr/>
        <p:nvPr/>
      </p:nvGrpSpPr>
      <p:grpSpPr>
        <a:xfrm>
          <a:off x="0" y="0"/>
          <a:ext cx="0" cy="0"/>
          <a:chOff x="0" y="0"/>
          <a:chExt cx="0" cy="0"/>
        </a:xfrm>
      </p:grpSpPr>
      <p:sp>
        <p:nvSpPr>
          <p:cNvPr id="504" name="Placeholder--transNeutralUHD.png"/>
          <p:cNvSpPr>
            <a:spLocks noGrp="1"/>
          </p:cNvSpPr>
          <p:nvPr>
            <p:ph type="pic" sz="half" idx="13"/>
          </p:nvPr>
        </p:nvSpPr>
        <p:spPr>
          <a:xfrm>
            <a:off x="3217850" y="454968"/>
            <a:ext cx="2706679" cy="5952762"/>
          </a:xfrm>
          <a:prstGeom prst="rect">
            <a:avLst/>
          </a:prstGeom>
        </p:spPr>
        <p:txBody>
          <a:bodyPr lIns="91439" tIns="45719" rIns="91439" bIns="45719" anchor="t">
            <a:noAutofit/>
          </a:bodyPr>
          <a:lstStyle/>
          <a:p>
            <a:endParaRPr dirty="0"/>
          </a:p>
        </p:txBody>
      </p:sp>
      <p:sp>
        <p:nvSpPr>
          <p:cNvPr id="505" name="Placeholder--transNeutralUHD.png"/>
          <p:cNvSpPr>
            <a:spLocks noGrp="1"/>
          </p:cNvSpPr>
          <p:nvPr>
            <p:ph type="pic" sz="quarter" idx="14"/>
          </p:nvPr>
        </p:nvSpPr>
        <p:spPr>
          <a:xfrm>
            <a:off x="6096038" y="3543300"/>
            <a:ext cx="2706753" cy="2864429"/>
          </a:xfrm>
          <a:prstGeom prst="rect">
            <a:avLst/>
          </a:prstGeom>
        </p:spPr>
        <p:txBody>
          <a:bodyPr lIns="91439" tIns="45719" rIns="91439" bIns="45719" anchor="t">
            <a:noAutofit/>
          </a:bodyPr>
          <a:lstStyle/>
          <a:p>
            <a:endParaRPr dirty="0"/>
          </a:p>
        </p:txBody>
      </p:sp>
      <p:sp>
        <p:nvSpPr>
          <p:cNvPr id="506" name="Placeholder--transNeutralUHD.png"/>
          <p:cNvSpPr>
            <a:spLocks noGrp="1"/>
          </p:cNvSpPr>
          <p:nvPr>
            <p:ph type="pic" sz="quarter" idx="15"/>
          </p:nvPr>
        </p:nvSpPr>
        <p:spPr>
          <a:xfrm>
            <a:off x="6096038" y="454968"/>
            <a:ext cx="2706753" cy="2859667"/>
          </a:xfrm>
          <a:prstGeom prst="rect">
            <a:avLst/>
          </a:prstGeom>
        </p:spPr>
        <p:txBody>
          <a:bodyPr lIns="91439" tIns="45719" rIns="91439" bIns="45719" anchor="t">
            <a:noAutofit/>
          </a:bodyPr>
          <a:lstStyle/>
          <a:p>
            <a:endParaRPr dirty="0"/>
          </a:p>
        </p:txBody>
      </p:sp>
      <p:sp>
        <p:nvSpPr>
          <p:cNvPr id="507"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08"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09"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10"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11"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12"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sp>
        <p:nvSpPr>
          <p:cNvPr id="513" name="Body Level One…"/>
          <p:cNvSpPr txBox="1">
            <a:spLocks noGrp="1"/>
          </p:cNvSpPr>
          <p:nvPr>
            <p:ph type="body" sz="quarter" idx="1"/>
          </p:nvPr>
        </p:nvSpPr>
        <p:spPr>
          <a:xfrm>
            <a:off x="341226" y="2511252"/>
            <a:ext cx="2619452"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14" name="Rectangle"/>
          <p:cNvSpPr/>
          <p:nvPr/>
        </p:nvSpPr>
        <p:spPr>
          <a:xfrm>
            <a:off x="3217850"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15" name="Rectangle"/>
          <p:cNvSpPr/>
          <p:nvPr/>
        </p:nvSpPr>
        <p:spPr>
          <a:xfrm>
            <a:off x="6096038" y="454967"/>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16" name="Rectangle"/>
          <p:cNvSpPr/>
          <p:nvPr/>
        </p:nvSpPr>
        <p:spPr>
          <a:xfrm>
            <a:off x="6096038" y="3543300"/>
            <a:ext cx="1266826" cy="114300"/>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8310924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Caption Right - 4 Photo">
    <p:spTree>
      <p:nvGrpSpPr>
        <p:cNvPr id="1" name=""/>
        <p:cNvGrpSpPr/>
        <p:nvPr/>
      </p:nvGrpSpPr>
      <p:grpSpPr>
        <a:xfrm>
          <a:off x="0" y="0"/>
          <a:ext cx="0" cy="0"/>
          <a:chOff x="0" y="0"/>
          <a:chExt cx="0" cy="0"/>
        </a:xfrm>
      </p:grpSpPr>
      <p:sp>
        <p:nvSpPr>
          <p:cNvPr id="524"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25"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26"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27"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28"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29"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sp>
        <p:nvSpPr>
          <p:cNvPr id="530" name="Body Level One…"/>
          <p:cNvSpPr txBox="1">
            <a:spLocks noGrp="1"/>
          </p:cNvSpPr>
          <p:nvPr>
            <p:ph type="body" sz="quarter" idx="1"/>
          </p:nvPr>
        </p:nvSpPr>
        <p:spPr>
          <a:xfrm>
            <a:off x="6097598" y="2511252"/>
            <a:ext cx="261945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31" name="Placeholder--transNeutralUHD.png"/>
          <p:cNvSpPr>
            <a:spLocks noGrp="1"/>
          </p:cNvSpPr>
          <p:nvPr>
            <p:ph type="pic" sz="quarter" idx="13"/>
          </p:nvPr>
        </p:nvSpPr>
        <p:spPr>
          <a:xfrm>
            <a:off x="341226" y="454968"/>
            <a:ext cx="2705217" cy="2859717"/>
          </a:xfrm>
          <a:prstGeom prst="rect">
            <a:avLst/>
          </a:prstGeom>
        </p:spPr>
        <p:txBody>
          <a:bodyPr lIns="91439" tIns="45719" rIns="91439" bIns="45719" anchor="t">
            <a:noAutofit/>
          </a:bodyPr>
          <a:lstStyle/>
          <a:p>
            <a:endParaRPr dirty="0"/>
          </a:p>
        </p:txBody>
      </p:sp>
      <p:sp>
        <p:nvSpPr>
          <p:cNvPr id="532" name="Rectangle"/>
          <p:cNvSpPr/>
          <p:nvPr/>
        </p:nvSpPr>
        <p:spPr>
          <a:xfrm>
            <a:off x="341226"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33" name="Placeholder--transNeutralUHD.png"/>
          <p:cNvSpPr>
            <a:spLocks noGrp="1"/>
          </p:cNvSpPr>
          <p:nvPr>
            <p:ph type="pic" sz="quarter" idx="14"/>
          </p:nvPr>
        </p:nvSpPr>
        <p:spPr>
          <a:xfrm>
            <a:off x="3217852" y="455067"/>
            <a:ext cx="2705217" cy="2859444"/>
          </a:xfrm>
          <a:prstGeom prst="rect">
            <a:avLst/>
          </a:prstGeom>
        </p:spPr>
        <p:txBody>
          <a:bodyPr lIns="91439" tIns="45719" rIns="91439" bIns="45719" anchor="t">
            <a:noAutofit/>
          </a:bodyPr>
          <a:lstStyle/>
          <a:p>
            <a:endParaRPr dirty="0"/>
          </a:p>
        </p:txBody>
      </p:sp>
      <p:sp>
        <p:nvSpPr>
          <p:cNvPr id="534" name="Rectangle"/>
          <p:cNvSpPr/>
          <p:nvPr/>
        </p:nvSpPr>
        <p:spPr>
          <a:xfrm>
            <a:off x="3220415" y="454967"/>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35" name="Placeholder--transNeutralUHD.png"/>
          <p:cNvSpPr>
            <a:spLocks noGrp="1"/>
          </p:cNvSpPr>
          <p:nvPr>
            <p:ph type="pic" sz="quarter" idx="15"/>
          </p:nvPr>
        </p:nvSpPr>
        <p:spPr>
          <a:xfrm>
            <a:off x="341190" y="3548113"/>
            <a:ext cx="2705217" cy="2859717"/>
          </a:xfrm>
          <a:prstGeom prst="rect">
            <a:avLst/>
          </a:prstGeom>
        </p:spPr>
        <p:txBody>
          <a:bodyPr lIns="91439" tIns="45719" rIns="91439" bIns="45719" anchor="t">
            <a:noAutofit/>
          </a:bodyPr>
          <a:lstStyle/>
          <a:p>
            <a:endParaRPr dirty="0"/>
          </a:p>
        </p:txBody>
      </p:sp>
      <p:sp>
        <p:nvSpPr>
          <p:cNvPr id="536" name="Rectangle"/>
          <p:cNvSpPr/>
          <p:nvPr/>
        </p:nvSpPr>
        <p:spPr>
          <a:xfrm>
            <a:off x="341226" y="3548113"/>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37" name="Placeholder--transNeutralUHD.png"/>
          <p:cNvSpPr>
            <a:spLocks noGrp="1"/>
          </p:cNvSpPr>
          <p:nvPr>
            <p:ph type="pic" sz="quarter" idx="16"/>
          </p:nvPr>
        </p:nvSpPr>
        <p:spPr>
          <a:xfrm>
            <a:off x="3217816" y="3548211"/>
            <a:ext cx="2705217" cy="2859444"/>
          </a:xfrm>
          <a:prstGeom prst="rect">
            <a:avLst/>
          </a:prstGeom>
        </p:spPr>
        <p:txBody>
          <a:bodyPr lIns="91439" tIns="45719" rIns="91439" bIns="45719" anchor="t">
            <a:noAutofit/>
          </a:bodyPr>
          <a:lstStyle/>
          <a:p>
            <a:endParaRPr dirty="0"/>
          </a:p>
        </p:txBody>
      </p:sp>
      <p:sp>
        <p:nvSpPr>
          <p:cNvPr id="538" name="Rectangle"/>
          <p:cNvSpPr/>
          <p:nvPr/>
        </p:nvSpPr>
        <p:spPr>
          <a:xfrm>
            <a:off x="3220379" y="3548113"/>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3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80810444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Caption Left - Photo Panel">
    <p:spTree>
      <p:nvGrpSpPr>
        <p:cNvPr id="1" name=""/>
        <p:cNvGrpSpPr/>
        <p:nvPr/>
      </p:nvGrpSpPr>
      <p:grpSpPr>
        <a:xfrm>
          <a:off x="0" y="0"/>
          <a:ext cx="0" cy="0"/>
          <a:chOff x="0" y="0"/>
          <a:chExt cx="0" cy="0"/>
        </a:xfrm>
      </p:grpSpPr>
      <p:sp>
        <p:nvSpPr>
          <p:cNvPr id="546" name="Placeholder--transNeutralUHD.png"/>
          <p:cNvSpPr>
            <a:spLocks noGrp="1"/>
          </p:cNvSpPr>
          <p:nvPr>
            <p:ph type="pic" idx="13"/>
          </p:nvPr>
        </p:nvSpPr>
        <p:spPr>
          <a:xfrm>
            <a:off x="3387628" y="-1"/>
            <a:ext cx="5756373" cy="6858001"/>
          </a:xfrm>
          <a:prstGeom prst="rect">
            <a:avLst/>
          </a:prstGeom>
        </p:spPr>
        <p:txBody>
          <a:bodyPr lIns="91439" tIns="45719" rIns="91439" bIns="45719" anchor="t">
            <a:noAutofit/>
          </a:bodyPr>
          <a:lstStyle/>
          <a:p>
            <a:endParaRPr dirty="0"/>
          </a:p>
        </p:txBody>
      </p:sp>
      <p:sp>
        <p:nvSpPr>
          <p:cNvPr id="547"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48"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49"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50"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51"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52"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sp>
        <p:nvSpPr>
          <p:cNvPr id="553" name="Body Level One…"/>
          <p:cNvSpPr txBox="1">
            <a:spLocks noGrp="1"/>
          </p:cNvSpPr>
          <p:nvPr>
            <p:ph type="body" sz="quarter" idx="1"/>
          </p:nvPr>
        </p:nvSpPr>
        <p:spPr>
          <a:xfrm>
            <a:off x="341226" y="2511252"/>
            <a:ext cx="2619452"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54" name="Line"/>
          <p:cNvSpPr/>
          <p:nvPr/>
        </p:nvSpPr>
        <p:spPr>
          <a:xfrm>
            <a:off x="3730832" y="467668"/>
            <a:ext cx="5073060" cy="1"/>
          </a:xfrm>
          <a:prstGeom prst="line">
            <a:avLst/>
          </a:prstGeom>
          <a:ln w="25400">
            <a:solidFill>
              <a:srgbClr val="FFFFFF"/>
            </a:solidFill>
            <a:miter lim="400000"/>
          </a:ln>
        </p:spPr>
        <p:txBody>
          <a:bodyPr lIns="19050" tIns="19050" rIns="19050" bIns="19050" anchor="ctr"/>
          <a:lstStyle/>
          <a:p>
            <a:pPr algn="ctr"/>
            <a:endParaRPr sz="1200" dirty="0"/>
          </a:p>
        </p:txBody>
      </p:sp>
      <p:sp>
        <p:nvSpPr>
          <p:cNvPr id="555" name="Line"/>
          <p:cNvSpPr/>
          <p:nvPr/>
        </p:nvSpPr>
        <p:spPr>
          <a:xfrm>
            <a:off x="3730832" y="6407795"/>
            <a:ext cx="5073060"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5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289577123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Caption Right - Photo Panel">
    <p:spTree>
      <p:nvGrpSpPr>
        <p:cNvPr id="1" name=""/>
        <p:cNvGrpSpPr/>
        <p:nvPr/>
      </p:nvGrpSpPr>
      <p:grpSpPr>
        <a:xfrm>
          <a:off x="0" y="0"/>
          <a:ext cx="0" cy="0"/>
          <a:chOff x="0" y="0"/>
          <a:chExt cx="0" cy="0"/>
        </a:xfrm>
      </p:grpSpPr>
      <p:sp>
        <p:nvSpPr>
          <p:cNvPr id="563" name="Placeholder--transNeutralUHD.png"/>
          <p:cNvSpPr>
            <a:spLocks noGrp="1"/>
          </p:cNvSpPr>
          <p:nvPr>
            <p:ph type="pic" idx="13"/>
          </p:nvPr>
        </p:nvSpPr>
        <p:spPr>
          <a:xfrm>
            <a:off x="1" y="-1"/>
            <a:ext cx="5756373" cy="6858001"/>
          </a:xfrm>
          <a:prstGeom prst="rect">
            <a:avLst/>
          </a:prstGeom>
        </p:spPr>
        <p:txBody>
          <a:bodyPr lIns="91439" tIns="45719" rIns="91439" bIns="45719" anchor="t">
            <a:noAutofit/>
          </a:bodyPr>
          <a:lstStyle/>
          <a:p>
            <a:endParaRPr dirty="0"/>
          </a:p>
        </p:txBody>
      </p:sp>
      <p:sp>
        <p:nvSpPr>
          <p:cNvPr id="564" name="Line"/>
          <p:cNvSpPr/>
          <p:nvPr/>
        </p:nvSpPr>
        <p:spPr>
          <a:xfrm>
            <a:off x="343204" y="467668"/>
            <a:ext cx="5073060" cy="1"/>
          </a:xfrm>
          <a:prstGeom prst="line">
            <a:avLst/>
          </a:prstGeom>
          <a:ln w="25400">
            <a:solidFill>
              <a:srgbClr val="FFFFFF"/>
            </a:solidFill>
            <a:miter lim="400000"/>
          </a:ln>
        </p:spPr>
        <p:txBody>
          <a:bodyPr lIns="19050" tIns="19050" rIns="19050" bIns="19050" anchor="ctr"/>
          <a:lstStyle/>
          <a:p>
            <a:pPr algn="ctr"/>
            <a:endParaRPr sz="1200" dirty="0"/>
          </a:p>
        </p:txBody>
      </p:sp>
      <p:sp>
        <p:nvSpPr>
          <p:cNvPr id="565" name="Line"/>
          <p:cNvSpPr/>
          <p:nvPr/>
        </p:nvSpPr>
        <p:spPr>
          <a:xfrm>
            <a:off x="343204" y="6407795"/>
            <a:ext cx="5073060" cy="1"/>
          </a:xfrm>
          <a:prstGeom prst="line">
            <a:avLst/>
          </a:prstGeom>
          <a:ln w="19050">
            <a:solidFill>
              <a:srgbClr val="FFFFFF"/>
            </a:solidFill>
            <a:miter lim="400000"/>
          </a:ln>
        </p:spPr>
        <p:txBody>
          <a:bodyPr lIns="19050" tIns="19050" rIns="19050" bIns="19050" anchor="ctr"/>
          <a:lstStyle/>
          <a:p>
            <a:pPr algn="ctr"/>
            <a:endParaRPr sz="1200" dirty="0"/>
          </a:p>
        </p:txBody>
      </p:sp>
      <p:sp>
        <p:nvSpPr>
          <p:cNvPr id="566"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67"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68"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69"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70"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71"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sp>
        <p:nvSpPr>
          <p:cNvPr id="572" name="Body Level One…"/>
          <p:cNvSpPr txBox="1">
            <a:spLocks noGrp="1"/>
          </p:cNvSpPr>
          <p:nvPr>
            <p:ph type="body" sz="quarter" idx="1"/>
          </p:nvPr>
        </p:nvSpPr>
        <p:spPr>
          <a:xfrm>
            <a:off x="6097598" y="2511252"/>
            <a:ext cx="261945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489882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Caption Over Photo">
    <p:spTree>
      <p:nvGrpSpPr>
        <p:cNvPr id="1" name=""/>
        <p:cNvGrpSpPr/>
        <p:nvPr/>
      </p:nvGrpSpPr>
      <p:grpSpPr>
        <a:xfrm>
          <a:off x="0" y="0"/>
          <a:ext cx="0" cy="0"/>
          <a:chOff x="0" y="0"/>
          <a:chExt cx="0" cy="0"/>
        </a:xfrm>
      </p:grpSpPr>
      <p:sp>
        <p:nvSpPr>
          <p:cNvPr id="580" name="Placeholder--transNeutralUHD.png"/>
          <p:cNvSpPr>
            <a:spLocks noGrp="1"/>
          </p:cNvSpPr>
          <p:nvPr>
            <p:ph type="pic" idx="13"/>
          </p:nvPr>
        </p:nvSpPr>
        <p:spPr>
          <a:xfrm>
            <a:off x="341226" y="2283767"/>
            <a:ext cx="8461549" cy="4123929"/>
          </a:xfrm>
          <a:prstGeom prst="rect">
            <a:avLst/>
          </a:prstGeom>
        </p:spPr>
        <p:txBody>
          <a:bodyPr lIns="91439" tIns="45719" rIns="91439" bIns="45719" anchor="t">
            <a:noAutofit/>
          </a:bodyPr>
          <a:lstStyle/>
          <a:p>
            <a:endParaRPr dirty="0"/>
          </a:p>
        </p:txBody>
      </p:sp>
      <p:sp>
        <p:nvSpPr>
          <p:cNvPr id="581" name="Title Text"/>
          <p:cNvSpPr txBox="1">
            <a:spLocks noGrp="1"/>
          </p:cNvSpPr>
          <p:nvPr>
            <p:ph type="title"/>
          </p:nvPr>
        </p:nvSpPr>
        <p:spPr>
          <a:xfrm>
            <a:off x="341226" y="569268"/>
            <a:ext cx="5244890" cy="982366"/>
          </a:xfrm>
          <a:prstGeom prst="rect">
            <a:avLst/>
          </a:prstGeom>
        </p:spPr>
        <p:txBody>
          <a:bodyPr/>
          <a:lstStyle/>
          <a:p>
            <a:r>
              <a:t>Title Text</a:t>
            </a:r>
          </a:p>
        </p:txBody>
      </p:sp>
      <p:sp>
        <p:nvSpPr>
          <p:cNvPr id="582" name="Body Level One…"/>
          <p:cNvSpPr txBox="1">
            <a:spLocks noGrp="1"/>
          </p:cNvSpPr>
          <p:nvPr>
            <p:ph type="body" sz="quarter" idx="1"/>
          </p:nvPr>
        </p:nvSpPr>
        <p:spPr>
          <a:xfrm>
            <a:off x="6098791" y="646411"/>
            <a:ext cx="2616585" cy="828081"/>
          </a:xfrm>
          <a:prstGeom prst="rect">
            <a:avLst/>
          </a:prstGeom>
        </p:spPr>
        <p:txBody>
          <a:bodyPr anchor="t"/>
          <a:lstStyle>
            <a:lvl1pPr marL="0" indent="0">
              <a:spcBef>
                <a:spcPts val="900"/>
              </a:spcBef>
              <a:buClrTx/>
              <a:buSzTx/>
              <a:buNone/>
              <a:defRPr sz="1050"/>
            </a:lvl1pPr>
            <a:lvl2pPr marL="0" indent="0">
              <a:spcBef>
                <a:spcPts val="900"/>
              </a:spcBef>
              <a:buClrTx/>
              <a:buSzTx/>
              <a:buNone/>
              <a:defRPr sz="1050"/>
            </a:lvl2pPr>
            <a:lvl3pPr marL="0" indent="0">
              <a:spcBef>
                <a:spcPts val="900"/>
              </a:spcBef>
              <a:buClrTx/>
              <a:buSzTx/>
              <a:buNone/>
              <a:defRPr sz="1050"/>
            </a:lvl3pPr>
            <a:lvl4pPr marL="0" indent="0">
              <a:spcBef>
                <a:spcPts val="900"/>
              </a:spcBef>
              <a:buClrTx/>
              <a:buSzTx/>
              <a:buNone/>
              <a:defRPr sz="1050"/>
            </a:lvl4pPr>
            <a:lvl5pPr marL="0" indent="0">
              <a:spcBef>
                <a:spcPts val="900"/>
              </a:spcBef>
              <a:buClrTx/>
              <a:buSzTx/>
              <a:buNone/>
              <a:defRPr sz="1050"/>
            </a:lvl5pPr>
          </a:lstStyle>
          <a:p>
            <a:r>
              <a:t>Body Level One</a:t>
            </a:r>
          </a:p>
          <a:p>
            <a:pPr lvl="1"/>
            <a:r>
              <a:t>Body Level Two</a:t>
            </a:r>
          </a:p>
          <a:p>
            <a:pPr lvl="2"/>
            <a:r>
              <a:t>Body Level Three</a:t>
            </a:r>
          </a:p>
          <a:p>
            <a:pPr lvl="3"/>
            <a:r>
              <a:t>Body Level Four</a:t>
            </a:r>
          </a:p>
          <a:p>
            <a:pPr lvl="4"/>
            <a:r>
              <a:t>Body Level Five</a:t>
            </a:r>
          </a:p>
        </p:txBody>
      </p:sp>
      <p:sp>
        <p:nvSpPr>
          <p:cNvPr id="583" name="Rectangle"/>
          <p:cNvSpPr/>
          <p:nvPr/>
        </p:nvSpPr>
        <p:spPr>
          <a:xfrm>
            <a:off x="341226" y="2283768"/>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84"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85"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86"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904576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8921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Caption Over 2 Photos">
    <p:spTree>
      <p:nvGrpSpPr>
        <p:cNvPr id="1" name=""/>
        <p:cNvGrpSpPr/>
        <p:nvPr/>
      </p:nvGrpSpPr>
      <p:grpSpPr>
        <a:xfrm>
          <a:off x="0" y="0"/>
          <a:ext cx="0" cy="0"/>
          <a:chOff x="0" y="0"/>
          <a:chExt cx="0" cy="0"/>
        </a:xfrm>
      </p:grpSpPr>
      <p:sp>
        <p:nvSpPr>
          <p:cNvPr id="594" name="Placeholder--transNeutralUHD.png"/>
          <p:cNvSpPr>
            <a:spLocks noGrp="1"/>
          </p:cNvSpPr>
          <p:nvPr>
            <p:ph type="pic" sz="half" idx="13"/>
          </p:nvPr>
        </p:nvSpPr>
        <p:spPr>
          <a:xfrm>
            <a:off x="341226" y="2286000"/>
            <a:ext cx="5584947" cy="4121151"/>
          </a:xfrm>
          <a:prstGeom prst="rect">
            <a:avLst/>
          </a:prstGeom>
        </p:spPr>
        <p:txBody>
          <a:bodyPr lIns="91439" tIns="45719" rIns="91439" bIns="45719" anchor="t">
            <a:noAutofit/>
          </a:bodyPr>
          <a:lstStyle/>
          <a:p>
            <a:endParaRPr dirty="0"/>
          </a:p>
        </p:txBody>
      </p:sp>
      <p:sp>
        <p:nvSpPr>
          <p:cNvPr id="595" name="Title Text"/>
          <p:cNvSpPr txBox="1">
            <a:spLocks noGrp="1"/>
          </p:cNvSpPr>
          <p:nvPr>
            <p:ph type="title"/>
          </p:nvPr>
        </p:nvSpPr>
        <p:spPr>
          <a:xfrm>
            <a:off x="341226" y="569268"/>
            <a:ext cx="5244890" cy="982366"/>
          </a:xfrm>
          <a:prstGeom prst="rect">
            <a:avLst/>
          </a:prstGeom>
        </p:spPr>
        <p:txBody>
          <a:bodyPr/>
          <a:lstStyle/>
          <a:p>
            <a:r>
              <a:t>Title Text</a:t>
            </a:r>
          </a:p>
        </p:txBody>
      </p:sp>
      <p:sp>
        <p:nvSpPr>
          <p:cNvPr id="596" name="Body Level One…"/>
          <p:cNvSpPr txBox="1">
            <a:spLocks noGrp="1"/>
          </p:cNvSpPr>
          <p:nvPr>
            <p:ph type="body" sz="quarter" idx="1"/>
          </p:nvPr>
        </p:nvSpPr>
        <p:spPr>
          <a:xfrm>
            <a:off x="6098791" y="646411"/>
            <a:ext cx="2616585" cy="828081"/>
          </a:xfrm>
          <a:prstGeom prst="rect">
            <a:avLst/>
          </a:prstGeom>
        </p:spPr>
        <p:txBody>
          <a:bodyPr anchor="t"/>
          <a:lstStyle>
            <a:lvl1pPr marL="0" indent="0">
              <a:spcBef>
                <a:spcPts val="900"/>
              </a:spcBef>
              <a:buClrTx/>
              <a:buSzTx/>
              <a:buNone/>
              <a:defRPr sz="1050"/>
            </a:lvl1pPr>
            <a:lvl2pPr marL="0" indent="0">
              <a:spcBef>
                <a:spcPts val="900"/>
              </a:spcBef>
              <a:buClrTx/>
              <a:buSzTx/>
              <a:buNone/>
              <a:defRPr sz="1050"/>
            </a:lvl2pPr>
            <a:lvl3pPr marL="0" indent="0">
              <a:spcBef>
                <a:spcPts val="900"/>
              </a:spcBef>
              <a:buClrTx/>
              <a:buSzTx/>
              <a:buNone/>
              <a:defRPr sz="1050"/>
            </a:lvl3pPr>
            <a:lvl4pPr marL="0" indent="0">
              <a:spcBef>
                <a:spcPts val="900"/>
              </a:spcBef>
              <a:buClrTx/>
              <a:buSzTx/>
              <a:buNone/>
              <a:defRPr sz="1050"/>
            </a:lvl4pPr>
            <a:lvl5pPr marL="0" indent="0">
              <a:spcBef>
                <a:spcPts val="900"/>
              </a:spcBef>
              <a:buClrTx/>
              <a:buSzTx/>
              <a:buNone/>
              <a:defRPr sz="1050"/>
            </a:lvl5pPr>
          </a:lstStyle>
          <a:p>
            <a:r>
              <a:t>Body Level One</a:t>
            </a:r>
          </a:p>
          <a:p>
            <a:pPr lvl="1"/>
            <a:r>
              <a:t>Body Level Two</a:t>
            </a:r>
          </a:p>
          <a:p>
            <a:pPr lvl="2"/>
            <a:r>
              <a:t>Body Level Three</a:t>
            </a:r>
          </a:p>
          <a:p>
            <a:pPr lvl="3"/>
            <a:r>
              <a:t>Body Level Four</a:t>
            </a:r>
          </a:p>
          <a:p>
            <a:pPr lvl="4"/>
            <a:r>
              <a:t>Body Level Five</a:t>
            </a:r>
          </a:p>
        </p:txBody>
      </p:sp>
      <p:sp>
        <p:nvSpPr>
          <p:cNvPr id="597" name="Rectangle"/>
          <p:cNvSpPr/>
          <p:nvPr/>
        </p:nvSpPr>
        <p:spPr>
          <a:xfrm>
            <a:off x="341226" y="2286000"/>
            <a:ext cx="1986572" cy="114300"/>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598"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599"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00"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01" name="Placeholder--transNeutralUHD.png"/>
          <p:cNvSpPr>
            <a:spLocks noGrp="1"/>
          </p:cNvSpPr>
          <p:nvPr>
            <p:ph type="pic" sz="quarter" idx="14"/>
          </p:nvPr>
        </p:nvSpPr>
        <p:spPr>
          <a:xfrm>
            <a:off x="6098791" y="2286000"/>
            <a:ext cx="2702694" cy="4121151"/>
          </a:xfrm>
          <a:prstGeom prst="rect">
            <a:avLst/>
          </a:prstGeom>
        </p:spPr>
        <p:txBody>
          <a:bodyPr lIns="91439" tIns="45719" rIns="91439" bIns="45719" anchor="t">
            <a:noAutofit/>
          </a:bodyPr>
          <a:lstStyle/>
          <a:p>
            <a:endParaRPr dirty="0"/>
          </a:p>
        </p:txBody>
      </p:sp>
      <p:sp>
        <p:nvSpPr>
          <p:cNvPr id="602" name="Rectangle"/>
          <p:cNvSpPr/>
          <p:nvPr/>
        </p:nvSpPr>
        <p:spPr>
          <a:xfrm>
            <a:off x="6098791" y="2286000"/>
            <a:ext cx="1266826" cy="114300"/>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4928891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itle &amp; Caption">
    <p:bg>
      <p:bgPr>
        <a:solidFill>
          <a:srgbClr val="E22019"/>
        </a:solidFill>
        <a:effectLst/>
      </p:bgPr>
    </p:bg>
    <p:spTree>
      <p:nvGrpSpPr>
        <p:cNvPr id="1" name=""/>
        <p:cNvGrpSpPr/>
        <p:nvPr/>
      </p:nvGrpSpPr>
      <p:grpSpPr>
        <a:xfrm>
          <a:off x="0" y="0"/>
          <a:ext cx="0" cy="0"/>
          <a:chOff x="0" y="0"/>
          <a:chExt cx="0" cy="0"/>
        </a:xfrm>
      </p:grpSpPr>
      <p:sp>
        <p:nvSpPr>
          <p:cNvPr id="610"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11"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12" name="Title Text"/>
          <p:cNvSpPr txBox="1">
            <a:spLocks noGrp="1"/>
          </p:cNvSpPr>
          <p:nvPr>
            <p:ph type="title"/>
          </p:nvPr>
        </p:nvSpPr>
        <p:spPr>
          <a:xfrm>
            <a:off x="341226" y="569268"/>
            <a:ext cx="6977820" cy="4400550"/>
          </a:xfrm>
          <a:prstGeom prst="rect">
            <a:avLst/>
          </a:prstGeom>
        </p:spPr>
        <p:txBody>
          <a:bodyPr/>
          <a:lstStyle>
            <a:lvl1pPr>
              <a:defRPr sz="5400" spc="-216">
                <a:solidFill>
                  <a:srgbClr val="FFFFFF"/>
                </a:solidFill>
              </a:defRPr>
            </a:lvl1pPr>
          </a:lstStyle>
          <a:p>
            <a:r>
              <a:t>Title Text</a:t>
            </a:r>
          </a:p>
        </p:txBody>
      </p:sp>
      <p:sp>
        <p:nvSpPr>
          <p:cNvPr id="613" name="Body Level One…"/>
          <p:cNvSpPr txBox="1">
            <a:spLocks noGrp="1"/>
          </p:cNvSpPr>
          <p:nvPr>
            <p:ph type="body" sz="quarter" idx="1"/>
          </p:nvPr>
        </p:nvSpPr>
        <p:spPr>
          <a:xfrm>
            <a:off x="426950" y="5325418"/>
            <a:ext cx="5159166" cy="849016"/>
          </a:xfrm>
          <a:prstGeom prst="rect">
            <a:avLst/>
          </a:prstGeom>
        </p:spPr>
        <p:txBody>
          <a:bodyPr anchor="t"/>
          <a:lstStyle>
            <a:lvl1pPr marL="0" indent="0">
              <a:spcBef>
                <a:spcPts val="1050"/>
              </a:spcBef>
              <a:buClrTx/>
              <a:buSzTx/>
              <a:buNone/>
              <a:defRPr sz="1200" b="1">
                <a:latin typeface="+mn-lt"/>
                <a:ea typeface="+mn-ea"/>
                <a:cs typeface="+mn-cs"/>
                <a:sym typeface="Helvetica Neue"/>
              </a:defRPr>
            </a:lvl1pPr>
            <a:lvl2pPr marL="0" indent="0">
              <a:spcBef>
                <a:spcPts val="1050"/>
              </a:spcBef>
              <a:buClrTx/>
              <a:buSzTx/>
              <a:buNone/>
              <a:defRPr sz="1200" b="1">
                <a:latin typeface="+mn-lt"/>
                <a:ea typeface="+mn-ea"/>
                <a:cs typeface="+mn-cs"/>
                <a:sym typeface="Helvetica Neue"/>
              </a:defRPr>
            </a:lvl2pPr>
            <a:lvl3pPr marL="0" indent="0">
              <a:spcBef>
                <a:spcPts val="1050"/>
              </a:spcBef>
              <a:buClrTx/>
              <a:buSzTx/>
              <a:buNone/>
              <a:defRPr sz="1200" b="1">
                <a:latin typeface="+mn-lt"/>
                <a:ea typeface="+mn-ea"/>
                <a:cs typeface="+mn-cs"/>
                <a:sym typeface="Helvetica Neue"/>
              </a:defRPr>
            </a:lvl3pPr>
            <a:lvl4pPr marL="0" indent="0">
              <a:spcBef>
                <a:spcPts val="1050"/>
              </a:spcBef>
              <a:buClrTx/>
              <a:buSzTx/>
              <a:buNone/>
              <a:defRPr sz="1200" b="1">
                <a:latin typeface="+mn-lt"/>
                <a:ea typeface="+mn-ea"/>
                <a:cs typeface="+mn-cs"/>
                <a:sym typeface="Helvetica Neue"/>
              </a:defRPr>
            </a:lvl4pPr>
            <a:lvl5pPr marL="0" indent="0">
              <a:spcBef>
                <a:spcPts val="1050"/>
              </a:spcBef>
              <a:buClrTx/>
              <a:buSzTx/>
              <a:buNone/>
              <a:defRPr sz="1200" b="1">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14" name="Rectangle"/>
          <p:cNvSpPr/>
          <p:nvPr/>
        </p:nvSpPr>
        <p:spPr>
          <a:xfrm>
            <a:off x="341226" y="5090467"/>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15" name="Line"/>
          <p:cNvSpPr/>
          <p:nvPr/>
        </p:nvSpPr>
        <p:spPr>
          <a:xfrm>
            <a:off x="341226" y="50904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16"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1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6512923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E22019"/>
        </a:solidFill>
        <a:effectLst/>
      </p:bgPr>
    </p:bg>
    <p:spTree>
      <p:nvGrpSpPr>
        <p:cNvPr id="1" name=""/>
        <p:cNvGrpSpPr/>
        <p:nvPr/>
      </p:nvGrpSpPr>
      <p:grpSpPr>
        <a:xfrm>
          <a:off x="0" y="0"/>
          <a:ext cx="0" cy="0"/>
          <a:chOff x="0" y="0"/>
          <a:chExt cx="0" cy="0"/>
        </a:xfrm>
      </p:grpSpPr>
      <p:sp>
        <p:nvSpPr>
          <p:cNvPr id="638"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39"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40" name="Rectangle"/>
          <p:cNvSpPr/>
          <p:nvPr/>
        </p:nvSpPr>
        <p:spPr>
          <a:xfrm>
            <a:off x="341226" y="5090467"/>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41" name="Line"/>
          <p:cNvSpPr/>
          <p:nvPr/>
        </p:nvSpPr>
        <p:spPr>
          <a:xfrm>
            <a:off x="341226" y="50904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42"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43" name="Type a Quote Here."/>
          <p:cNvSpPr txBox="1">
            <a:spLocks noGrp="1"/>
          </p:cNvSpPr>
          <p:nvPr>
            <p:ph type="body" sz="quarter" idx="13"/>
          </p:nvPr>
        </p:nvSpPr>
        <p:spPr>
          <a:xfrm>
            <a:off x="341226" y="1365251"/>
            <a:ext cx="6979357" cy="545790"/>
          </a:xfrm>
          <a:prstGeom prst="rect">
            <a:avLst/>
          </a:prstGeom>
        </p:spPr>
        <p:txBody>
          <a:bodyPr anchor="t">
            <a:spAutoFit/>
          </a:bodyPr>
          <a:lstStyle>
            <a:lvl1pPr marL="0" indent="0">
              <a:lnSpc>
                <a:spcPct val="80000"/>
              </a:lnSpc>
              <a:spcBef>
                <a:spcPts val="0"/>
              </a:spcBef>
              <a:buClrTx/>
              <a:buSzTx/>
              <a:buNone/>
              <a:defRPr sz="3600" b="1" spc="-144">
                <a:solidFill>
                  <a:srgbClr val="FFFFFF"/>
                </a:solidFill>
                <a:latin typeface="+mn-lt"/>
                <a:ea typeface="+mn-ea"/>
                <a:cs typeface="+mn-cs"/>
                <a:sym typeface="Helvetica Neue"/>
              </a:defRPr>
            </a:lvl1pPr>
          </a:lstStyle>
          <a:p>
            <a:r>
              <a:t>Type a Quote Here.</a:t>
            </a:r>
          </a:p>
        </p:txBody>
      </p:sp>
      <p:sp>
        <p:nvSpPr>
          <p:cNvPr id="644" name="Attribution Line"/>
          <p:cNvSpPr txBox="1">
            <a:spLocks noGrp="1"/>
          </p:cNvSpPr>
          <p:nvPr>
            <p:ph type="body" sz="quarter" idx="14"/>
          </p:nvPr>
        </p:nvSpPr>
        <p:spPr>
          <a:xfrm>
            <a:off x="426951" y="5348251"/>
            <a:ext cx="4790482" cy="351891"/>
          </a:xfrm>
          <a:prstGeom prst="rect">
            <a:avLst/>
          </a:prstGeom>
        </p:spPr>
        <p:txBody>
          <a:bodyPr>
            <a:spAutoFit/>
          </a:bodyPr>
          <a:lstStyle>
            <a:lvl1pPr marL="0" indent="0">
              <a:lnSpc>
                <a:spcPct val="90000"/>
              </a:lnSpc>
              <a:spcBef>
                <a:spcPts val="0"/>
              </a:spcBef>
              <a:buClrTx/>
              <a:buSzTx/>
              <a:buNone/>
              <a:defRPr sz="1800" b="1" spc="-36">
                <a:latin typeface="+mn-lt"/>
                <a:ea typeface="+mn-ea"/>
                <a:cs typeface="+mn-cs"/>
                <a:sym typeface="Helvetica Neue"/>
              </a:defRPr>
            </a:lvl1pPr>
          </a:lstStyle>
          <a:p>
            <a:r>
              <a:t>Attribution Line</a:t>
            </a:r>
          </a:p>
        </p:txBody>
      </p:sp>
      <p:sp>
        <p:nvSpPr>
          <p:cNvPr id="645" name="“"/>
          <p:cNvSpPr txBox="1"/>
          <p:nvPr/>
        </p:nvSpPr>
        <p:spPr>
          <a:xfrm>
            <a:off x="313158" y="713917"/>
            <a:ext cx="583237" cy="1368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nSpc>
                <a:spcPct val="80000"/>
              </a:lnSpc>
              <a:defRPr sz="28800" b="1" spc="-1152">
                <a:latin typeface="+mn-lt"/>
                <a:ea typeface="+mn-ea"/>
                <a:cs typeface="+mn-cs"/>
                <a:sym typeface="Helvetica Neue"/>
              </a:defRPr>
            </a:lvl1pPr>
          </a:lstStyle>
          <a:p>
            <a:r>
              <a:rPr sz="10800" dirty="0"/>
              <a:t>“</a:t>
            </a: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95351237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Quote &amp; Caption">
    <p:bg>
      <p:bgPr>
        <a:solidFill>
          <a:srgbClr val="E22019"/>
        </a:solidFill>
        <a:effectLst/>
      </p:bgPr>
    </p:bg>
    <p:spTree>
      <p:nvGrpSpPr>
        <p:cNvPr id="1" name=""/>
        <p:cNvGrpSpPr/>
        <p:nvPr/>
      </p:nvGrpSpPr>
      <p:grpSpPr>
        <a:xfrm>
          <a:off x="0" y="0"/>
          <a:ext cx="0" cy="0"/>
          <a:chOff x="0" y="0"/>
          <a:chExt cx="0" cy="0"/>
        </a:xfrm>
      </p:grpSpPr>
      <p:sp>
        <p:nvSpPr>
          <p:cNvPr id="653"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54"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55"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56" name="Type a Quote Here."/>
          <p:cNvSpPr txBox="1">
            <a:spLocks noGrp="1"/>
          </p:cNvSpPr>
          <p:nvPr>
            <p:ph type="body" sz="quarter" idx="13"/>
          </p:nvPr>
        </p:nvSpPr>
        <p:spPr>
          <a:xfrm>
            <a:off x="341226" y="1365251"/>
            <a:ext cx="6979357" cy="545790"/>
          </a:xfrm>
          <a:prstGeom prst="rect">
            <a:avLst/>
          </a:prstGeom>
        </p:spPr>
        <p:txBody>
          <a:bodyPr anchor="t">
            <a:spAutoFit/>
          </a:bodyPr>
          <a:lstStyle>
            <a:lvl1pPr marL="0" indent="0">
              <a:lnSpc>
                <a:spcPct val="80000"/>
              </a:lnSpc>
              <a:spcBef>
                <a:spcPts val="0"/>
              </a:spcBef>
              <a:buClrTx/>
              <a:buSzTx/>
              <a:buNone/>
              <a:defRPr sz="3600" b="1" spc="-144">
                <a:solidFill>
                  <a:srgbClr val="FFFFFF"/>
                </a:solidFill>
                <a:latin typeface="+mn-lt"/>
                <a:ea typeface="+mn-ea"/>
                <a:cs typeface="+mn-cs"/>
                <a:sym typeface="Helvetica Neue"/>
              </a:defRPr>
            </a:lvl1pPr>
          </a:lstStyle>
          <a:p>
            <a:r>
              <a:t>Type a Quote Here.</a:t>
            </a:r>
          </a:p>
        </p:txBody>
      </p:sp>
      <p:sp>
        <p:nvSpPr>
          <p:cNvPr id="657" name="Attribution Line"/>
          <p:cNvSpPr txBox="1">
            <a:spLocks noGrp="1"/>
          </p:cNvSpPr>
          <p:nvPr>
            <p:ph type="body" sz="quarter" idx="14"/>
          </p:nvPr>
        </p:nvSpPr>
        <p:spPr>
          <a:xfrm>
            <a:off x="426951" y="4610709"/>
            <a:ext cx="5159165" cy="351891"/>
          </a:xfrm>
          <a:prstGeom prst="rect">
            <a:avLst/>
          </a:prstGeom>
        </p:spPr>
        <p:txBody>
          <a:bodyPr>
            <a:spAutoFit/>
          </a:bodyPr>
          <a:lstStyle>
            <a:lvl1pPr marL="0" indent="0">
              <a:lnSpc>
                <a:spcPct val="90000"/>
              </a:lnSpc>
              <a:spcBef>
                <a:spcPts val="0"/>
              </a:spcBef>
              <a:buClrTx/>
              <a:buSzTx/>
              <a:buNone/>
              <a:defRPr sz="1800" b="1" spc="-36">
                <a:latin typeface="+mn-lt"/>
                <a:ea typeface="+mn-ea"/>
                <a:cs typeface="+mn-cs"/>
                <a:sym typeface="Helvetica Neue"/>
              </a:defRPr>
            </a:lvl1pPr>
          </a:lstStyle>
          <a:p>
            <a:r>
              <a:t>Attribution Line</a:t>
            </a:r>
          </a:p>
        </p:txBody>
      </p:sp>
      <p:sp>
        <p:nvSpPr>
          <p:cNvPr id="658" name="“"/>
          <p:cNvSpPr txBox="1"/>
          <p:nvPr/>
        </p:nvSpPr>
        <p:spPr>
          <a:xfrm>
            <a:off x="313158" y="713917"/>
            <a:ext cx="583237" cy="1368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nSpc>
                <a:spcPct val="80000"/>
              </a:lnSpc>
              <a:defRPr sz="28800" b="1" spc="-1152">
                <a:latin typeface="+mn-lt"/>
                <a:ea typeface="+mn-ea"/>
                <a:cs typeface="+mn-cs"/>
                <a:sym typeface="Helvetica Neue"/>
              </a:defRPr>
            </a:lvl1pPr>
          </a:lstStyle>
          <a:p>
            <a:r>
              <a:rPr sz="10800" dirty="0"/>
              <a:t>“</a:t>
            </a:r>
          </a:p>
        </p:txBody>
      </p:sp>
      <p:sp>
        <p:nvSpPr>
          <p:cNvPr id="659" name="Line"/>
          <p:cNvSpPr/>
          <p:nvPr/>
        </p:nvSpPr>
        <p:spPr>
          <a:xfrm>
            <a:off x="341226" y="4346575"/>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60" name="Rectangle"/>
          <p:cNvSpPr/>
          <p:nvPr/>
        </p:nvSpPr>
        <p:spPr>
          <a:xfrm>
            <a:off x="341226" y="4343400"/>
            <a:ext cx="1985963"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61" name="Body Level One…"/>
          <p:cNvSpPr txBox="1">
            <a:spLocks noGrp="1"/>
          </p:cNvSpPr>
          <p:nvPr>
            <p:ph type="body" sz="quarter" idx="1"/>
          </p:nvPr>
        </p:nvSpPr>
        <p:spPr>
          <a:xfrm>
            <a:off x="426950" y="5325418"/>
            <a:ext cx="5159166" cy="849016"/>
          </a:xfrm>
          <a:prstGeom prst="rect">
            <a:avLst/>
          </a:prstGeom>
        </p:spPr>
        <p:txBody>
          <a:bodyPr anchor="t"/>
          <a:lstStyle>
            <a:lvl1pPr marL="0" indent="0">
              <a:spcBef>
                <a:spcPts val="1050"/>
              </a:spcBef>
              <a:buClrTx/>
              <a:buSzTx/>
              <a:buNone/>
              <a:defRPr sz="1200" b="1">
                <a:latin typeface="+mn-lt"/>
                <a:ea typeface="+mn-ea"/>
                <a:cs typeface="+mn-cs"/>
                <a:sym typeface="Helvetica Neue"/>
              </a:defRPr>
            </a:lvl1pPr>
            <a:lvl2pPr marL="0" indent="0">
              <a:spcBef>
                <a:spcPts val="1050"/>
              </a:spcBef>
              <a:buClrTx/>
              <a:buSzTx/>
              <a:buNone/>
              <a:defRPr sz="1200" b="1">
                <a:latin typeface="+mn-lt"/>
                <a:ea typeface="+mn-ea"/>
                <a:cs typeface="+mn-cs"/>
                <a:sym typeface="Helvetica Neue"/>
              </a:defRPr>
            </a:lvl2pPr>
            <a:lvl3pPr marL="0" indent="0">
              <a:spcBef>
                <a:spcPts val="1050"/>
              </a:spcBef>
              <a:buClrTx/>
              <a:buSzTx/>
              <a:buNone/>
              <a:defRPr sz="1200" b="1">
                <a:latin typeface="+mn-lt"/>
                <a:ea typeface="+mn-ea"/>
                <a:cs typeface="+mn-cs"/>
                <a:sym typeface="Helvetica Neue"/>
              </a:defRPr>
            </a:lvl3pPr>
            <a:lvl4pPr marL="0" indent="0">
              <a:spcBef>
                <a:spcPts val="1050"/>
              </a:spcBef>
              <a:buClrTx/>
              <a:buSzTx/>
              <a:buNone/>
              <a:defRPr sz="1200" b="1">
                <a:latin typeface="+mn-lt"/>
                <a:ea typeface="+mn-ea"/>
                <a:cs typeface="+mn-cs"/>
                <a:sym typeface="Helvetica Neue"/>
              </a:defRPr>
            </a:lvl4pPr>
            <a:lvl5pPr marL="0" indent="0">
              <a:spcBef>
                <a:spcPts val="1050"/>
              </a:spcBef>
              <a:buClrTx/>
              <a:buSzTx/>
              <a:buNone/>
              <a:defRPr sz="1200" b="1">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0214837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Compare &amp; Contrast">
    <p:spTree>
      <p:nvGrpSpPr>
        <p:cNvPr id="1" name=""/>
        <p:cNvGrpSpPr/>
        <p:nvPr/>
      </p:nvGrpSpPr>
      <p:grpSpPr>
        <a:xfrm>
          <a:off x="0" y="0"/>
          <a:ext cx="0" cy="0"/>
          <a:chOff x="0" y="0"/>
          <a:chExt cx="0" cy="0"/>
        </a:xfrm>
      </p:grpSpPr>
      <p:sp>
        <p:nvSpPr>
          <p:cNvPr id="669"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70"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71"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672"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73" name="Heading A"/>
          <p:cNvSpPr txBox="1">
            <a:spLocks noGrp="1"/>
          </p:cNvSpPr>
          <p:nvPr>
            <p:ph type="body" sz="quarter" idx="13"/>
          </p:nvPr>
        </p:nvSpPr>
        <p:spPr>
          <a:xfrm>
            <a:off x="341226" y="2410768"/>
            <a:ext cx="3803824"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674" name="Text A"/>
          <p:cNvSpPr txBox="1">
            <a:spLocks noGrp="1"/>
          </p:cNvSpPr>
          <p:nvPr>
            <p:ph type="body" sz="quarter" idx="14"/>
          </p:nvPr>
        </p:nvSpPr>
        <p:spPr>
          <a:xfrm>
            <a:off x="341226" y="3101531"/>
            <a:ext cx="3803824"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675" name="Line"/>
          <p:cNvSpPr/>
          <p:nvPr/>
        </p:nvSpPr>
        <p:spPr>
          <a:xfrm>
            <a:off x="341226" y="2290118"/>
            <a:ext cx="414505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76"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77" name="Heading B"/>
          <p:cNvSpPr txBox="1">
            <a:spLocks noGrp="1"/>
          </p:cNvSpPr>
          <p:nvPr>
            <p:ph type="body" sz="quarter" idx="15"/>
          </p:nvPr>
        </p:nvSpPr>
        <p:spPr>
          <a:xfrm>
            <a:off x="4657725" y="2410768"/>
            <a:ext cx="3805238"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678" name="Text B"/>
          <p:cNvSpPr txBox="1">
            <a:spLocks noGrp="1"/>
          </p:cNvSpPr>
          <p:nvPr>
            <p:ph type="body" sz="quarter" idx="16"/>
          </p:nvPr>
        </p:nvSpPr>
        <p:spPr>
          <a:xfrm>
            <a:off x="4657725" y="3101531"/>
            <a:ext cx="3805238"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679" name="Line"/>
          <p:cNvSpPr/>
          <p:nvPr/>
        </p:nvSpPr>
        <p:spPr>
          <a:xfrm>
            <a:off x="4657725" y="2290118"/>
            <a:ext cx="414505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80" name="Rectangle"/>
          <p:cNvSpPr/>
          <p:nvPr/>
        </p:nvSpPr>
        <p:spPr>
          <a:xfrm>
            <a:off x="4657725" y="2290118"/>
            <a:ext cx="1266825"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06859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3 Col. Compare &amp; Contrast">
    <p:spTree>
      <p:nvGrpSpPr>
        <p:cNvPr id="1" name=""/>
        <p:cNvGrpSpPr/>
        <p:nvPr/>
      </p:nvGrpSpPr>
      <p:grpSpPr>
        <a:xfrm>
          <a:off x="0" y="0"/>
          <a:ext cx="0" cy="0"/>
          <a:chOff x="0" y="0"/>
          <a:chExt cx="0" cy="0"/>
        </a:xfrm>
      </p:grpSpPr>
      <p:sp>
        <p:nvSpPr>
          <p:cNvPr id="688"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89"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90"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691"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92" name="Heading A"/>
          <p:cNvSpPr txBox="1">
            <a:spLocks noGrp="1"/>
          </p:cNvSpPr>
          <p:nvPr>
            <p:ph type="body" sz="quarter" idx="13"/>
          </p:nvPr>
        </p:nvSpPr>
        <p:spPr>
          <a:xfrm>
            <a:off x="341226" y="2410768"/>
            <a:ext cx="2363875"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693" name="Text A"/>
          <p:cNvSpPr txBox="1">
            <a:spLocks noGrp="1"/>
          </p:cNvSpPr>
          <p:nvPr>
            <p:ph type="body" sz="quarter" idx="14"/>
          </p:nvPr>
        </p:nvSpPr>
        <p:spPr>
          <a:xfrm>
            <a:off x="341226" y="3101531"/>
            <a:ext cx="2363875"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694" name="Line"/>
          <p:cNvSpPr/>
          <p:nvPr/>
        </p:nvSpPr>
        <p:spPr>
          <a:xfrm>
            <a:off x="341226"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95"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696" name="Heading B"/>
          <p:cNvSpPr txBox="1">
            <a:spLocks noGrp="1"/>
          </p:cNvSpPr>
          <p:nvPr>
            <p:ph type="body" sz="quarter" idx="15"/>
          </p:nvPr>
        </p:nvSpPr>
        <p:spPr>
          <a:xfrm>
            <a:off x="3217776" y="2410768"/>
            <a:ext cx="236220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697" name="Text B"/>
          <p:cNvSpPr txBox="1">
            <a:spLocks noGrp="1"/>
          </p:cNvSpPr>
          <p:nvPr>
            <p:ph type="body" sz="quarter" idx="16"/>
          </p:nvPr>
        </p:nvSpPr>
        <p:spPr>
          <a:xfrm>
            <a:off x="3217776" y="3101531"/>
            <a:ext cx="2362201"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698" name="Line"/>
          <p:cNvSpPr/>
          <p:nvPr/>
        </p:nvSpPr>
        <p:spPr>
          <a:xfrm>
            <a:off x="3219451"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699" name="Rectangle"/>
          <p:cNvSpPr/>
          <p:nvPr/>
        </p:nvSpPr>
        <p:spPr>
          <a:xfrm>
            <a:off x="3220009"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00" name="Heading C"/>
          <p:cNvSpPr txBox="1">
            <a:spLocks noGrp="1"/>
          </p:cNvSpPr>
          <p:nvPr>
            <p:ph type="body" sz="quarter" idx="17"/>
          </p:nvPr>
        </p:nvSpPr>
        <p:spPr>
          <a:xfrm>
            <a:off x="6098792" y="2410768"/>
            <a:ext cx="236220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C</a:t>
            </a:r>
          </a:p>
        </p:txBody>
      </p:sp>
      <p:sp>
        <p:nvSpPr>
          <p:cNvPr id="701" name="Text C"/>
          <p:cNvSpPr txBox="1">
            <a:spLocks noGrp="1"/>
          </p:cNvSpPr>
          <p:nvPr>
            <p:ph type="body" sz="quarter" idx="18"/>
          </p:nvPr>
        </p:nvSpPr>
        <p:spPr>
          <a:xfrm>
            <a:off x="6098792" y="3101531"/>
            <a:ext cx="2362201" cy="264175"/>
          </a:xfrm>
          <a:prstGeom prst="rect">
            <a:avLst/>
          </a:prstGeom>
        </p:spPr>
        <p:txBody>
          <a:bodyPr anchor="t">
            <a:spAutoFit/>
          </a:bodyPr>
          <a:lstStyle>
            <a:lvl1pPr marL="0" indent="0">
              <a:spcBef>
                <a:spcPts val="900"/>
              </a:spcBef>
              <a:buClrTx/>
              <a:buSzTx/>
              <a:buNone/>
              <a:defRPr sz="1050"/>
            </a:lvl1pPr>
          </a:lstStyle>
          <a:p>
            <a:r>
              <a:t>Text C</a:t>
            </a:r>
          </a:p>
        </p:txBody>
      </p:sp>
      <p:sp>
        <p:nvSpPr>
          <p:cNvPr id="702" name="Line"/>
          <p:cNvSpPr/>
          <p:nvPr/>
        </p:nvSpPr>
        <p:spPr>
          <a:xfrm>
            <a:off x="6098792"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03" name="Rectangle"/>
          <p:cNvSpPr/>
          <p:nvPr/>
        </p:nvSpPr>
        <p:spPr>
          <a:xfrm>
            <a:off x="6098792"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8079256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Percentage Comp. &amp; Contrast">
    <p:spTree>
      <p:nvGrpSpPr>
        <p:cNvPr id="1" name=""/>
        <p:cNvGrpSpPr/>
        <p:nvPr/>
      </p:nvGrpSpPr>
      <p:grpSpPr>
        <a:xfrm>
          <a:off x="0" y="0"/>
          <a:ext cx="0" cy="0"/>
          <a:chOff x="0" y="0"/>
          <a:chExt cx="0" cy="0"/>
        </a:xfrm>
      </p:grpSpPr>
      <p:sp>
        <p:nvSpPr>
          <p:cNvPr id="711" name="68%"/>
          <p:cNvSpPr txBox="1">
            <a:spLocks noGrp="1"/>
          </p:cNvSpPr>
          <p:nvPr>
            <p:ph type="body" sz="quarter" idx="13"/>
          </p:nvPr>
        </p:nvSpPr>
        <p:spPr>
          <a:xfrm>
            <a:off x="341226" y="2414072"/>
            <a:ext cx="3803824" cy="1141338"/>
          </a:xfrm>
          <a:prstGeom prst="rect">
            <a:avLst/>
          </a:prstGeom>
        </p:spPr>
        <p:txBody>
          <a:bodyPr>
            <a:spAutoFit/>
          </a:bodyPr>
          <a:lstStyle>
            <a:lvl1pPr marL="0" indent="0">
              <a:spcBef>
                <a:spcPts val="0"/>
              </a:spcBef>
              <a:buClrTx/>
              <a:buSzTx/>
              <a:buNone/>
              <a:defRPr sz="6750" b="1">
                <a:latin typeface="+mn-lt"/>
                <a:ea typeface="+mn-ea"/>
                <a:cs typeface="+mn-cs"/>
                <a:sym typeface="Helvetica Neue"/>
              </a:defRPr>
            </a:lvl1pPr>
          </a:lstStyle>
          <a:p>
            <a:r>
              <a:t>68%</a:t>
            </a:r>
          </a:p>
        </p:txBody>
      </p:sp>
      <p:sp>
        <p:nvSpPr>
          <p:cNvPr id="712" name="32%"/>
          <p:cNvSpPr txBox="1">
            <a:spLocks noGrp="1"/>
          </p:cNvSpPr>
          <p:nvPr>
            <p:ph type="body" sz="quarter" idx="14"/>
          </p:nvPr>
        </p:nvSpPr>
        <p:spPr>
          <a:xfrm>
            <a:off x="4657726" y="2414072"/>
            <a:ext cx="3803824" cy="1141338"/>
          </a:xfrm>
          <a:prstGeom prst="rect">
            <a:avLst/>
          </a:prstGeom>
        </p:spPr>
        <p:txBody>
          <a:bodyPr>
            <a:spAutoFit/>
          </a:bodyPr>
          <a:lstStyle>
            <a:lvl1pPr marL="0" indent="0">
              <a:spcBef>
                <a:spcPts val="0"/>
              </a:spcBef>
              <a:buClrTx/>
              <a:buSzTx/>
              <a:buNone/>
              <a:defRPr sz="6750" b="1">
                <a:latin typeface="+mn-lt"/>
                <a:ea typeface="+mn-ea"/>
                <a:cs typeface="+mn-cs"/>
                <a:sym typeface="Helvetica Neue"/>
              </a:defRPr>
            </a:lvl1pPr>
          </a:lstStyle>
          <a:p>
            <a:r>
              <a:t>32%</a:t>
            </a:r>
          </a:p>
        </p:txBody>
      </p:sp>
      <p:sp>
        <p:nvSpPr>
          <p:cNvPr id="713"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14"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715"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716"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17" name="Heading A"/>
          <p:cNvSpPr txBox="1">
            <a:spLocks noGrp="1"/>
          </p:cNvSpPr>
          <p:nvPr>
            <p:ph type="body" sz="quarter" idx="15"/>
          </p:nvPr>
        </p:nvSpPr>
        <p:spPr>
          <a:xfrm>
            <a:off x="341226" y="3920663"/>
            <a:ext cx="3803824"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718" name="Text A"/>
          <p:cNvSpPr txBox="1">
            <a:spLocks noGrp="1"/>
          </p:cNvSpPr>
          <p:nvPr>
            <p:ph type="body" sz="quarter" idx="16"/>
          </p:nvPr>
        </p:nvSpPr>
        <p:spPr>
          <a:xfrm>
            <a:off x="341226" y="4611427"/>
            <a:ext cx="3803824"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719" name="Line"/>
          <p:cNvSpPr/>
          <p:nvPr/>
        </p:nvSpPr>
        <p:spPr>
          <a:xfrm>
            <a:off x="341226" y="2290118"/>
            <a:ext cx="414505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20"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21" name="Heading B"/>
          <p:cNvSpPr txBox="1">
            <a:spLocks noGrp="1"/>
          </p:cNvSpPr>
          <p:nvPr>
            <p:ph type="body" sz="quarter" idx="17"/>
          </p:nvPr>
        </p:nvSpPr>
        <p:spPr>
          <a:xfrm>
            <a:off x="4657725" y="3920663"/>
            <a:ext cx="3805238"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722" name="Text B"/>
          <p:cNvSpPr txBox="1">
            <a:spLocks noGrp="1"/>
          </p:cNvSpPr>
          <p:nvPr>
            <p:ph type="body" sz="quarter" idx="18"/>
          </p:nvPr>
        </p:nvSpPr>
        <p:spPr>
          <a:xfrm>
            <a:off x="4657725" y="4611427"/>
            <a:ext cx="3805238"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723" name="Line"/>
          <p:cNvSpPr/>
          <p:nvPr/>
        </p:nvSpPr>
        <p:spPr>
          <a:xfrm>
            <a:off x="4657725" y="2290118"/>
            <a:ext cx="414505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24" name="Rectangle"/>
          <p:cNvSpPr/>
          <p:nvPr/>
        </p:nvSpPr>
        <p:spPr>
          <a:xfrm>
            <a:off x="4657725" y="2290118"/>
            <a:ext cx="1266825"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70140679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3 Percentage Comp. &amp; Contrast">
    <p:spTree>
      <p:nvGrpSpPr>
        <p:cNvPr id="1" name=""/>
        <p:cNvGrpSpPr/>
        <p:nvPr/>
      </p:nvGrpSpPr>
      <p:grpSpPr>
        <a:xfrm>
          <a:off x="0" y="0"/>
          <a:ext cx="0" cy="0"/>
          <a:chOff x="0" y="0"/>
          <a:chExt cx="0" cy="0"/>
        </a:xfrm>
      </p:grpSpPr>
      <p:sp>
        <p:nvSpPr>
          <p:cNvPr id="732" name="68%"/>
          <p:cNvSpPr txBox="1">
            <a:spLocks noGrp="1"/>
          </p:cNvSpPr>
          <p:nvPr>
            <p:ph type="body" sz="quarter" idx="13"/>
          </p:nvPr>
        </p:nvSpPr>
        <p:spPr>
          <a:xfrm>
            <a:off x="341226" y="2414072"/>
            <a:ext cx="2363875" cy="1141338"/>
          </a:xfrm>
          <a:prstGeom prst="rect">
            <a:avLst/>
          </a:prstGeom>
        </p:spPr>
        <p:txBody>
          <a:bodyPr>
            <a:spAutoFit/>
          </a:bodyPr>
          <a:lstStyle>
            <a:lvl1pPr marL="0" indent="0">
              <a:spcBef>
                <a:spcPts val="0"/>
              </a:spcBef>
              <a:buClrTx/>
              <a:buSzTx/>
              <a:buNone/>
              <a:defRPr sz="6750" b="1">
                <a:latin typeface="+mn-lt"/>
                <a:ea typeface="+mn-ea"/>
                <a:cs typeface="+mn-cs"/>
                <a:sym typeface="Helvetica Neue"/>
              </a:defRPr>
            </a:lvl1pPr>
          </a:lstStyle>
          <a:p>
            <a:r>
              <a:t>68%</a:t>
            </a:r>
          </a:p>
        </p:txBody>
      </p:sp>
      <p:sp>
        <p:nvSpPr>
          <p:cNvPr id="733" name="32%"/>
          <p:cNvSpPr txBox="1">
            <a:spLocks noGrp="1"/>
          </p:cNvSpPr>
          <p:nvPr>
            <p:ph type="body" sz="quarter" idx="14"/>
          </p:nvPr>
        </p:nvSpPr>
        <p:spPr>
          <a:xfrm>
            <a:off x="3217776" y="2414072"/>
            <a:ext cx="2362201" cy="1141338"/>
          </a:xfrm>
          <a:prstGeom prst="rect">
            <a:avLst/>
          </a:prstGeom>
        </p:spPr>
        <p:txBody>
          <a:bodyPr>
            <a:spAutoFit/>
          </a:bodyPr>
          <a:lstStyle>
            <a:lvl1pPr marL="0" indent="0">
              <a:spcBef>
                <a:spcPts val="0"/>
              </a:spcBef>
              <a:buClrTx/>
              <a:buSzTx/>
              <a:buNone/>
              <a:defRPr sz="6750" b="1">
                <a:latin typeface="+mn-lt"/>
                <a:ea typeface="+mn-ea"/>
                <a:cs typeface="+mn-cs"/>
                <a:sym typeface="Helvetica Neue"/>
              </a:defRPr>
            </a:lvl1pPr>
          </a:lstStyle>
          <a:p>
            <a:r>
              <a:t>32%</a:t>
            </a:r>
          </a:p>
        </p:txBody>
      </p:sp>
      <p:sp>
        <p:nvSpPr>
          <p:cNvPr id="734" name="42%"/>
          <p:cNvSpPr txBox="1">
            <a:spLocks noGrp="1"/>
          </p:cNvSpPr>
          <p:nvPr>
            <p:ph type="body" sz="quarter" idx="15"/>
          </p:nvPr>
        </p:nvSpPr>
        <p:spPr>
          <a:xfrm>
            <a:off x="6098792" y="2414072"/>
            <a:ext cx="2362201" cy="1141338"/>
          </a:xfrm>
          <a:prstGeom prst="rect">
            <a:avLst/>
          </a:prstGeom>
        </p:spPr>
        <p:txBody>
          <a:bodyPr>
            <a:spAutoFit/>
          </a:bodyPr>
          <a:lstStyle>
            <a:lvl1pPr marL="0" indent="0">
              <a:spcBef>
                <a:spcPts val="0"/>
              </a:spcBef>
              <a:buClrTx/>
              <a:buSzTx/>
              <a:buNone/>
              <a:defRPr sz="6750" b="1">
                <a:latin typeface="+mn-lt"/>
                <a:ea typeface="+mn-ea"/>
                <a:cs typeface="+mn-cs"/>
                <a:sym typeface="Helvetica Neue"/>
              </a:defRPr>
            </a:lvl1pPr>
          </a:lstStyle>
          <a:p>
            <a:r>
              <a:t>42%</a:t>
            </a:r>
          </a:p>
        </p:txBody>
      </p:sp>
      <p:sp>
        <p:nvSpPr>
          <p:cNvPr id="735" name="Line"/>
          <p:cNvSpPr/>
          <p:nvPr/>
        </p:nvSpPr>
        <p:spPr>
          <a:xfrm>
            <a:off x="341226" y="467668"/>
            <a:ext cx="846154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36"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737" name="Title Text"/>
          <p:cNvSpPr txBox="1">
            <a:spLocks noGrp="1"/>
          </p:cNvSpPr>
          <p:nvPr>
            <p:ph type="title"/>
          </p:nvPr>
        </p:nvSpPr>
        <p:spPr>
          <a:xfrm>
            <a:off x="341226" y="569268"/>
            <a:ext cx="6979135" cy="1612900"/>
          </a:xfrm>
          <a:prstGeom prst="rect">
            <a:avLst/>
          </a:prstGeom>
        </p:spPr>
        <p:txBody>
          <a:bodyPr/>
          <a:lstStyle/>
          <a:p>
            <a:r>
              <a:t>Title Text</a:t>
            </a:r>
          </a:p>
        </p:txBody>
      </p:sp>
      <p:sp>
        <p:nvSpPr>
          <p:cNvPr id="738"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39" name="Heading A"/>
          <p:cNvSpPr txBox="1">
            <a:spLocks noGrp="1"/>
          </p:cNvSpPr>
          <p:nvPr>
            <p:ph type="body" sz="quarter" idx="16"/>
          </p:nvPr>
        </p:nvSpPr>
        <p:spPr>
          <a:xfrm>
            <a:off x="341226" y="3920663"/>
            <a:ext cx="2363875"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740" name="Text A"/>
          <p:cNvSpPr txBox="1">
            <a:spLocks noGrp="1"/>
          </p:cNvSpPr>
          <p:nvPr>
            <p:ph type="body" sz="quarter" idx="17"/>
          </p:nvPr>
        </p:nvSpPr>
        <p:spPr>
          <a:xfrm>
            <a:off x="341226" y="4611427"/>
            <a:ext cx="2363875"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741" name="Line"/>
          <p:cNvSpPr/>
          <p:nvPr/>
        </p:nvSpPr>
        <p:spPr>
          <a:xfrm>
            <a:off x="341226"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42"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43" name="Heading B"/>
          <p:cNvSpPr txBox="1">
            <a:spLocks noGrp="1"/>
          </p:cNvSpPr>
          <p:nvPr>
            <p:ph type="body" sz="quarter" idx="18"/>
          </p:nvPr>
        </p:nvSpPr>
        <p:spPr>
          <a:xfrm>
            <a:off x="3217776" y="3920663"/>
            <a:ext cx="236220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744" name="Text B"/>
          <p:cNvSpPr txBox="1">
            <a:spLocks noGrp="1"/>
          </p:cNvSpPr>
          <p:nvPr>
            <p:ph type="body" sz="quarter" idx="19"/>
          </p:nvPr>
        </p:nvSpPr>
        <p:spPr>
          <a:xfrm>
            <a:off x="3217776" y="4611427"/>
            <a:ext cx="2362201"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745" name="Line"/>
          <p:cNvSpPr/>
          <p:nvPr/>
        </p:nvSpPr>
        <p:spPr>
          <a:xfrm>
            <a:off x="3219451"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46" name="Rectangle"/>
          <p:cNvSpPr/>
          <p:nvPr/>
        </p:nvSpPr>
        <p:spPr>
          <a:xfrm>
            <a:off x="3220009"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47" name="Heading C"/>
          <p:cNvSpPr txBox="1">
            <a:spLocks noGrp="1"/>
          </p:cNvSpPr>
          <p:nvPr>
            <p:ph type="body" sz="quarter" idx="20"/>
          </p:nvPr>
        </p:nvSpPr>
        <p:spPr>
          <a:xfrm>
            <a:off x="6098792" y="3920663"/>
            <a:ext cx="236220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C</a:t>
            </a:r>
          </a:p>
        </p:txBody>
      </p:sp>
      <p:sp>
        <p:nvSpPr>
          <p:cNvPr id="748" name="Text C"/>
          <p:cNvSpPr txBox="1">
            <a:spLocks noGrp="1"/>
          </p:cNvSpPr>
          <p:nvPr>
            <p:ph type="body" sz="quarter" idx="21"/>
          </p:nvPr>
        </p:nvSpPr>
        <p:spPr>
          <a:xfrm>
            <a:off x="6098792" y="4611427"/>
            <a:ext cx="2362201" cy="264175"/>
          </a:xfrm>
          <a:prstGeom prst="rect">
            <a:avLst/>
          </a:prstGeom>
        </p:spPr>
        <p:txBody>
          <a:bodyPr anchor="t">
            <a:spAutoFit/>
          </a:bodyPr>
          <a:lstStyle>
            <a:lvl1pPr marL="0" indent="0">
              <a:spcBef>
                <a:spcPts val="900"/>
              </a:spcBef>
              <a:buClrTx/>
              <a:buSzTx/>
              <a:buNone/>
              <a:defRPr sz="1050"/>
            </a:lvl1pPr>
          </a:lstStyle>
          <a:p>
            <a:r>
              <a:t>Text C</a:t>
            </a:r>
          </a:p>
        </p:txBody>
      </p:sp>
      <p:sp>
        <p:nvSpPr>
          <p:cNvPr id="749" name="Line"/>
          <p:cNvSpPr/>
          <p:nvPr/>
        </p:nvSpPr>
        <p:spPr>
          <a:xfrm>
            <a:off x="6098792"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50" name="Rectangle"/>
          <p:cNvSpPr/>
          <p:nvPr/>
        </p:nvSpPr>
        <p:spPr>
          <a:xfrm>
            <a:off x="6098792"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5818271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By the Numbers - Grid">
    <p:bg>
      <p:bgPr>
        <a:solidFill>
          <a:srgbClr val="E22019"/>
        </a:solidFill>
        <a:effectLst/>
      </p:bgPr>
    </p:bg>
    <p:spTree>
      <p:nvGrpSpPr>
        <p:cNvPr id="1" name=""/>
        <p:cNvGrpSpPr/>
        <p:nvPr/>
      </p:nvGrpSpPr>
      <p:grpSpPr>
        <a:xfrm>
          <a:off x="0" y="0"/>
          <a:ext cx="0" cy="0"/>
          <a:chOff x="0" y="0"/>
          <a:chExt cx="0" cy="0"/>
        </a:xfrm>
      </p:grpSpPr>
      <p:sp>
        <p:nvSpPr>
          <p:cNvPr id="758" name="256M"/>
          <p:cNvSpPr txBox="1">
            <a:spLocks noGrp="1"/>
          </p:cNvSpPr>
          <p:nvPr>
            <p:ph type="body" sz="quarter" idx="13"/>
          </p:nvPr>
        </p:nvSpPr>
        <p:spPr>
          <a:xfrm>
            <a:off x="340109" y="2277418"/>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256M</a:t>
            </a:r>
          </a:p>
        </p:txBody>
      </p:sp>
      <p:sp>
        <p:nvSpPr>
          <p:cNvPr id="759" name="+13M"/>
          <p:cNvSpPr txBox="1">
            <a:spLocks noGrp="1"/>
          </p:cNvSpPr>
          <p:nvPr>
            <p:ph type="body" sz="quarter" idx="14"/>
          </p:nvPr>
        </p:nvSpPr>
        <p:spPr>
          <a:xfrm>
            <a:off x="3217069" y="2277418"/>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+13M</a:t>
            </a:r>
          </a:p>
        </p:txBody>
      </p:sp>
      <p:sp>
        <p:nvSpPr>
          <p:cNvPr id="760" name="+10M"/>
          <p:cNvSpPr txBox="1">
            <a:spLocks noGrp="1"/>
          </p:cNvSpPr>
          <p:nvPr>
            <p:ph type="body" sz="quarter" idx="15"/>
          </p:nvPr>
        </p:nvSpPr>
        <p:spPr>
          <a:xfrm>
            <a:off x="6098791" y="2277418"/>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+10M</a:t>
            </a:r>
          </a:p>
        </p:txBody>
      </p:sp>
      <p:sp>
        <p:nvSpPr>
          <p:cNvPr id="761" name="$3B"/>
          <p:cNvSpPr txBox="1">
            <a:spLocks noGrp="1"/>
          </p:cNvSpPr>
          <p:nvPr>
            <p:ph type="body" sz="quarter" idx="16"/>
          </p:nvPr>
        </p:nvSpPr>
        <p:spPr>
          <a:xfrm>
            <a:off x="341226" y="4340226"/>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$3B</a:t>
            </a:r>
          </a:p>
        </p:txBody>
      </p:sp>
      <p:sp>
        <p:nvSpPr>
          <p:cNvPr id="762" name="&gt;30K"/>
          <p:cNvSpPr txBox="1">
            <a:spLocks noGrp="1"/>
          </p:cNvSpPr>
          <p:nvPr>
            <p:ph type="body" sz="quarter" idx="17"/>
          </p:nvPr>
        </p:nvSpPr>
        <p:spPr>
          <a:xfrm>
            <a:off x="3218186" y="4340226"/>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&gt;30K</a:t>
            </a:r>
          </a:p>
        </p:txBody>
      </p:sp>
      <p:sp>
        <p:nvSpPr>
          <p:cNvPr id="763" name="85%"/>
          <p:cNvSpPr txBox="1">
            <a:spLocks noGrp="1"/>
          </p:cNvSpPr>
          <p:nvPr>
            <p:ph type="body" sz="quarter" idx="18"/>
          </p:nvPr>
        </p:nvSpPr>
        <p:spPr>
          <a:xfrm>
            <a:off x="6099908" y="4340225"/>
            <a:ext cx="2360229" cy="933589"/>
          </a:xfrm>
          <a:prstGeom prst="rect">
            <a:avLst/>
          </a:prstGeom>
        </p:spPr>
        <p:txBody>
          <a:bodyPr anchor="t">
            <a:spAutoFit/>
          </a:bodyPr>
          <a:lstStyle>
            <a:lvl1pPr marL="0" indent="0">
              <a:spcBef>
                <a:spcPts val="0"/>
              </a:spcBef>
              <a:buClrTx/>
              <a:buSzTx/>
              <a:buNone/>
              <a:defRPr sz="5400" b="1" cap="all" spc="0">
                <a:solidFill>
                  <a:srgbClr val="FFFFFF"/>
                </a:solidFill>
                <a:latin typeface="+mn-lt"/>
                <a:ea typeface="+mn-ea"/>
                <a:cs typeface="+mn-cs"/>
                <a:sym typeface="Helvetica Neue"/>
              </a:defRPr>
            </a:lvl1pPr>
          </a:lstStyle>
          <a:p>
            <a:r>
              <a:t>85%</a:t>
            </a:r>
          </a:p>
        </p:txBody>
      </p:sp>
      <p:sp>
        <p:nvSpPr>
          <p:cNvPr id="764" name="Title Text"/>
          <p:cNvSpPr txBox="1">
            <a:spLocks noGrp="1"/>
          </p:cNvSpPr>
          <p:nvPr>
            <p:ph type="title"/>
          </p:nvPr>
        </p:nvSpPr>
        <p:spPr>
          <a:xfrm>
            <a:off x="341226" y="569268"/>
            <a:ext cx="5244890" cy="1612900"/>
          </a:xfrm>
          <a:prstGeom prst="rect">
            <a:avLst/>
          </a:prstGeom>
        </p:spPr>
        <p:txBody>
          <a:bodyPr/>
          <a:lstStyle>
            <a:lvl1pPr>
              <a:defRPr>
                <a:solidFill>
                  <a:srgbClr val="FFFFFF"/>
                </a:solidFill>
              </a:defRPr>
            </a:lvl1pPr>
          </a:lstStyle>
          <a:p>
            <a:r>
              <a:t>Title Text</a:t>
            </a:r>
          </a:p>
        </p:txBody>
      </p:sp>
      <p:sp>
        <p:nvSpPr>
          <p:cNvPr id="765"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66"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67"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68" name="Line"/>
          <p:cNvSpPr/>
          <p:nvPr/>
        </p:nvSpPr>
        <p:spPr>
          <a:xfrm>
            <a:off x="341226"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69"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0" name="Line"/>
          <p:cNvSpPr/>
          <p:nvPr/>
        </p:nvSpPr>
        <p:spPr>
          <a:xfrm>
            <a:off x="3219451"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71" name="Rectangle"/>
          <p:cNvSpPr/>
          <p:nvPr/>
        </p:nvSpPr>
        <p:spPr>
          <a:xfrm>
            <a:off x="3220009"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2" name="Line"/>
          <p:cNvSpPr/>
          <p:nvPr/>
        </p:nvSpPr>
        <p:spPr>
          <a:xfrm>
            <a:off x="6098792"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773" name="Rectangle"/>
          <p:cNvSpPr/>
          <p:nvPr/>
        </p:nvSpPr>
        <p:spPr>
          <a:xfrm>
            <a:off x="6098792"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4" name="Line"/>
          <p:cNvSpPr/>
          <p:nvPr/>
        </p:nvSpPr>
        <p:spPr>
          <a:xfrm>
            <a:off x="340109"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775" name="Rectangle"/>
          <p:cNvSpPr/>
          <p:nvPr/>
        </p:nvSpPr>
        <p:spPr>
          <a:xfrm>
            <a:off x="340109"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6" name="Line"/>
          <p:cNvSpPr/>
          <p:nvPr/>
        </p:nvSpPr>
        <p:spPr>
          <a:xfrm>
            <a:off x="3218334"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777" name="Rectangle"/>
          <p:cNvSpPr/>
          <p:nvPr/>
        </p:nvSpPr>
        <p:spPr>
          <a:xfrm>
            <a:off x="3218892"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78" name="Line"/>
          <p:cNvSpPr/>
          <p:nvPr/>
        </p:nvSpPr>
        <p:spPr>
          <a:xfrm>
            <a:off x="6097675"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779" name="Rectangle"/>
          <p:cNvSpPr/>
          <p:nvPr/>
        </p:nvSpPr>
        <p:spPr>
          <a:xfrm>
            <a:off x="6097675"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780" name="Unique Visitors"/>
          <p:cNvSpPr txBox="1">
            <a:spLocks noGrp="1"/>
          </p:cNvSpPr>
          <p:nvPr>
            <p:ph type="body" sz="quarter" idx="19"/>
          </p:nvPr>
        </p:nvSpPr>
        <p:spPr>
          <a:xfrm>
            <a:off x="341226" y="3267216"/>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Unique Visitors</a:t>
            </a:r>
          </a:p>
        </p:txBody>
      </p:sp>
      <p:sp>
        <p:nvSpPr>
          <p:cNvPr id="781" name="New Relationships"/>
          <p:cNvSpPr txBox="1">
            <a:spLocks noGrp="1"/>
          </p:cNvSpPr>
          <p:nvPr>
            <p:ph type="body" sz="quarter" idx="20"/>
          </p:nvPr>
        </p:nvSpPr>
        <p:spPr>
          <a:xfrm>
            <a:off x="3218186" y="3267216"/>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New Relationships</a:t>
            </a:r>
          </a:p>
        </p:txBody>
      </p:sp>
      <p:sp>
        <p:nvSpPr>
          <p:cNvPr id="782" name="New Customers"/>
          <p:cNvSpPr txBox="1">
            <a:spLocks noGrp="1"/>
          </p:cNvSpPr>
          <p:nvPr>
            <p:ph type="body" sz="quarter" idx="21"/>
          </p:nvPr>
        </p:nvSpPr>
        <p:spPr>
          <a:xfrm>
            <a:off x="6099908" y="3267216"/>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New Customers</a:t>
            </a:r>
          </a:p>
        </p:txBody>
      </p:sp>
      <p:sp>
        <p:nvSpPr>
          <p:cNvPr id="783" name="Total Transactions"/>
          <p:cNvSpPr txBox="1">
            <a:spLocks noGrp="1"/>
          </p:cNvSpPr>
          <p:nvPr>
            <p:ph type="body" sz="quarter" idx="22"/>
          </p:nvPr>
        </p:nvSpPr>
        <p:spPr>
          <a:xfrm>
            <a:off x="342343" y="5330024"/>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Total Transactions</a:t>
            </a:r>
          </a:p>
        </p:txBody>
      </p:sp>
      <p:sp>
        <p:nvSpPr>
          <p:cNvPr id="784" name="Hours Saved"/>
          <p:cNvSpPr txBox="1">
            <a:spLocks noGrp="1"/>
          </p:cNvSpPr>
          <p:nvPr>
            <p:ph type="body" sz="quarter" idx="23"/>
          </p:nvPr>
        </p:nvSpPr>
        <p:spPr>
          <a:xfrm>
            <a:off x="3219303" y="5330024"/>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Hours Saved</a:t>
            </a:r>
          </a:p>
        </p:txBody>
      </p:sp>
      <p:sp>
        <p:nvSpPr>
          <p:cNvPr id="785" name="Retention Rate"/>
          <p:cNvSpPr txBox="1">
            <a:spLocks noGrp="1"/>
          </p:cNvSpPr>
          <p:nvPr>
            <p:ph type="body" sz="quarter" idx="24"/>
          </p:nvPr>
        </p:nvSpPr>
        <p:spPr>
          <a:xfrm>
            <a:off x="6101025" y="5330024"/>
            <a:ext cx="2363875" cy="310341"/>
          </a:xfrm>
          <a:prstGeom prst="rect">
            <a:avLst/>
          </a:prstGeom>
        </p:spPr>
        <p:txBody>
          <a:bodyPr anchor="t">
            <a:spAutoFit/>
          </a:bodyPr>
          <a:lstStyle>
            <a:lvl1pPr marL="0" indent="0">
              <a:spcBef>
                <a:spcPts val="0"/>
              </a:spcBef>
              <a:buClrTx/>
              <a:buSzTx/>
              <a:buNone/>
              <a:defRPr b="1">
                <a:latin typeface="+mn-lt"/>
                <a:ea typeface="+mn-ea"/>
                <a:cs typeface="+mn-cs"/>
                <a:sym typeface="Helvetica Neue"/>
              </a:defRPr>
            </a:lvl1pPr>
          </a:lstStyle>
          <a:p>
            <a:r>
              <a:t>Retention Rate</a:t>
            </a:r>
          </a:p>
        </p:txBody>
      </p:sp>
      <p:sp>
        <p:nvSpPr>
          <p:cNvPr id="786"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787"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78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70765690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By the Numbers - Grid - W">
    <p:spTree>
      <p:nvGrpSpPr>
        <p:cNvPr id="1" name=""/>
        <p:cNvGrpSpPr/>
        <p:nvPr/>
      </p:nvGrpSpPr>
      <p:grpSpPr>
        <a:xfrm>
          <a:off x="0" y="0"/>
          <a:ext cx="0" cy="0"/>
          <a:chOff x="0" y="0"/>
          <a:chExt cx="0" cy="0"/>
        </a:xfrm>
      </p:grpSpPr>
      <p:sp>
        <p:nvSpPr>
          <p:cNvPr id="795" name="256M"/>
          <p:cNvSpPr txBox="1">
            <a:spLocks noGrp="1"/>
          </p:cNvSpPr>
          <p:nvPr>
            <p:ph type="body" sz="quarter" idx="13"/>
          </p:nvPr>
        </p:nvSpPr>
        <p:spPr>
          <a:xfrm>
            <a:off x="340109" y="2277418"/>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256M</a:t>
            </a:r>
          </a:p>
        </p:txBody>
      </p:sp>
      <p:sp>
        <p:nvSpPr>
          <p:cNvPr id="796" name="+13M"/>
          <p:cNvSpPr txBox="1">
            <a:spLocks noGrp="1"/>
          </p:cNvSpPr>
          <p:nvPr>
            <p:ph type="body" sz="quarter" idx="14"/>
          </p:nvPr>
        </p:nvSpPr>
        <p:spPr>
          <a:xfrm>
            <a:off x="3217069" y="2277418"/>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+13M</a:t>
            </a:r>
          </a:p>
        </p:txBody>
      </p:sp>
      <p:sp>
        <p:nvSpPr>
          <p:cNvPr id="797" name="+10M"/>
          <p:cNvSpPr txBox="1">
            <a:spLocks noGrp="1"/>
          </p:cNvSpPr>
          <p:nvPr>
            <p:ph type="body" sz="quarter" idx="15"/>
          </p:nvPr>
        </p:nvSpPr>
        <p:spPr>
          <a:xfrm>
            <a:off x="6098791" y="2277418"/>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+10M</a:t>
            </a:r>
          </a:p>
        </p:txBody>
      </p:sp>
      <p:sp>
        <p:nvSpPr>
          <p:cNvPr id="798" name="$3B"/>
          <p:cNvSpPr txBox="1">
            <a:spLocks noGrp="1"/>
          </p:cNvSpPr>
          <p:nvPr>
            <p:ph type="body" sz="quarter" idx="16"/>
          </p:nvPr>
        </p:nvSpPr>
        <p:spPr>
          <a:xfrm>
            <a:off x="341226" y="4340226"/>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$3B</a:t>
            </a:r>
          </a:p>
        </p:txBody>
      </p:sp>
      <p:sp>
        <p:nvSpPr>
          <p:cNvPr id="799" name="&gt;30K"/>
          <p:cNvSpPr txBox="1">
            <a:spLocks noGrp="1"/>
          </p:cNvSpPr>
          <p:nvPr>
            <p:ph type="body" sz="quarter" idx="17"/>
          </p:nvPr>
        </p:nvSpPr>
        <p:spPr>
          <a:xfrm>
            <a:off x="3218186" y="4340226"/>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&gt;30K</a:t>
            </a:r>
          </a:p>
        </p:txBody>
      </p:sp>
      <p:sp>
        <p:nvSpPr>
          <p:cNvPr id="800" name="85%"/>
          <p:cNvSpPr txBox="1">
            <a:spLocks noGrp="1"/>
          </p:cNvSpPr>
          <p:nvPr>
            <p:ph type="body" sz="quarter" idx="18"/>
          </p:nvPr>
        </p:nvSpPr>
        <p:spPr>
          <a:xfrm>
            <a:off x="6099908" y="4340225"/>
            <a:ext cx="2360229" cy="933589"/>
          </a:xfrm>
          <a:prstGeom prst="rect">
            <a:avLst/>
          </a:prstGeom>
        </p:spPr>
        <p:txBody>
          <a:bodyPr anchor="t">
            <a:spAutoFit/>
          </a:bodyPr>
          <a:lstStyle>
            <a:lvl1pPr marL="0" indent="0">
              <a:spcBef>
                <a:spcPts val="0"/>
              </a:spcBef>
              <a:buClrTx/>
              <a:buSzTx/>
              <a:buNone/>
              <a:defRPr sz="5400" b="1" cap="all" spc="0">
                <a:latin typeface="+mn-lt"/>
                <a:ea typeface="+mn-ea"/>
                <a:cs typeface="+mn-cs"/>
                <a:sym typeface="Helvetica Neue"/>
              </a:defRPr>
            </a:lvl1pPr>
          </a:lstStyle>
          <a:p>
            <a:r>
              <a:t>85%</a:t>
            </a:r>
          </a:p>
        </p:txBody>
      </p:sp>
      <p:sp>
        <p:nvSpPr>
          <p:cNvPr id="801" name="Title Text"/>
          <p:cNvSpPr txBox="1">
            <a:spLocks noGrp="1"/>
          </p:cNvSpPr>
          <p:nvPr>
            <p:ph type="title"/>
          </p:nvPr>
        </p:nvSpPr>
        <p:spPr>
          <a:xfrm>
            <a:off x="341226" y="569268"/>
            <a:ext cx="5244890" cy="1612900"/>
          </a:xfrm>
          <a:prstGeom prst="rect">
            <a:avLst/>
          </a:prstGeom>
        </p:spPr>
        <p:txBody>
          <a:bodyPr/>
          <a:lstStyle/>
          <a:p>
            <a:r>
              <a:t>Title Text</a:t>
            </a:r>
          </a:p>
        </p:txBody>
      </p:sp>
      <p:sp>
        <p:nvSpPr>
          <p:cNvPr id="802" name="Line"/>
          <p:cNvSpPr/>
          <p:nvPr/>
        </p:nvSpPr>
        <p:spPr>
          <a:xfrm>
            <a:off x="341226" y="467668"/>
            <a:ext cx="5584898"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03"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04"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05" name="Line"/>
          <p:cNvSpPr/>
          <p:nvPr/>
        </p:nvSpPr>
        <p:spPr>
          <a:xfrm>
            <a:off x="341226"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06"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07" name="Line"/>
          <p:cNvSpPr/>
          <p:nvPr/>
        </p:nvSpPr>
        <p:spPr>
          <a:xfrm>
            <a:off x="3219451"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08" name="Rectangle"/>
          <p:cNvSpPr/>
          <p:nvPr/>
        </p:nvSpPr>
        <p:spPr>
          <a:xfrm>
            <a:off x="3220009"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09" name="Line"/>
          <p:cNvSpPr/>
          <p:nvPr/>
        </p:nvSpPr>
        <p:spPr>
          <a:xfrm>
            <a:off x="6098792" y="2290118"/>
            <a:ext cx="270510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10" name="Rectangle"/>
          <p:cNvSpPr/>
          <p:nvPr/>
        </p:nvSpPr>
        <p:spPr>
          <a:xfrm>
            <a:off x="6098792"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11" name="Line"/>
          <p:cNvSpPr/>
          <p:nvPr/>
        </p:nvSpPr>
        <p:spPr>
          <a:xfrm>
            <a:off x="340109"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812" name="Rectangle"/>
          <p:cNvSpPr/>
          <p:nvPr/>
        </p:nvSpPr>
        <p:spPr>
          <a:xfrm>
            <a:off x="340109"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13" name="Line"/>
          <p:cNvSpPr/>
          <p:nvPr/>
        </p:nvSpPr>
        <p:spPr>
          <a:xfrm>
            <a:off x="3218334"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814" name="Rectangle"/>
          <p:cNvSpPr/>
          <p:nvPr/>
        </p:nvSpPr>
        <p:spPr>
          <a:xfrm>
            <a:off x="3218892"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15" name="Line"/>
          <p:cNvSpPr/>
          <p:nvPr/>
        </p:nvSpPr>
        <p:spPr>
          <a:xfrm>
            <a:off x="6097675" y="4346575"/>
            <a:ext cx="2705100" cy="0"/>
          </a:xfrm>
          <a:prstGeom prst="line">
            <a:avLst/>
          </a:prstGeom>
          <a:ln w="25400">
            <a:solidFill>
              <a:srgbClr val="000000"/>
            </a:solidFill>
            <a:miter lim="400000"/>
          </a:ln>
        </p:spPr>
        <p:txBody>
          <a:bodyPr lIns="19050" tIns="19050" rIns="19050" bIns="19050" anchor="ctr"/>
          <a:lstStyle/>
          <a:p>
            <a:pPr algn="ctr"/>
            <a:endParaRPr sz="1200" dirty="0"/>
          </a:p>
        </p:txBody>
      </p:sp>
      <p:sp>
        <p:nvSpPr>
          <p:cNvPr id="816" name="Rectangle"/>
          <p:cNvSpPr/>
          <p:nvPr/>
        </p:nvSpPr>
        <p:spPr>
          <a:xfrm>
            <a:off x="6097675" y="4346576"/>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17" name="Unique Visitors"/>
          <p:cNvSpPr txBox="1">
            <a:spLocks noGrp="1"/>
          </p:cNvSpPr>
          <p:nvPr>
            <p:ph type="body" sz="quarter" idx="19"/>
          </p:nvPr>
        </p:nvSpPr>
        <p:spPr>
          <a:xfrm>
            <a:off x="341226" y="3267216"/>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Unique Visitors</a:t>
            </a:r>
          </a:p>
        </p:txBody>
      </p:sp>
      <p:sp>
        <p:nvSpPr>
          <p:cNvPr id="818" name="New Relationships"/>
          <p:cNvSpPr txBox="1">
            <a:spLocks noGrp="1"/>
          </p:cNvSpPr>
          <p:nvPr>
            <p:ph type="body" sz="quarter" idx="20"/>
          </p:nvPr>
        </p:nvSpPr>
        <p:spPr>
          <a:xfrm>
            <a:off x="3218186" y="3267216"/>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New Relationships</a:t>
            </a:r>
          </a:p>
        </p:txBody>
      </p:sp>
      <p:sp>
        <p:nvSpPr>
          <p:cNvPr id="819" name="New Customers"/>
          <p:cNvSpPr txBox="1">
            <a:spLocks noGrp="1"/>
          </p:cNvSpPr>
          <p:nvPr>
            <p:ph type="body" sz="quarter" idx="21"/>
          </p:nvPr>
        </p:nvSpPr>
        <p:spPr>
          <a:xfrm>
            <a:off x="6099908" y="3267216"/>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New Customers</a:t>
            </a:r>
          </a:p>
        </p:txBody>
      </p:sp>
      <p:sp>
        <p:nvSpPr>
          <p:cNvPr id="820" name="Total Transactions"/>
          <p:cNvSpPr txBox="1">
            <a:spLocks noGrp="1"/>
          </p:cNvSpPr>
          <p:nvPr>
            <p:ph type="body" sz="quarter" idx="22"/>
          </p:nvPr>
        </p:nvSpPr>
        <p:spPr>
          <a:xfrm>
            <a:off x="342343" y="5330024"/>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Total Transactions</a:t>
            </a:r>
          </a:p>
        </p:txBody>
      </p:sp>
      <p:sp>
        <p:nvSpPr>
          <p:cNvPr id="821" name="Hours Saved"/>
          <p:cNvSpPr txBox="1">
            <a:spLocks noGrp="1"/>
          </p:cNvSpPr>
          <p:nvPr>
            <p:ph type="body" sz="quarter" idx="23"/>
          </p:nvPr>
        </p:nvSpPr>
        <p:spPr>
          <a:xfrm>
            <a:off x="3219303" y="5330024"/>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Hours Saved</a:t>
            </a:r>
          </a:p>
        </p:txBody>
      </p:sp>
      <p:sp>
        <p:nvSpPr>
          <p:cNvPr id="822" name="Retention Rate"/>
          <p:cNvSpPr txBox="1">
            <a:spLocks noGrp="1"/>
          </p:cNvSpPr>
          <p:nvPr>
            <p:ph type="body" sz="quarter" idx="24"/>
          </p:nvPr>
        </p:nvSpPr>
        <p:spPr>
          <a:xfrm>
            <a:off x="6101025" y="5330024"/>
            <a:ext cx="2363875" cy="310341"/>
          </a:xfrm>
          <a:prstGeom prst="rect">
            <a:avLst/>
          </a:prstGeom>
        </p:spPr>
        <p:txBody>
          <a:bodyPr anchor="t">
            <a:spAutoFit/>
          </a:bodyPr>
          <a:lstStyle>
            <a:lvl1pPr marL="0" indent="0">
              <a:spcBef>
                <a:spcPts val="0"/>
              </a:spcBef>
              <a:buClrTx/>
              <a:buSzTx/>
              <a:buNone/>
              <a:defRPr b="1">
                <a:solidFill>
                  <a:srgbClr val="A6AAA9"/>
                </a:solidFill>
                <a:latin typeface="+mn-lt"/>
                <a:ea typeface="+mn-ea"/>
                <a:cs typeface="+mn-cs"/>
                <a:sym typeface="Helvetica Neue"/>
              </a:defRPr>
            </a:lvl1pPr>
          </a:lstStyle>
          <a:p>
            <a:r>
              <a:t>Retention Rate</a:t>
            </a:r>
          </a:p>
        </p:txBody>
      </p:sp>
      <p:sp>
        <p:nvSpPr>
          <p:cNvPr id="823"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824"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8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562215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095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3 Photo Column">
    <p:spTree>
      <p:nvGrpSpPr>
        <p:cNvPr id="1" name=""/>
        <p:cNvGrpSpPr/>
        <p:nvPr/>
      </p:nvGrpSpPr>
      <p:grpSpPr>
        <a:xfrm>
          <a:off x="0" y="0"/>
          <a:ext cx="0" cy="0"/>
          <a:chOff x="0" y="0"/>
          <a:chExt cx="0" cy="0"/>
        </a:xfrm>
      </p:grpSpPr>
      <p:sp>
        <p:nvSpPr>
          <p:cNvPr id="832" name="Placeholder--transNeutralUHD.png"/>
          <p:cNvSpPr>
            <a:spLocks noGrp="1"/>
          </p:cNvSpPr>
          <p:nvPr>
            <p:ph type="pic" sz="quarter" idx="13"/>
          </p:nvPr>
        </p:nvSpPr>
        <p:spPr>
          <a:xfrm>
            <a:off x="341226" y="454968"/>
            <a:ext cx="2707077" cy="1714525"/>
          </a:xfrm>
          <a:prstGeom prst="rect">
            <a:avLst/>
          </a:prstGeom>
        </p:spPr>
        <p:txBody>
          <a:bodyPr lIns="91439" tIns="45719" rIns="91439" bIns="45719" anchor="t">
            <a:noAutofit/>
          </a:bodyPr>
          <a:lstStyle/>
          <a:p>
            <a:endParaRPr dirty="0"/>
          </a:p>
        </p:txBody>
      </p:sp>
      <p:sp>
        <p:nvSpPr>
          <p:cNvPr id="833" name="Rectangle"/>
          <p:cNvSpPr/>
          <p:nvPr/>
        </p:nvSpPr>
        <p:spPr>
          <a:xfrm>
            <a:off x="341226"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34" name="Line"/>
          <p:cNvSpPr/>
          <p:nvPr/>
        </p:nvSpPr>
        <p:spPr>
          <a:xfrm>
            <a:off x="341226" y="2290118"/>
            <a:ext cx="2707035"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35"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36" name="Heading A"/>
          <p:cNvSpPr txBox="1">
            <a:spLocks noGrp="1"/>
          </p:cNvSpPr>
          <p:nvPr>
            <p:ph type="body" sz="quarter" idx="14"/>
          </p:nvPr>
        </p:nvSpPr>
        <p:spPr>
          <a:xfrm>
            <a:off x="341226" y="2398068"/>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837" name="Text A"/>
          <p:cNvSpPr txBox="1">
            <a:spLocks noGrp="1"/>
          </p:cNvSpPr>
          <p:nvPr>
            <p:ph type="body" sz="quarter" idx="15"/>
          </p:nvPr>
        </p:nvSpPr>
        <p:spPr>
          <a:xfrm>
            <a:off x="341226" y="3088831"/>
            <a:ext cx="2533651"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838" name="Placeholder--transNeutralUHD.png"/>
          <p:cNvSpPr>
            <a:spLocks noGrp="1"/>
          </p:cNvSpPr>
          <p:nvPr>
            <p:ph type="pic" sz="quarter" idx="16"/>
          </p:nvPr>
        </p:nvSpPr>
        <p:spPr>
          <a:xfrm>
            <a:off x="3218483" y="454968"/>
            <a:ext cx="2707077" cy="1714525"/>
          </a:xfrm>
          <a:prstGeom prst="rect">
            <a:avLst/>
          </a:prstGeom>
        </p:spPr>
        <p:txBody>
          <a:bodyPr lIns="91439" tIns="45719" rIns="91439" bIns="45719" anchor="t">
            <a:noAutofit/>
          </a:bodyPr>
          <a:lstStyle/>
          <a:p>
            <a:endParaRPr dirty="0"/>
          </a:p>
        </p:txBody>
      </p:sp>
      <p:sp>
        <p:nvSpPr>
          <p:cNvPr id="839" name="Rectangle"/>
          <p:cNvSpPr/>
          <p:nvPr/>
        </p:nvSpPr>
        <p:spPr>
          <a:xfrm>
            <a:off x="3218483"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40" name="Line"/>
          <p:cNvSpPr/>
          <p:nvPr/>
        </p:nvSpPr>
        <p:spPr>
          <a:xfrm>
            <a:off x="3218483" y="2290118"/>
            <a:ext cx="2707035"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41" name="Rectangle"/>
          <p:cNvSpPr/>
          <p:nvPr/>
        </p:nvSpPr>
        <p:spPr>
          <a:xfrm>
            <a:off x="3218483"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42" name="Heading B"/>
          <p:cNvSpPr txBox="1">
            <a:spLocks noGrp="1"/>
          </p:cNvSpPr>
          <p:nvPr>
            <p:ph type="body" sz="quarter" idx="17"/>
          </p:nvPr>
        </p:nvSpPr>
        <p:spPr>
          <a:xfrm>
            <a:off x="3218483" y="2398068"/>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843" name="Text B"/>
          <p:cNvSpPr txBox="1">
            <a:spLocks noGrp="1"/>
          </p:cNvSpPr>
          <p:nvPr>
            <p:ph type="body" sz="quarter" idx="18"/>
          </p:nvPr>
        </p:nvSpPr>
        <p:spPr>
          <a:xfrm>
            <a:off x="3218483" y="3088831"/>
            <a:ext cx="2533651"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844" name="Placeholder--transNeutralUHD.png"/>
          <p:cNvSpPr>
            <a:spLocks noGrp="1"/>
          </p:cNvSpPr>
          <p:nvPr>
            <p:ph type="pic" sz="quarter" idx="19"/>
          </p:nvPr>
        </p:nvSpPr>
        <p:spPr>
          <a:xfrm>
            <a:off x="6095740" y="454968"/>
            <a:ext cx="2707077" cy="1714525"/>
          </a:xfrm>
          <a:prstGeom prst="rect">
            <a:avLst/>
          </a:prstGeom>
        </p:spPr>
        <p:txBody>
          <a:bodyPr lIns="91439" tIns="45719" rIns="91439" bIns="45719" anchor="t">
            <a:noAutofit/>
          </a:bodyPr>
          <a:lstStyle/>
          <a:p>
            <a:endParaRPr dirty="0"/>
          </a:p>
        </p:txBody>
      </p:sp>
      <p:sp>
        <p:nvSpPr>
          <p:cNvPr id="845" name="Rectangle"/>
          <p:cNvSpPr/>
          <p:nvPr/>
        </p:nvSpPr>
        <p:spPr>
          <a:xfrm>
            <a:off x="6095740"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46" name="Line"/>
          <p:cNvSpPr/>
          <p:nvPr/>
        </p:nvSpPr>
        <p:spPr>
          <a:xfrm>
            <a:off x="6095740" y="2290118"/>
            <a:ext cx="2707035"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47" name="Rectangle"/>
          <p:cNvSpPr/>
          <p:nvPr/>
        </p:nvSpPr>
        <p:spPr>
          <a:xfrm>
            <a:off x="6095740"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48" name="Heading C"/>
          <p:cNvSpPr txBox="1">
            <a:spLocks noGrp="1"/>
          </p:cNvSpPr>
          <p:nvPr>
            <p:ph type="body" sz="quarter" idx="20"/>
          </p:nvPr>
        </p:nvSpPr>
        <p:spPr>
          <a:xfrm>
            <a:off x="6095740" y="2398068"/>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C</a:t>
            </a:r>
          </a:p>
        </p:txBody>
      </p:sp>
      <p:sp>
        <p:nvSpPr>
          <p:cNvPr id="849" name="Text C"/>
          <p:cNvSpPr txBox="1">
            <a:spLocks noGrp="1"/>
          </p:cNvSpPr>
          <p:nvPr>
            <p:ph type="body" sz="quarter" idx="21"/>
          </p:nvPr>
        </p:nvSpPr>
        <p:spPr>
          <a:xfrm>
            <a:off x="6095740" y="3088831"/>
            <a:ext cx="2533651" cy="264175"/>
          </a:xfrm>
          <a:prstGeom prst="rect">
            <a:avLst/>
          </a:prstGeom>
        </p:spPr>
        <p:txBody>
          <a:bodyPr anchor="t">
            <a:spAutoFit/>
          </a:bodyPr>
          <a:lstStyle>
            <a:lvl1pPr marL="0" indent="0">
              <a:spcBef>
                <a:spcPts val="900"/>
              </a:spcBef>
              <a:buClrTx/>
              <a:buSzTx/>
              <a:buNone/>
              <a:defRPr sz="1050"/>
            </a:lvl1pPr>
          </a:lstStyle>
          <a:p>
            <a:r>
              <a:t>Text C</a:t>
            </a:r>
          </a:p>
        </p:txBody>
      </p:sp>
      <p:sp>
        <p:nvSpPr>
          <p:cNvPr id="850"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3349080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3 Tall Photo Column">
    <p:spTree>
      <p:nvGrpSpPr>
        <p:cNvPr id="1" name=""/>
        <p:cNvGrpSpPr/>
        <p:nvPr/>
      </p:nvGrpSpPr>
      <p:grpSpPr>
        <a:xfrm>
          <a:off x="0" y="0"/>
          <a:ext cx="0" cy="0"/>
          <a:chOff x="0" y="0"/>
          <a:chExt cx="0" cy="0"/>
        </a:xfrm>
      </p:grpSpPr>
      <p:sp>
        <p:nvSpPr>
          <p:cNvPr id="858" name="Placeholder--transNeutralUHD.png"/>
          <p:cNvSpPr>
            <a:spLocks noGrp="1"/>
          </p:cNvSpPr>
          <p:nvPr>
            <p:ph type="pic" sz="quarter" idx="13"/>
          </p:nvPr>
        </p:nvSpPr>
        <p:spPr>
          <a:xfrm>
            <a:off x="341226" y="454968"/>
            <a:ext cx="2707077" cy="3770974"/>
          </a:xfrm>
          <a:prstGeom prst="rect">
            <a:avLst/>
          </a:prstGeom>
        </p:spPr>
        <p:txBody>
          <a:bodyPr lIns="91439" tIns="45719" rIns="91439" bIns="45719" anchor="t">
            <a:noAutofit/>
          </a:bodyPr>
          <a:lstStyle/>
          <a:p>
            <a:endParaRPr dirty="0"/>
          </a:p>
        </p:txBody>
      </p:sp>
      <p:sp>
        <p:nvSpPr>
          <p:cNvPr id="859" name="Rectangle"/>
          <p:cNvSpPr/>
          <p:nvPr/>
        </p:nvSpPr>
        <p:spPr>
          <a:xfrm>
            <a:off x="341226"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60" name="Line"/>
          <p:cNvSpPr/>
          <p:nvPr/>
        </p:nvSpPr>
        <p:spPr>
          <a:xfrm>
            <a:off x="341226" y="4355257"/>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61" name="Rectangle"/>
          <p:cNvSpPr/>
          <p:nvPr/>
        </p:nvSpPr>
        <p:spPr>
          <a:xfrm>
            <a:off x="341226" y="4355257"/>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62" name="Heading A"/>
          <p:cNvSpPr txBox="1">
            <a:spLocks noGrp="1"/>
          </p:cNvSpPr>
          <p:nvPr>
            <p:ph type="body" sz="quarter" idx="14"/>
          </p:nvPr>
        </p:nvSpPr>
        <p:spPr>
          <a:xfrm>
            <a:off x="341226" y="4463207"/>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863" name="Text A"/>
          <p:cNvSpPr txBox="1">
            <a:spLocks noGrp="1"/>
          </p:cNvSpPr>
          <p:nvPr>
            <p:ph type="body" sz="quarter" idx="15"/>
          </p:nvPr>
        </p:nvSpPr>
        <p:spPr>
          <a:xfrm>
            <a:off x="341226" y="5153970"/>
            <a:ext cx="2533651"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864" name="Placeholder--transNeutralUHD.png"/>
          <p:cNvSpPr>
            <a:spLocks noGrp="1"/>
          </p:cNvSpPr>
          <p:nvPr>
            <p:ph type="pic" sz="quarter" idx="16"/>
          </p:nvPr>
        </p:nvSpPr>
        <p:spPr>
          <a:xfrm>
            <a:off x="3220306" y="454968"/>
            <a:ext cx="2707077" cy="3770974"/>
          </a:xfrm>
          <a:prstGeom prst="rect">
            <a:avLst/>
          </a:prstGeom>
        </p:spPr>
        <p:txBody>
          <a:bodyPr lIns="91439" tIns="45719" rIns="91439" bIns="45719" anchor="t">
            <a:noAutofit/>
          </a:bodyPr>
          <a:lstStyle/>
          <a:p>
            <a:endParaRPr dirty="0"/>
          </a:p>
        </p:txBody>
      </p:sp>
      <p:sp>
        <p:nvSpPr>
          <p:cNvPr id="865" name="Rectangle"/>
          <p:cNvSpPr/>
          <p:nvPr/>
        </p:nvSpPr>
        <p:spPr>
          <a:xfrm>
            <a:off x="3220307"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66" name="Line"/>
          <p:cNvSpPr/>
          <p:nvPr/>
        </p:nvSpPr>
        <p:spPr>
          <a:xfrm>
            <a:off x="3220306" y="4355257"/>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67" name="Rectangle"/>
          <p:cNvSpPr/>
          <p:nvPr/>
        </p:nvSpPr>
        <p:spPr>
          <a:xfrm>
            <a:off x="3220307" y="4355257"/>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68" name="Heading B"/>
          <p:cNvSpPr txBox="1">
            <a:spLocks noGrp="1"/>
          </p:cNvSpPr>
          <p:nvPr>
            <p:ph type="body" sz="quarter" idx="17"/>
          </p:nvPr>
        </p:nvSpPr>
        <p:spPr>
          <a:xfrm>
            <a:off x="3220307" y="4463207"/>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869" name="Text B"/>
          <p:cNvSpPr txBox="1">
            <a:spLocks noGrp="1"/>
          </p:cNvSpPr>
          <p:nvPr>
            <p:ph type="body" sz="quarter" idx="18"/>
          </p:nvPr>
        </p:nvSpPr>
        <p:spPr>
          <a:xfrm>
            <a:off x="3220307" y="5153970"/>
            <a:ext cx="2533651"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870" name="Placeholder--transNeutralUHD.png"/>
          <p:cNvSpPr>
            <a:spLocks noGrp="1"/>
          </p:cNvSpPr>
          <p:nvPr>
            <p:ph type="pic" sz="quarter" idx="19"/>
          </p:nvPr>
        </p:nvSpPr>
        <p:spPr>
          <a:xfrm>
            <a:off x="6095739" y="454968"/>
            <a:ext cx="2707077" cy="3770974"/>
          </a:xfrm>
          <a:prstGeom prst="rect">
            <a:avLst/>
          </a:prstGeom>
        </p:spPr>
        <p:txBody>
          <a:bodyPr lIns="91439" tIns="45719" rIns="91439" bIns="45719" anchor="t">
            <a:noAutofit/>
          </a:bodyPr>
          <a:lstStyle/>
          <a:p>
            <a:endParaRPr dirty="0"/>
          </a:p>
        </p:txBody>
      </p:sp>
      <p:sp>
        <p:nvSpPr>
          <p:cNvPr id="871" name="Rectangle"/>
          <p:cNvSpPr/>
          <p:nvPr/>
        </p:nvSpPr>
        <p:spPr>
          <a:xfrm>
            <a:off x="6095740" y="459482"/>
            <a:ext cx="1266826"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72" name="Line"/>
          <p:cNvSpPr/>
          <p:nvPr/>
        </p:nvSpPr>
        <p:spPr>
          <a:xfrm>
            <a:off x="6095740" y="4355257"/>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873" name="Rectangle"/>
          <p:cNvSpPr/>
          <p:nvPr/>
        </p:nvSpPr>
        <p:spPr>
          <a:xfrm>
            <a:off x="6095740" y="4355257"/>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74" name="Heading C"/>
          <p:cNvSpPr txBox="1">
            <a:spLocks noGrp="1"/>
          </p:cNvSpPr>
          <p:nvPr>
            <p:ph type="body" sz="quarter" idx="20"/>
          </p:nvPr>
        </p:nvSpPr>
        <p:spPr>
          <a:xfrm>
            <a:off x="6095740" y="4463207"/>
            <a:ext cx="2533651"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C</a:t>
            </a:r>
          </a:p>
        </p:txBody>
      </p:sp>
      <p:sp>
        <p:nvSpPr>
          <p:cNvPr id="875" name="Text C"/>
          <p:cNvSpPr txBox="1">
            <a:spLocks noGrp="1"/>
          </p:cNvSpPr>
          <p:nvPr>
            <p:ph type="body" sz="quarter" idx="21"/>
          </p:nvPr>
        </p:nvSpPr>
        <p:spPr>
          <a:xfrm>
            <a:off x="6095740" y="5153970"/>
            <a:ext cx="2533651" cy="264175"/>
          </a:xfrm>
          <a:prstGeom prst="rect">
            <a:avLst/>
          </a:prstGeom>
        </p:spPr>
        <p:txBody>
          <a:bodyPr anchor="t">
            <a:spAutoFit/>
          </a:bodyPr>
          <a:lstStyle>
            <a:lvl1pPr marL="0" indent="0">
              <a:spcBef>
                <a:spcPts val="900"/>
              </a:spcBef>
              <a:buClrTx/>
              <a:buSzTx/>
              <a:buNone/>
              <a:defRPr sz="1050"/>
            </a:lvl1pPr>
          </a:lstStyle>
          <a:p>
            <a:r>
              <a:t>Text C</a:t>
            </a:r>
          </a:p>
        </p:txBody>
      </p:sp>
      <p:sp>
        <p:nvSpPr>
          <p:cNvPr id="876"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87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66734232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4 Tall Photo Column">
    <p:spTree>
      <p:nvGrpSpPr>
        <p:cNvPr id="1" name=""/>
        <p:cNvGrpSpPr/>
        <p:nvPr/>
      </p:nvGrpSpPr>
      <p:grpSpPr>
        <a:xfrm>
          <a:off x="0" y="0"/>
          <a:ext cx="0" cy="0"/>
          <a:chOff x="0" y="0"/>
          <a:chExt cx="0" cy="0"/>
        </a:xfrm>
      </p:grpSpPr>
      <p:sp>
        <p:nvSpPr>
          <p:cNvPr id="916" name="Placeholder--transNeutralUHD.png"/>
          <p:cNvSpPr>
            <a:spLocks noGrp="1"/>
          </p:cNvSpPr>
          <p:nvPr>
            <p:ph type="pic" sz="quarter" idx="13"/>
          </p:nvPr>
        </p:nvSpPr>
        <p:spPr>
          <a:xfrm>
            <a:off x="341225" y="454968"/>
            <a:ext cx="1987638" cy="3770974"/>
          </a:xfrm>
          <a:prstGeom prst="rect">
            <a:avLst/>
          </a:prstGeom>
        </p:spPr>
        <p:txBody>
          <a:bodyPr lIns="91439" tIns="45719" rIns="91439" bIns="45719" anchor="t">
            <a:noAutofit/>
          </a:bodyPr>
          <a:lstStyle/>
          <a:p>
            <a:endParaRPr dirty="0"/>
          </a:p>
        </p:txBody>
      </p:sp>
      <p:sp>
        <p:nvSpPr>
          <p:cNvPr id="917" name="Rectangle"/>
          <p:cNvSpPr/>
          <p:nvPr/>
        </p:nvSpPr>
        <p:spPr>
          <a:xfrm>
            <a:off x="341226" y="459482"/>
            <a:ext cx="547688"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18" name="Line"/>
          <p:cNvSpPr/>
          <p:nvPr/>
        </p:nvSpPr>
        <p:spPr>
          <a:xfrm>
            <a:off x="341226" y="4355257"/>
            <a:ext cx="198768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19" name="Rectangle"/>
          <p:cNvSpPr/>
          <p:nvPr/>
        </p:nvSpPr>
        <p:spPr>
          <a:xfrm>
            <a:off x="341226" y="4355257"/>
            <a:ext cx="547688"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20" name="Heading A"/>
          <p:cNvSpPr txBox="1">
            <a:spLocks noGrp="1"/>
          </p:cNvSpPr>
          <p:nvPr>
            <p:ph type="body" sz="quarter" idx="14"/>
          </p:nvPr>
        </p:nvSpPr>
        <p:spPr>
          <a:xfrm>
            <a:off x="341226" y="4463207"/>
            <a:ext cx="1816150"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A</a:t>
            </a:r>
          </a:p>
        </p:txBody>
      </p:sp>
      <p:sp>
        <p:nvSpPr>
          <p:cNvPr id="921" name="Text A"/>
          <p:cNvSpPr txBox="1">
            <a:spLocks noGrp="1"/>
          </p:cNvSpPr>
          <p:nvPr>
            <p:ph type="body" sz="quarter" idx="15"/>
          </p:nvPr>
        </p:nvSpPr>
        <p:spPr>
          <a:xfrm>
            <a:off x="341226" y="5153970"/>
            <a:ext cx="1816150" cy="264175"/>
          </a:xfrm>
          <a:prstGeom prst="rect">
            <a:avLst/>
          </a:prstGeom>
        </p:spPr>
        <p:txBody>
          <a:bodyPr anchor="t">
            <a:spAutoFit/>
          </a:bodyPr>
          <a:lstStyle>
            <a:lvl1pPr marL="0" indent="0">
              <a:spcBef>
                <a:spcPts val="900"/>
              </a:spcBef>
              <a:buClrTx/>
              <a:buSzTx/>
              <a:buNone/>
              <a:defRPr sz="1050"/>
            </a:lvl1pPr>
          </a:lstStyle>
          <a:p>
            <a:r>
              <a:t>Text A</a:t>
            </a:r>
          </a:p>
        </p:txBody>
      </p:sp>
      <p:sp>
        <p:nvSpPr>
          <p:cNvPr id="922" name="Placeholder--transNeutralUHD.png"/>
          <p:cNvSpPr>
            <a:spLocks noGrp="1"/>
          </p:cNvSpPr>
          <p:nvPr>
            <p:ph type="pic" sz="quarter" idx="16"/>
          </p:nvPr>
        </p:nvSpPr>
        <p:spPr>
          <a:xfrm>
            <a:off x="2499552" y="454968"/>
            <a:ext cx="1987637" cy="3770974"/>
          </a:xfrm>
          <a:prstGeom prst="rect">
            <a:avLst/>
          </a:prstGeom>
        </p:spPr>
        <p:txBody>
          <a:bodyPr lIns="91439" tIns="45719" rIns="91439" bIns="45719" anchor="t">
            <a:noAutofit/>
          </a:bodyPr>
          <a:lstStyle/>
          <a:p>
            <a:endParaRPr dirty="0"/>
          </a:p>
        </p:txBody>
      </p:sp>
      <p:sp>
        <p:nvSpPr>
          <p:cNvPr id="923" name="Rectangle"/>
          <p:cNvSpPr/>
          <p:nvPr/>
        </p:nvSpPr>
        <p:spPr>
          <a:xfrm>
            <a:off x="2499552" y="459482"/>
            <a:ext cx="547688"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24" name="Line"/>
          <p:cNvSpPr/>
          <p:nvPr/>
        </p:nvSpPr>
        <p:spPr>
          <a:xfrm>
            <a:off x="2499551" y="4355257"/>
            <a:ext cx="198768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25" name="Rectangle"/>
          <p:cNvSpPr/>
          <p:nvPr/>
        </p:nvSpPr>
        <p:spPr>
          <a:xfrm>
            <a:off x="2499552" y="4355257"/>
            <a:ext cx="547688"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26" name="Heading B"/>
          <p:cNvSpPr txBox="1">
            <a:spLocks noGrp="1"/>
          </p:cNvSpPr>
          <p:nvPr>
            <p:ph type="body" sz="quarter" idx="17"/>
          </p:nvPr>
        </p:nvSpPr>
        <p:spPr>
          <a:xfrm>
            <a:off x="2499552" y="4463207"/>
            <a:ext cx="1816150"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B</a:t>
            </a:r>
          </a:p>
        </p:txBody>
      </p:sp>
      <p:sp>
        <p:nvSpPr>
          <p:cNvPr id="927" name="Text B"/>
          <p:cNvSpPr txBox="1">
            <a:spLocks noGrp="1"/>
          </p:cNvSpPr>
          <p:nvPr>
            <p:ph type="body" sz="quarter" idx="18"/>
          </p:nvPr>
        </p:nvSpPr>
        <p:spPr>
          <a:xfrm>
            <a:off x="2499552" y="5153970"/>
            <a:ext cx="1816150" cy="264175"/>
          </a:xfrm>
          <a:prstGeom prst="rect">
            <a:avLst/>
          </a:prstGeom>
        </p:spPr>
        <p:txBody>
          <a:bodyPr anchor="t">
            <a:spAutoFit/>
          </a:bodyPr>
          <a:lstStyle>
            <a:lvl1pPr marL="0" indent="0">
              <a:spcBef>
                <a:spcPts val="900"/>
              </a:spcBef>
              <a:buClrTx/>
              <a:buSzTx/>
              <a:buNone/>
              <a:defRPr sz="1050"/>
            </a:lvl1pPr>
          </a:lstStyle>
          <a:p>
            <a:r>
              <a:t>Text B</a:t>
            </a:r>
          </a:p>
        </p:txBody>
      </p:sp>
      <p:sp>
        <p:nvSpPr>
          <p:cNvPr id="928" name="Placeholder--transNeutralUHD.png"/>
          <p:cNvSpPr>
            <a:spLocks noGrp="1"/>
          </p:cNvSpPr>
          <p:nvPr>
            <p:ph type="pic" sz="quarter" idx="19"/>
          </p:nvPr>
        </p:nvSpPr>
        <p:spPr>
          <a:xfrm>
            <a:off x="4657878" y="454968"/>
            <a:ext cx="1987637" cy="3770974"/>
          </a:xfrm>
          <a:prstGeom prst="rect">
            <a:avLst/>
          </a:prstGeom>
        </p:spPr>
        <p:txBody>
          <a:bodyPr lIns="91439" tIns="45719" rIns="91439" bIns="45719" anchor="t">
            <a:noAutofit/>
          </a:bodyPr>
          <a:lstStyle/>
          <a:p>
            <a:endParaRPr dirty="0"/>
          </a:p>
        </p:txBody>
      </p:sp>
      <p:sp>
        <p:nvSpPr>
          <p:cNvPr id="929" name="Rectangle"/>
          <p:cNvSpPr/>
          <p:nvPr/>
        </p:nvSpPr>
        <p:spPr>
          <a:xfrm>
            <a:off x="4657878" y="459482"/>
            <a:ext cx="547688"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30" name="Line"/>
          <p:cNvSpPr/>
          <p:nvPr/>
        </p:nvSpPr>
        <p:spPr>
          <a:xfrm>
            <a:off x="4657877" y="4355257"/>
            <a:ext cx="198768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31" name="Rectangle"/>
          <p:cNvSpPr/>
          <p:nvPr/>
        </p:nvSpPr>
        <p:spPr>
          <a:xfrm>
            <a:off x="4657878" y="4355257"/>
            <a:ext cx="547688"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32" name="Heading C"/>
          <p:cNvSpPr txBox="1">
            <a:spLocks noGrp="1"/>
          </p:cNvSpPr>
          <p:nvPr>
            <p:ph type="body" sz="quarter" idx="20"/>
          </p:nvPr>
        </p:nvSpPr>
        <p:spPr>
          <a:xfrm>
            <a:off x="4657877" y="4463207"/>
            <a:ext cx="1816150"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C</a:t>
            </a:r>
          </a:p>
        </p:txBody>
      </p:sp>
      <p:sp>
        <p:nvSpPr>
          <p:cNvPr id="933" name="Text C"/>
          <p:cNvSpPr txBox="1">
            <a:spLocks noGrp="1"/>
          </p:cNvSpPr>
          <p:nvPr>
            <p:ph type="body" sz="quarter" idx="21"/>
          </p:nvPr>
        </p:nvSpPr>
        <p:spPr>
          <a:xfrm>
            <a:off x="4657877" y="5153970"/>
            <a:ext cx="1816150" cy="264175"/>
          </a:xfrm>
          <a:prstGeom prst="rect">
            <a:avLst/>
          </a:prstGeom>
        </p:spPr>
        <p:txBody>
          <a:bodyPr anchor="t">
            <a:spAutoFit/>
          </a:bodyPr>
          <a:lstStyle>
            <a:lvl1pPr marL="0" indent="0">
              <a:spcBef>
                <a:spcPts val="900"/>
              </a:spcBef>
              <a:buClrTx/>
              <a:buSzTx/>
              <a:buNone/>
              <a:defRPr sz="1050"/>
            </a:lvl1pPr>
          </a:lstStyle>
          <a:p>
            <a:r>
              <a:t>Text C</a:t>
            </a:r>
          </a:p>
        </p:txBody>
      </p:sp>
      <p:sp>
        <p:nvSpPr>
          <p:cNvPr id="934" name="Placeholder--transNeutralUHD.png"/>
          <p:cNvSpPr>
            <a:spLocks noGrp="1"/>
          </p:cNvSpPr>
          <p:nvPr>
            <p:ph type="pic" sz="quarter" idx="22"/>
          </p:nvPr>
        </p:nvSpPr>
        <p:spPr>
          <a:xfrm>
            <a:off x="6815087" y="454968"/>
            <a:ext cx="1987637" cy="3770974"/>
          </a:xfrm>
          <a:prstGeom prst="rect">
            <a:avLst/>
          </a:prstGeom>
        </p:spPr>
        <p:txBody>
          <a:bodyPr lIns="91439" tIns="45719" rIns="91439" bIns="45719" anchor="t">
            <a:noAutofit/>
          </a:bodyPr>
          <a:lstStyle/>
          <a:p>
            <a:endParaRPr dirty="0"/>
          </a:p>
        </p:txBody>
      </p:sp>
      <p:sp>
        <p:nvSpPr>
          <p:cNvPr id="935" name="Rectangle"/>
          <p:cNvSpPr/>
          <p:nvPr/>
        </p:nvSpPr>
        <p:spPr>
          <a:xfrm>
            <a:off x="6815087" y="459482"/>
            <a:ext cx="547688"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36" name="Line"/>
          <p:cNvSpPr/>
          <p:nvPr/>
        </p:nvSpPr>
        <p:spPr>
          <a:xfrm>
            <a:off x="6815086" y="4355257"/>
            <a:ext cx="1987689"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37" name="Rectangle"/>
          <p:cNvSpPr/>
          <p:nvPr/>
        </p:nvSpPr>
        <p:spPr>
          <a:xfrm>
            <a:off x="6815087" y="4355257"/>
            <a:ext cx="547688"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38" name="Heading D"/>
          <p:cNvSpPr txBox="1">
            <a:spLocks noGrp="1"/>
          </p:cNvSpPr>
          <p:nvPr>
            <p:ph type="body" sz="quarter" idx="23"/>
          </p:nvPr>
        </p:nvSpPr>
        <p:spPr>
          <a:xfrm>
            <a:off x="6815087" y="4463207"/>
            <a:ext cx="1816150" cy="344966"/>
          </a:xfrm>
          <a:prstGeom prst="rect">
            <a:avLst/>
          </a:prstGeom>
        </p:spPr>
        <p:txBody>
          <a:bodyPr anchor="t">
            <a:spAutoFit/>
          </a:bodyPr>
          <a:lstStyle>
            <a:lvl1pPr marL="0" indent="0">
              <a:spcBef>
                <a:spcPts val="0"/>
              </a:spcBef>
              <a:buClrTx/>
              <a:buSzTx/>
              <a:buNone/>
              <a:defRPr sz="1575" b="1">
                <a:latin typeface="+mn-lt"/>
                <a:ea typeface="+mn-ea"/>
                <a:cs typeface="+mn-cs"/>
                <a:sym typeface="Helvetica Neue"/>
              </a:defRPr>
            </a:lvl1pPr>
          </a:lstStyle>
          <a:p>
            <a:r>
              <a:t>Heading D</a:t>
            </a:r>
          </a:p>
        </p:txBody>
      </p:sp>
      <p:sp>
        <p:nvSpPr>
          <p:cNvPr id="939" name="Text D"/>
          <p:cNvSpPr txBox="1">
            <a:spLocks noGrp="1"/>
          </p:cNvSpPr>
          <p:nvPr>
            <p:ph type="body" sz="quarter" idx="24"/>
          </p:nvPr>
        </p:nvSpPr>
        <p:spPr>
          <a:xfrm>
            <a:off x="6815087" y="5153970"/>
            <a:ext cx="1816150" cy="264175"/>
          </a:xfrm>
          <a:prstGeom prst="rect">
            <a:avLst/>
          </a:prstGeom>
        </p:spPr>
        <p:txBody>
          <a:bodyPr anchor="t">
            <a:spAutoFit/>
          </a:bodyPr>
          <a:lstStyle>
            <a:lvl1pPr marL="0" indent="0">
              <a:spcBef>
                <a:spcPts val="900"/>
              </a:spcBef>
              <a:buClrTx/>
              <a:buSzTx/>
              <a:buNone/>
              <a:defRPr sz="1050"/>
            </a:lvl1pPr>
          </a:lstStyle>
          <a:p>
            <a:r>
              <a:t>Text D</a:t>
            </a:r>
          </a:p>
        </p:txBody>
      </p:sp>
      <p:sp>
        <p:nvSpPr>
          <p:cNvPr id="940" name="Line"/>
          <p:cNvSpPr/>
          <p:nvPr/>
        </p:nvSpPr>
        <p:spPr>
          <a:xfrm>
            <a:off x="341226" y="6407795"/>
            <a:ext cx="846154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0270692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Mockup - MacBook Right">
    <p:spTree>
      <p:nvGrpSpPr>
        <p:cNvPr id="1" name=""/>
        <p:cNvGrpSpPr/>
        <p:nvPr/>
      </p:nvGrpSpPr>
      <p:grpSpPr>
        <a:xfrm>
          <a:off x="0" y="0"/>
          <a:ext cx="0" cy="0"/>
          <a:chOff x="0" y="0"/>
          <a:chExt cx="0" cy="0"/>
        </a:xfrm>
      </p:grpSpPr>
      <p:sp>
        <p:nvSpPr>
          <p:cNvPr id="948"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49" name="Line"/>
          <p:cNvSpPr/>
          <p:nvPr/>
        </p:nvSpPr>
        <p:spPr>
          <a:xfrm>
            <a:off x="321785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50"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51"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52"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53"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54" name="Line"/>
          <p:cNvSpPr/>
          <p:nvPr/>
        </p:nvSpPr>
        <p:spPr>
          <a:xfrm>
            <a:off x="3217852" y="6407795"/>
            <a:ext cx="558603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55"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sp>
        <p:nvSpPr>
          <p:cNvPr id="956" name="Body Level One…"/>
          <p:cNvSpPr txBox="1">
            <a:spLocks noGrp="1"/>
          </p:cNvSpPr>
          <p:nvPr>
            <p:ph type="body" sz="quarter" idx="1"/>
          </p:nvPr>
        </p:nvSpPr>
        <p:spPr>
          <a:xfrm>
            <a:off x="341226" y="2511252"/>
            <a:ext cx="2619452"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pic>
        <p:nvPicPr>
          <p:cNvPr id="957" name="MacBook-Silver-NS.png" descr="MacBook-Silver-NS.png"/>
          <p:cNvPicPr>
            <a:picLocks noChangeAspect="1"/>
          </p:cNvPicPr>
          <p:nvPr/>
        </p:nvPicPr>
        <p:blipFill>
          <a:blip r:embed="rId2"/>
          <a:stretch>
            <a:fillRect/>
          </a:stretch>
        </p:blipFill>
        <p:spPr>
          <a:xfrm>
            <a:off x="3266789" y="1193054"/>
            <a:ext cx="5488164" cy="4471837"/>
          </a:xfrm>
          <a:prstGeom prst="rect">
            <a:avLst/>
          </a:prstGeom>
          <a:ln w="12700">
            <a:miter lim="400000"/>
          </a:ln>
          <a:effectLst>
            <a:outerShdw blurRad="457200" rotWithShape="0">
              <a:srgbClr val="000000">
                <a:alpha val="70800"/>
              </a:srgbClr>
            </a:outerShdw>
          </a:effectLst>
        </p:spPr>
      </p:pic>
      <p:sp>
        <p:nvSpPr>
          <p:cNvPr id="958" name="Placeholder--transNeutralUHD.png"/>
          <p:cNvSpPr>
            <a:spLocks noGrp="1"/>
          </p:cNvSpPr>
          <p:nvPr>
            <p:ph type="pic" sz="half" idx="13"/>
          </p:nvPr>
        </p:nvSpPr>
        <p:spPr>
          <a:xfrm>
            <a:off x="4017354" y="1694307"/>
            <a:ext cx="3991849" cy="3337712"/>
          </a:xfrm>
          <a:prstGeom prst="rect">
            <a:avLst/>
          </a:prstGeom>
          <a:ln w="3175">
            <a:solidFill>
              <a:srgbClr val="000000"/>
            </a:solidFill>
          </a:ln>
        </p:spPr>
        <p:txBody>
          <a:bodyPr lIns="91439" tIns="45719" rIns="91439" bIns="45719" anchor="t">
            <a:noAutofit/>
          </a:bodyPr>
          <a:lstStyle/>
          <a:p>
            <a:endParaRPr dirty="0"/>
          </a:p>
        </p:txBody>
      </p:sp>
      <p:sp>
        <p:nvSpPr>
          <p:cNvPr id="95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25179362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Mockup - MacBook Left">
    <p:spTree>
      <p:nvGrpSpPr>
        <p:cNvPr id="1" name=""/>
        <p:cNvGrpSpPr/>
        <p:nvPr/>
      </p:nvGrpSpPr>
      <p:grpSpPr>
        <a:xfrm>
          <a:off x="0" y="0"/>
          <a:ext cx="0" cy="0"/>
          <a:chOff x="0" y="0"/>
          <a:chExt cx="0" cy="0"/>
        </a:xfrm>
      </p:grpSpPr>
      <p:sp>
        <p:nvSpPr>
          <p:cNvPr id="966"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67" name="Line"/>
          <p:cNvSpPr/>
          <p:nvPr/>
        </p:nvSpPr>
        <p:spPr>
          <a:xfrm>
            <a:off x="34130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68"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69"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70"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71"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72" name="Line"/>
          <p:cNvSpPr/>
          <p:nvPr/>
        </p:nvSpPr>
        <p:spPr>
          <a:xfrm>
            <a:off x="341302" y="6407795"/>
            <a:ext cx="5586040"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73"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sp>
        <p:nvSpPr>
          <p:cNvPr id="974" name="Body Level One…"/>
          <p:cNvSpPr txBox="1">
            <a:spLocks noGrp="1"/>
          </p:cNvSpPr>
          <p:nvPr>
            <p:ph type="body" sz="quarter" idx="1"/>
          </p:nvPr>
        </p:nvSpPr>
        <p:spPr>
          <a:xfrm>
            <a:off x="6097598" y="2511252"/>
            <a:ext cx="261945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pic>
        <p:nvPicPr>
          <p:cNvPr id="975" name="MacBook-Silver-NS.png" descr="MacBook-Silver-NS.png"/>
          <p:cNvPicPr>
            <a:picLocks noChangeAspect="1"/>
          </p:cNvPicPr>
          <p:nvPr/>
        </p:nvPicPr>
        <p:blipFill>
          <a:blip r:embed="rId2"/>
          <a:stretch>
            <a:fillRect/>
          </a:stretch>
        </p:blipFill>
        <p:spPr>
          <a:xfrm>
            <a:off x="390239" y="1193054"/>
            <a:ext cx="5488164" cy="4471837"/>
          </a:xfrm>
          <a:prstGeom prst="rect">
            <a:avLst/>
          </a:prstGeom>
          <a:ln w="12700">
            <a:miter lim="400000"/>
          </a:ln>
          <a:effectLst>
            <a:outerShdw blurRad="457200" rotWithShape="0">
              <a:srgbClr val="000000">
                <a:alpha val="70800"/>
              </a:srgbClr>
            </a:outerShdw>
          </a:effectLst>
        </p:spPr>
      </p:pic>
      <p:sp>
        <p:nvSpPr>
          <p:cNvPr id="976" name="Placeholder--transNeutralUHD.png"/>
          <p:cNvSpPr>
            <a:spLocks noGrp="1"/>
          </p:cNvSpPr>
          <p:nvPr>
            <p:ph type="pic" sz="half" idx="13"/>
          </p:nvPr>
        </p:nvSpPr>
        <p:spPr>
          <a:xfrm>
            <a:off x="1140804" y="1694307"/>
            <a:ext cx="3991849" cy="3337712"/>
          </a:xfrm>
          <a:prstGeom prst="rect">
            <a:avLst/>
          </a:prstGeom>
          <a:ln w="3175">
            <a:solidFill>
              <a:srgbClr val="000000"/>
            </a:solidFill>
          </a:ln>
        </p:spPr>
        <p:txBody>
          <a:bodyPr lIns="91439" tIns="45719" rIns="91439" bIns="45719" anchor="t">
            <a:noAutofit/>
          </a:bodyPr>
          <a:lstStyle/>
          <a:p>
            <a:endParaRPr dirty="0"/>
          </a:p>
        </p:txBody>
      </p:sp>
      <p:sp>
        <p:nvSpPr>
          <p:cNvPr id="97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3656363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Mockup Details - MacBook Right">
    <p:spTree>
      <p:nvGrpSpPr>
        <p:cNvPr id="1" name=""/>
        <p:cNvGrpSpPr/>
        <p:nvPr/>
      </p:nvGrpSpPr>
      <p:grpSpPr>
        <a:xfrm>
          <a:off x="0" y="0"/>
          <a:ext cx="0" cy="0"/>
          <a:chOff x="0" y="0"/>
          <a:chExt cx="0" cy="0"/>
        </a:xfrm>
      </p:grpSpPr>
      <p:sp>
        <p:nvSpPr>
          <p:cNvPr id="984" name="Line"/>
          <p:cNvSpPr/>
          <p:nvPr/>
        </p:nvSpPr>
        <p:spPr>
          <a:xfrm>
            <a:off x="341226"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85" name="Line"/>
          <p:cNvSpPr/>
          <p:nvPr/>
        </p:nvSpPr>
        <p:spPr>
          <a:xfrm>
            <a:off x="321785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86" name="Rectangle"/>
          <p:cNvSpPr/>
          <p:nvPr/>
        </p:nvSpPr>
        <p:spPr>
          <a:xfrm>
            <a:off x="341226"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87" name="Line"/>
          <p:cNvSpPr/>
          <p:nvPr/>
        </p:nvSpPr>
        <p:spPr>
          <a:xfrm>
            <a:off x="341226"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988" name="Rectangle"/>
          <p:cNvSpPr/>
          <p:nvPr/>
        </p:nvSpPr>
        <p:spPr>
          <a:xfrm>
            <a:off x="341226"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989" name="Line"/>
          <p:cNvSpPr/>
          <p:nvPr/>
        </p:nvSpPr>
        <p:spPr>
          <a:xfrm>
            <a:off x="341226"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90" name="Line"/>
          <p:cNvSpPr/>
          <p:nvPr/>
        </p:nvSpPr>
        <p:spPr>
          <a:xfrm>
            <a:off x="3217852" y="6407795"/>
            <a:ext cx="5586039"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991" name="Title Text"/>
          <p:cNvSpPr txBox="1">
            <a:spLocks noGrp="1"/>
          </p:cNvSpPr>
          <p:nvPr>
            <p:ph type="title"/>
          </p:nvPr>
        </p:nvSpPr>
        <p:spPr>
          <a:xfrm>
            <a:off x="341226" y="569268"/>
            <a:ext cx="2532585" cy="1612900"/>
          </a:xfrm>
          <a:prstGeom prst="rect">
            <a:avLst/>
          </a:prstGeom>
        </p:spPr>
        <p:txBody>
          <a:bodyPr/>
          <a:lstStyle>
            <a:lvl1pPr>
              <a:defRPr sz="2700" spc="-108"/>
            </a:lvl1pPr>
          </a:lstStyle>
          <a:p>
            <a:r>
              <a:t>Title Text</a:t>
            </a:r>
          </a:p>
        </p:txBody>
      </p:sp>
      <p:pic>
        <p:nvPicPr>
          <p:cNvPr id="992" name="MacBook-Silver-NS.png" descr="MacBook-Silver-NS.png"/>
          <p:cNvPicPr>
            <a:picLocks noChangeAspect="1"/>
          </p:cNvPicPr>
          <p:nvPr/>
        </p:nvPicPr>
        <p:blipFill>
          <a:blip r:embed="rId2"/>
          <a:stretch>
            <a:fillRect/>
          </a:stretch>
        </p:blipFill>
        <p:spPr>
          <a:xfrm>
            <a:off x="3266789" y="1193054"/>
            <a:ext cx="5488164" cy="4471837"/>
          </a:xfrm>
          <a:prstGeom prst="rect">
            <a:avLst/>
          </a:prstGeom>
          <a:ln w="12700">
            <a:miter lim="400000"/>
          </a:ln>
          <a:effectLst>
            <a:outerShdw blurRad="457200" rotWithShape="0">
              <a:srgbClr val="000000">
                <a:alpha val="70800"/>
              </a:srgbClr>
            </a:outerShdw>
          </a:effectLst>
        </p:spPr>
      </p:pic>
      <p:sp>
        <p:nvSpPr>
          <p:cNvPr id="993" name="A"/>
          <p:cNvSpPr>
            <a:spLocks noGrp="1"/>
          </p:cNvSpPr>
          <p:nvPr>
            <p:ph type="body" sz="quarter" idx="13"/>
          </p:nvPr>
        </p:nvSpPr>
        <p:spPr>
          <a:xfrm>
            <a:off x="3760962" y="1949596"/>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A</a:t>
            </a:r>
          </a:p>
        </p:txBody>
      </p:sp>
      <p:sp>
        <p:nvSpPr>
          <p:cNvPr id="994" name="B"/>
          <p:cNvSpPr>
            <a:spLocks noGrp="1"/>
          </p:cNvSpPr>
          <p:nvPr>
            <p:ph type="body" sz="quarter" idx="14"/>
          </p:nvPr>
        </p:nvSpPr>
        <p:spPr>
          <a:xfrm>
            <a:off x="3760962" y="2543894"/>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B</a:t>
            </a:r>
          </a:p>
        </p:txBody>
      </p:sp>
      <p:sp>
        <p:nvSpPr>
          <p:cNvPr id="995" name="C"/>
          <p:cNvSpPr>
            <a:spLocks noGrp="1"/>
          </p:cNvSpPr>
          <p:nvPr>
            <p:ph type="body" sz="quarter" idx="15"/>
          </p:nvPr>
        </p:nvSpPr>
        <p:spPr>
          <a:xfrm>
            <a:off x="8074522" y="1949596"/>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C</a:t>
            </a:r>
          </a:p>
        </p:txBody>
      </p:sp>
      <p:sp>
        <p:nvSpPr>
          <p:cNvPr id="996" name="D"/>
          <p:cNvSpPr>
            <a:spLocks noGrp="1"/>
          </p:cNvSpPr>
          <p:nvPr>
            <p:ph type="body" sz="quarter" idx="16"/>
          </p:nvPr>
        </p:nvSpPr>
        <p:spPr>
          <a:xfrm>
            <a:off x="8074522" y="2543894"/>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D</a:t>
            </a:r>
          </a:p>
        </p:txBody>
      </p:sp>
      <p:sp>
        <p:nvSpPr>
          <p:cNvPr id="997" name="Feature Name…"/>
          <p:cNvSpPr txBox="1">
            <a:spLocks noGrp="1"/>
          </p:cNvSpPr>
          <p:nvPr>
            <p:ph type="body" sz="quarter" idx="17"/>
          </p:nvPr>
        </p:nvSpPr>
        <p:spPr>
          <a:xfrm>
            <a:off x="779320" y="2618640"/>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998" name="Feature Name…"/>
          <p:cNvSpPr txBox="1">
            <a:spLocks noGrp="1"/>
          </p:cNvSpPr>
          <p:nvPr>
            <p:ph type="body" sz="quarter" idx="18"/>
          </p:nvPr>
        </p:nvSpPr>
        <p:spPr>
          <a:xfrm>
            <a:off x="779320" y="3345947"/>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999" name="Feature Name…"/>
          <p:cNvSpPr txBox="1">
            <a:spLocks noGrp="1"/>
          </p:cNvSpPr>
          <p:nvPr>
            <p:ph type="body" sz="quarter" idx="19"/>
          </p:nvPr>
        </p:nvSpPr>
        <p:spPr>
          <a:xfrm>
            <a:off x="779320" y="4069328"/>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00" name="Feature Name…"/>
          <p:cNvSpPr txBox="1">
            <a:spLocks noGrp="1"/>
          </p:cNvSpPr>
          <p:nvPr>
            <p:ph type="body" sz="quarter" idx="20"/>
          </p:nvPr>
        </p:nvSpPr>
        <p:spPr>
          <a:xfrm>
            <a:off x="779320" y="4792709"/>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01" name="A"/>
          <p:cNvSpPr>
            <a:spLocks noGrp="1"/>
          </p:cNvSpPr>
          <p:nvPr>
            <p:ph type="body" sz="quarter" idx="21"/>
          </p:nvPr>
        </p:nvSpPr>
        <p:spPr>
          <a:xfrm>
            <a:off x="407642" y="2630852"/>
            <a:ext cx="257638" cy="343517"/>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A</a:t>
            </a:r>
          </a:p>
        </p:txBody>
      </p:sp>
      <p:sp>
        <p:nvSpPr>
          <p:cNvPr id="1002" name="B"/>
          <p:cNvSpPr>
            <a:spLocks noGrp="1"/>
          </p:cNvSpPr>
          <p:nvPr>
            <p:ph type="body" sz="quarter" idx="22"/>
          </p:nvPr>
        </p:nvSpPr>
        <p:spPr>
          <a:xfrm>
            <a:off x="407642" y="3354232"/>
            <a:ext cx="257638" cy="343517"/>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B</a:t>
            </a:r>
          </a:p>
        </p:txBody>
      </p:sp>
      <p:sp>
        <p:nvSpPr>
          <p:cNvPr id="1003" name="C"/>
          <p:cNvSpPr>
            <a:spLocks noGrp="1"/>
          </p:cNvSpPr>
          <p:nvPr>
            <p:ph type="body" sz="quarter" idx="23"/>
          </p:nvPr>
        </p:nvSpPr>
        <p:spPr>
          <a:xfrm>
            <a:off x="407642" y="4077614"/>
            <a:ext cx="257638" cy="343516"/>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C</a:t>
            </a:r>
          </a:p>
        </p:txBody>
      </p:sp>
      <p:sp>
        <p:nvSpPr>
          <p:cNvPr id="1004" name="D"/>
          <p:cNvSpPr>
            <a:spLocks noGrp="1"/>
          </p:cNvSpPr>
          <p:nvPr>
            <p:ph type="body" sz="quarter" idx="24"/>
          </p:nvPr>
        </p:nvSpPr>
        <p:spPr>
          <a:xfrm>
            <a:off x="407642" y="4800995"/>
            <a:ext cx="257638" cy="343516"/>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D</a:t>
            </a:r>
          </a:p>
        </p:txBody>
      </p:sp>
      <p:sp>
        <p:nvSpPr>
          <p:cNvPr id="1005" name="Placeholder--transNeutralUHD.png"/>
          <p:cNvSpPr>
            <a:spLocks noGrp="1"/>
          </p:cNvSpPr>
          <p:nvPr>
            <p:ph type="pic" sz="half" idx="25"/>
          </p:nvPr>
        </p:nvSpPr>
        <p:spPr>
          <a:xfrm>
            <a:off x="4017354" y="1694307"/>
            <a:ext cx="3991850" cy="3337712"/>
          </a:xfrm>
          <a:prstGeom prst="rect">
            <a:avLst/>
          </a:prstGeom>
          <a:ln w="3175">
            <a:solidFill>
              <a:srgbClr val="000000"/>
            </a:solidFill>
          </a:ln>
        </p:spPr>
        <p:txBody>
          <a:bodyPr lIns="91439" tIns="45719" rIns="91439" bIns="45719" anchor="t">
            <a:noAutofit/>
          </a:bodyPr>
          <a:lstStyle/>
          <a:p>
            <a:endParaRPr dirty="0"/>
          </a:p>
        </p:txBody>
      </p:sp>
      <p:sp>
        <p:nvSpPr>
          <p:cNvPr id="10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5930052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Mockup Details - MacBook Left">
    <p:spTree>
      <p:nvGrpSpPr>
        <p:cNvPr id="1" name=""/>
        <p:cNvGrpSpPr/>
        <p:nvPr/>
      </p:nvGrpSpPr>
      <p:grpSpPr>
        <a:xfrm>
          <a:off x="0" y="0"/>
          <a:ext cx="0" cy="0"/>
          <a:chOff x="0" y="0"/>
          <a:chExt cx="0" cy="0"/>
        </a:xfrm>
      </p:grpSpPr>
      <p:sp>
        <p:nvSpPr>
          <p:cNvPr id="1013" name="Line"/>
          <p:cNvSpPr/>
          <p:nvPr/>
        </p:nvSpPr>
        <p:spPr>
          <a:xfrm>
            <a:off x="6097598" y="46766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014" name="Line"/>
          <p:cNvSpPr/>
          <p:nvPr/>
        </p:nvSpPr>
        <p:spPr>
          <a:xfrm>
            <a:off x="341302" y="467668"/>
            <a:ext cx="5586040"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015" name="Rectangle"/>
          <p:cNvSpPr/>
          <p:nvPr/>
        </p:nvSpPr>
        <p:spPr>
          <a:xfrm>
            <a:off x="6097598" y="461317"/>
            <a:ext cx="126629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016" name="Line"/>
          <p:cNvSpPr/>
          <p:nvPr/>
        </p:nvSpPr>
        <p:spPr>
          <a:xfrm>
            <a:off x="6097598" y="2290118"/>
            <a:ext cx="2705177"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1017" name="Rectangle"/>
          <p:cNvSpPr/>
          <p:nvPr/>
        </p:nvSpPr>
        <p:spPr>
          <a:xfrm>
            <a:off x="6097598" y="2290118"/>
            <a:ext cx="1266826" cy="61665"/>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018" name="Line"/>
          <p:cNvSpPr/>
          <p:nvPr/>
        </p:nvSpPr>
        <p:spPr>
          <a:xfrm>
            <a:off x="6097598" y="6407795"/>
            <a:ext cx="2705177"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1019" name="Line"/>
          <p:cNvSpPr/>
          <p:nvPr/>
        </p:nvSpPr>
        <p:spPr>
          <a:xfrm>
            <a:off x="341302" y="6407795"/>
            <a:ext cx="5586040"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1020" name="Title Text"/>
          <p:cNvSpPr txBox="1">
            <a:spLocks noGrp="1"/>
          </p:cNvSpPr>
          <p:nvPr>
            <p:ph type="title"/>
          </p:nvPr>
        </p:nvSpPr>
        <p:spPr>
          <a:xfrm>
            <a:off x="6097598" y="569268"/>
            <a:ext cx="2532585" cy="1612900"/>
          </a:xfrm>
          <a:prstGeom prst="rect">
            <a:avLst/>
          </a:prstGeom>
        </p:spPr>
        <p:txBody>
          <a:bodyPr/>
          <a:lstStyle>
            <a:lvl1pPr>
              <a:defRPr sz="2700" spc="-108"/>
            </a:lvl1pPr>
          </a:lstStyle>
          <a:p>
            <a:r>
              <a:t>Title Text</a:t>
            </a:r>
          </a:p>
        </p:txBody>
      </p:sp>
      <p:pic>
        <p:nvPicPr>
          <p:cNvPr id="1021" name="MacBook-Silver-NS.png" descr="MacBook-Silver-NS.png"/>
          <p:cNvPicPr>
            <a:picLocks noChangeAspect="1"/>
          </p:cNvPicPr>
          <p:nvPr/>
        </p:nvPicPr>
        <p:blipFill>
          <a:blip r:embed="rId2"/>
          <a:stretch>
            <a:fillRect/>
          </a:stretch>
        </p:blipFill>
        <p:spPr>
          <a:xfrm>
            <a:off x="390229" y="1193054"/>
            <a:ext cx="5488164" cy="4471837"/>
          </a:xfrm>
          <a:prstGeom prst="rect">
            <a:avLst/>
          </a:prstGeom>
          <a:ln w="12700">
            <a:miter lim="400000"/>
          </a:ln>
          <a:effectLst>
            <a:outerShdw blurRad="457200" rotWithShape="0">
              <a:srgbClr val="000000">
                <a:alpha val="70800"/>
              </a:srgbClr>
            </a:outerShdw>
          </a:effectLst>
        </p:spPr>
      </p:pic>
      <p:sp>
        <p:nvSpPr>
          <p:cNvPr id="1022" name="A"/>
          <p:cNvSpPr>
            <a:spLocks noGrp="1"/>
          </p:cNvSpPr>
          <p:nvPr>
            <p:ph type="body" sz="quarter" idx="13"/>
          </p:nvPr>
        </p:nvSpPr>
        <p:spPr>
          <a:xfrm>
            <a:off x="884401" y="1949596"/>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A</a:t>
            </a:r>
          </a:p>
        </p:txBody>
      </p:sp>
      <p:sp>
        <p:nvSpPr>
          <p:cNvPr id="1023" name="B"/>
          <p:cNvSpPr>
            <a:spLocks noGrp="1"/>
          </p:cNvSpPr>
          <p:nvPr>
            <p:ph type="body" sz="quarter" idx="14"/>
          </p:nvPr>
        </p:nvSpPr>
        <p:spPr>
          <a:xfrm>
            <a:off x="884401" y="2543894"/>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B</a:t>
            </a:r>
          </a:p>
        </p:txBody>
      </p:sp>
      <p:sp>
        <p:nvSpPr>
          <p:cNvPr id="1024" name="C"/>
          <p:cNvSpPr>
            <a:spLocks noGrp="1"/>
          </p:cNvSpPr>
          <p:nvPr>
            <p:ph type="body" sz="quarter" idx="15"/>
          </p:nvPr>
        </p:nvSpPr>
        <p:spPr>
          <a:xfrm>
            <a:off x="5197961" y="1949596"/>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C</a:t>
            </a:r>
          </a:p>
        </p:txBody>
      </p:sp>
      <p:sp>
        <p:nvSpPr>
          <p:cNvPr id="1025" name="D"/>
          <p:cNvSpPr>
            <a:spLocks noGrp="1"/>
          </p:cNvSpPr>
          <p:nvPr>
            <p:ph type="body" sz="quarter" idx="16"/>
          </p:nvPr>
        </p:nvSpPr>
        <p:spPr>
          <a:xfrm>
            <a:off x="5197961" y="2543894"/>
            <a:ext cx="191093" cy="254790"/>
          </a:xfrm>
          <a:prstGeom prst="ellipse">
            <a:avLst/>
          </a:prstGeom>
          <a:solidFill>
            <a:srgbClr val="E22019"/>
          </a:solidFill>
        </p:spPr>
        <p:txBody>
          <a:bodyPr lIns="25400" tIns="25400" rIns="25400" bIns="25400">
            <a:noAutofit/>
          </a:bodyPr>
          <a:lstStyle>
            <a:lvl1pPr marL="0" indent="0" algn="ctr" defTabSz="220134">
              <a:spcBef>
                <a:spcPts val="0"/>
              </a:spcBef>
              <a:buClrTx/>
              <a:buSzTx/>
              <a:buNone/>
              <a:defRPr sz="750" b="1">
                <a:solidFill>
                  <a:srgbClr val="FFFFFF"/>
                </a:solidFill>
                <a:latin typeface="+mn-lt"/>
                <a:ea typeface="+mn-ea"/>
                <a:cs typeface="+mn-cs"/>
                <a:sym typeface="Helvetica Neue"/>
              </a:defRPr>
            </a:lvl1pPr>
          </a:lstStyle>
          <a:p>
            <a:r>
              <a:t>D</a:t>
            </a:r>
          </a:p>
        </p:txBody>
      </p:sp>
      <p:sp>
        <p:nvSpPr>
          <p:cNvPr id="1026" name="Feature Name…"/>
          <p:cNvSpPr txBox="1">
            <a:spLocks noGrp="1"/>
          </p:cNvSpPr>
          <p:nvPr>
            <p:ph type="body" sz="quarter" idx="17"/>
          </p:nvPr>
        </p:nvSpPr>
        <p:spPr>
          <a:xfrm>
            <a:off x="6535692" y="2618640"/>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27" name="Feature Name…"/>
          <p:cNvSpPr txBox="1">
            <a:spLocks noGrp="1"/>
          </p:cNvSpPr>
          <p:nvPr>
            <p:ph type="body" sz="quarter" idx="18"/>
          </p:nvPr>
        </p:nvSpPr>
        <p:spPr>
          <a:xfrm>
            <a:off x="6535692" y="3345947"/>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28" name="Feature Name…"/>
          <p:cNvSpPr txBox="1">
            <a:spLocks noGrp="1"/>
          </p:cNvSpPr>
          <p:nvPr>
            <p:ph type="body" sz="quarter" idx="19"/>
          </p:nvPr>
        </p:nvSpPr>
        <p:spPr>
          <a:xfrm>
            <a:off x="6535692" y="4069328"/>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29" name="Feature Name…"/>
          <p:cNvSpPr txBox="1">
            <a:spLocks noGrp="1"/>
          </p:cNvSpPr>
          <p:nvPr>
            <p:ph type="body" sz="quarter" idx="20"/>
          </p:nvPr>
        </p:nvSpPr>
        <p:spPr>
          <a:xfrm>
            <a:off x="6535692" y="4792709"/>
            <a:ext cx="2006770" cy="1716709"/>
          </a:xfrm>
          <a:prstGeom prst="rect">
            <a:avLst/>
          </a:prstGeom>
        </p:spPr>
        <p:txBody>
          <a:bodyPr lIns="27093" tIns="27093" rIns="27093" bIns="27093" anchor="t">
            <a:spAutoFit/>
          </a:bodyPr>
          <a:lstStyle>
            <a:lvl1pPr marL="0" indent="0" defTabSz="293511">
              <a:spcBef>
                <a:spcPts val="0"/>
              </a:spcBef>
              <a:buClrTx/>
              <a:buSzTx/>
              <a:buNone/>
              <a:defRPr sz="2000" b="1" spc="168">
                <a:latin typeface="+mn-lt"/>
                <a:ea typeface="+mn-ea"/>
                <a:cs typeface="+mn-cs"/>
                <a:sym typeface="Helvetica Neue"/>
              </a:defRPr>
            </a:lvl1pPr>
          </a:lstStyle>
          <a:p>
            <a:pPr marL="0" indent="0" defTabSz="587022">
              <a:spcBef>
                <a:spcPts val="400"/>
              </a:spcBef>
              <a:buClrTx/>
              <a:buSzTx/>
              <a:buNone/>
              <a:defRPr sz="2400" b="1" spc="168">
                <a:latin typeface="+mn-lt"/>
                <a:ea typeface="+mn-ea"/>
                <a:cs typeface="+mn-cs"/>
                <a:sym typeface="Helvetica Neue"/>
              </a:defRPr>
            </a:pPr>
            <a:r>
              <a:t>Feature Name</a:t>
            </a:r>
          </a:p>
          <a:p>
            <a:pPr marL="0" indent="0" defTabSz="587022">
              <a:spcBef>
                <a:spcPts val="0"/>
              </a:spcBef>
              <a:buClrTx/>
              <a:buSzTx/>
              <a:buNone/>
              <a:defRPr sz="2000">
                <a:latin typeface="+mn-lt"/>
                <a:ea typeface="+mn-ea"/>
                <a:cs typeface="+mn-cs"/>
                <a:sym typeface="Helvetica Neue"/>
              </a:defRPr>
            </a:pPr>
            <a:r>
              <a:t>Feature Description Text</a:t>
            </a:r>
          </a:p>
        </p:txBody>
      </p:sp>
      <p:sp>
        <p:nvSpPr>
          <p:cNvPr id="1030" name="A"/>
          <p:cNvSpPr>
            <a:spLocks noGrp="1"/>
          </p:cNvSpPr>
          <p:nvPr>
            <p:ph type="body" sz="quarter" idx="21"/>
          </p:nvPr>
        </p:nvSpPr>
        <p:spPr>
          <a:xfrm>
            <a:off x="6164015" y="2630852"/>
            <a:ext cx="257638" cy="343517"/>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A</a:t>
            </a:r>
          </a:p>
        </p:txBody>
      </p:sp>
      <p:sp>
        <p:nvSpPr>
          <p:cNvPr id="1031" name="B"/>
          <p:cNvSpPr>
            <a:spLocks noGrp="1"/>
          </p:cNvSpPr>
          <p:nvPr>
            <p:ph type="body" sz="quarter" idx="22"/>
          </p:nvPr>
        </p:nvSpPr>
        <p:spPr>
          <a:xfrm>
            <a:off x="6164015" y="3354232"/>
            <a:ext cx="257638" cy="343517"/>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B</a:t>
            </a:r>
          </a:p>
        </p:txBody>
      </p:sp>
      <p:sp>
        <p:nvSpPr>
          <p:cNvPr id="1032" name="C"/>
          <p:cNvSpPr>
            <a:spLocks noGrp="1"/>
          </p:cNvSpPr>
          <p:nvPr>
            <p:ph type="body" sz="quarter" idx="23"/>
          </p:nvPr>
        </p:nvSpPr>
        <p:spPr>
          <a:xfrm>
            <a:off x="6164015" y="4077614"/>
            <a:ext cx="257638" cy="343516"/>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C</a:t>
            </a:r>
          </a:p>
        </p:txBody>
      </p:sp>
      <p:sp>
        <p:nvSpPr>
          <p:cNvPr id="1033" name="D"/>
          <p:cNvSpPr>
            <a:spLocks noGrp="1"/>
          </p:cNvSpPr>
          <p:nvPr>
            <p:ph type="body" sz="quarter" idx="24"/>
          </p:nvPr>
        </p:nvSpPr>
        <p:spPr>
          <a:xfrm>
            <a:off x="6164015" y="4800995"/>
            <a:ext cx="257638" cy="343516"/>
          </a:xfrm>
          <a:prstGeom prst="ellipse">
            <a:avLst/>
          </a:prstGeom>
          <a:solidFill>
            <a:srgbClr val="E22019"/>
          </a:solidFill>
        </p:spPr>
        <p:txBody>
          <a:bodyPr lIns="0" tIns="0" rIns="0" bIns="0">
            <a:noAutofit/>
          </a:bodyPr>
          <a:lstStyle>
            <a:lvl1pPr marL="0" indent="0" algn="ctr">
              <a:spcBef>
                <a:spcPts val="0"/>
              </a:spcBef>
              <a:buClrTx/>
              <a:buSzTx/>
              <a:buNone/>
              <a:defRPr sz="900" b="1">
                <a:solidFill>
                  <a:srgbClr val="FFFFFF"/>
                </a:solidFill>
                <a:latin typeface="+mn-lt"/>
                <a:ea typeface="+mn-ea"/>
                <a:cs typeface="+mn-cs"/>
                <a:sym typeface="Helvetica Neue"/>
              </a:defRPr>
            </a:lvl1pPr>
          </a:lstStyle>
          <a:p>
            <a:r>
              <a:t>D</a:t>
            </a:r>
          </a:p>
        </p:txBody>
      </p:sp>
      <p:sp>
        <p:nvSpPr>
          <p:cNvPr id="1034" name="Placeholder--transNeutralUHD.png"/>
          <p:cNvSpPr>
            <a:spLocks noGrp="1"/>
          </p:cNvSpPr>
          <p:nvPr>
            <p:ph type="pic" sz="half" idx="25"/>
          </p:nvPr>
        </p:nvSpPr>
        <p:spPr>
          <a:xfrm>
            <a:off x="1140804" y="1694307"/>
            <a:ext cx="3991849" cy="3337712"/>
          </a:xfrm>
          <a:prstGeom prst="rect">
            <a:avLst/>
          </a:prstGeom>
          <a:ln w="3175">
            <a:solidFill>
              <a:srgbClr val="000000"/>
            </a:solidFill>
          </a:ln>
        </p:spPr>
        <p:txBody>
          <a:bodyPr lIns="91439" tIns="45719" rIns="91439" bIns="45719" anchor="t">
            <a:noAutofit/>
          </a:bodyPr>
          <a:lstStyle/>
          <a:p>
            <a:endParaRPr dirty="0"/>
          </a:p>
        </p:txBody>
      </p:sp>
      <p:sp>
        <p:nvSpPr>
          <p:cNvPr id="103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6929015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_Title - Top">
    <p:spTree>
      <p:nvGrpSpPr>
        <p:cNvPr id="1" name=""/>
        <p:cNvGrpSpPr/>
        <p:nvPr/>
      </p:nvGrpSpPr>
      <p:grpSpPr>
        <a:xfrm>
          <a:off x="0" y="0"/>
          <a:ext cx="0" cy="0"/>
          <a:chOff x="0" y="0"/>
          <a:chExt cx="0" cy="0"/>
        </a:xfrm>
      </p:grpSpPr>
      <p:sp>
        <p:nvSpPr>
          <p:cNvPr id="1042" name="Line"/>
          <p:cNvSpPr/>
          <p:nvPr/>
        </p:nvSpPr>
        <p:spPr>
          <a:xfrm>
            <a:off x="341226" y="467668"/>
            <a:ext cx="8461549" cy="1"/>
          </a:xfrm>
          <a:prstGeom prst="line">
            <a:avLst/>
          </a:prstGeom>
          <a:ln w="25400">
            <a:solidFill>
              <a:srgbClr val="000000"/>
            </a:solidFill>
            <a:miter lim="400000"/>
          </a:ln>
        </p:spPr>
        <p:txBody>
          <a:bodyPr lIns="17145" tIns="17145" rIns="17145" bIns="17145"/>
          <a:lstStyle/>
          <a:p>
            <a:pPr>
              <a:defRPr>
                <a:latin typeface="+mn-lt"/>
                <a:ea typeface="+mn-ea"/>
                <a:cs typeface="+mn-cs"/>
                <a:sym typeface="Helvetica Neue"/>
              </a:defRPr>
            </a:pPr>
            <a:endParaRPr sz="1200" dirty="0"/>
          </a:p>
        </p:txBody>
      </p:sp>
      <p:sp>
        <p:nvSpPr>
          <p:cNvPr id="1043" name="Line"/>
          <p:cNvSpPr/>
          <p:nvPr/>
        </p:nvSpPr>
        <p:spPr>
          <a:xfrm>
            <a:off x="341226" y="6407795"/>
            <a:ext cx="8461549" cy="1"/>
          </a:xfrm>
          <a:prstGeom prst="line">
            <a:avLst/>
          </a:prstGeom>
          <a:ln w="19050">
            <a:solidFill>
              <a:srgbClr val="000000"/>
            </a:solidFill>
            <a:miter lim="400000"/>
          </a:ln>
        </p:spPr>
        <p:txBody>
          <a:bodyPr lIns="17145" tIns="17145" rIns="17145" bIns="17145"/>
          <a:lstStyle/>
          <a:p>
            <a:pPr>
              <a:defRPr>
                <a:latin typeface="+mn-lt"/>
                <a:ea typeface="+mn-ea"/>
                <a:cs typeface="+mn-cs"/>
                <a:sym typeface="Helvetica Neue"/>
              </a:defRPr>
            </a:pPr>
            <a:endParaRPr sz="1200" dirty="0"/>
          </a:p>
        </p:txBody>
      </p:sp>
      <p:sp>
        <p:nvSpPr>
          <p:cNvPr id="1044" name="Title Text"/>
          <p:cNvSpPr txBox="1">
            <a:spLocks noGrp="1"/>
          </p:cNvSpPr>
          <p:nvPr>
            <p:ph type="title"/>
          </p:nvPr>
        </p:nvSpPr>
        <p:spPr>
          <a:xfrm>
            <a:off x="341226" y="569268"/>
            <a:ext cx="6979135" cy="1612901"/>
          </a:xfrm>
          <a:prstGeom prst="rect">
            <a:avLst/>
          </a:prstGeom>
        </p:spPr>
        <p:txBody>
          <a:bodyPr/>
          <a:lstStyle/>
          <a:p>
            <a:r>
              <a:t>Title Text</a:t>
            </a:r>
          </a:p>
        </p:txBody>
      </p:sp>
      <p:sp>
        <p:nvSpPr>
          <p:cNvPr id="1045" name="Rectangle"/>
          <p:cNvSpPr/>
          <p:nvPr/>
        </p:nvSpPr>
        <p:spPr>
          <a:xfrm>
            <a:off x="341226" y="461317"/>
            <a:ext cx="198657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046" name="Line"/>
          <p:cNvSpPr/>
          <p:nvPr/>
        </p:nvSpPr>
        <p:spPr>
          <a:xfrm>
            <a:off x="341225" y="2290118"/>
            <a:ext cx="8461551" cy="1"/>
          </a:xfrm>
          <a:prstGeom prst="line">
            <a:avLst/>
          </a:prstGeom>
          <a:ln w="25400">
            <a:solidFill>
              <a:srgbClr val="000000"/>
            </a:solidFill>
            <a:miter lim="400000"/>
          </a:ln>
        </p:spPr>
        <p:txBody>
          <a:bodyPr lIns="17145" tIns="17145" rIns="17145" bIns="17145"/>
          <a:lstStyle/>
          <a:p>
            <a:pPr>
              <a:defRPr>
                <a:latin typeface="+mn-lt"/>
                <a:ea typeface="+mn-ea"/>
                <a:cs typeface="+mn-cs"/>
                <a:sym typeface="Helvetica Neue"/>
              </a:defRPr>
            </a:pPr>
            <a:endParaRPr sz="1200" dirty="0"/>
          </a:p>
        </p:txBody>
      </p:sp>
      <p:sp>
        <p:nvSpPr>
          <p:cNvPr id="1047" name="Rectangle"/>
          <p:cNvSpPr/>
          <p:nvPr/>
        </p:nvSpPr>
        <p:spPr>
          <a:xfrm>
            <a:off x="341226" y="2290118"/>
            <a:ext cx="1985964" cy="61666"/>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048" name="Slide Number"/>
          <p:cNvSpPr txBox="1">
            <a:spLocks noGrp="1"/>
          </p:cNvSpPr>
          <p:nvPr>
            <p:ph type="sldNum" sz="quarter" idx="2"/>
          </p:nvPr>
        </p:nvSpPr>
        <p:spPr>
          <a:xfrm>
            <a:off x="8594385" y="6434438"/>
            <a:ext cx="208390" cy="196079"/>
          </a:xfrm>
          <a:prstGeom prst="rect">
            <a:avLst/>
          </a:prstGeom>
        </p:spPr>
        <p:txBody>
          <a:bodyPr wrap="none"/>
          <a:lstStyle/>
          <a:p>
            <a:fld id="{86CB4B4D-7CA3-9044-876B-883B54F8677D}" type="slidenum">
              <a:t>‹#›</a:t>
            </a:fld>
            <a:endParaRPr dirty="0"/>
          </a:p>
        </p:txBody>
      </p:sp>
    </p:spTree>
    <p:extLst>
      <p:ext uri="{BB962C8B-B14F-4D97-AF65-F5344CB8AC3E}">
        <p14:creationId xmlns:p14="http://schemas.microsoft.com/office/powerpoint/2010/main" val="43280716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1055" name="Line"/>
          <p:cNvSpPr/>
          <p:nvPr/>
        </p:nvSpPr>
        <p:spPr>
          <a:xfrm>
            <a:off x="341226" y="467668"/>
            <a:ext cx="8461549" cy="1"/>
          </a:xfrm>
          <a:prstGeom prst="line">
            <a:avLst/>
          </a:prstGeom>
          <a:ln w="25400">
            <a:solidFill>
              <a:srgbClr val="000000"/>
            </a:solidFill>
            <a:miter lim="400000"/>
          </a:ln>
        </p:spPr>
        <p:txBody>
          <a:bodyPr lIns="17145" tIns="17145" rIns="17145" bIns="17145"/>
          <a:lstStyle/>
          <a:p>
            <a:pPr>
              <a:defRPr>
                <a:latin typeface="+mn-lt"/>
                <a:ea typeface="+mn-ea"/>
                <a:cs typeface="+mn-cs"/>
                <a:sym typeface="Helvetica Neue"/>
              </a:defRPr>
            </a:pPr>
            <a:endParaRPr sz="1200" dirty="0"/>
          </a:p>
        </p:txBody>
      </p:sp>
      <p:sp>
        <p:nvSpPr>
          <p:cNvPr id="1056" name="Line"/>
          <p:cNvSpPr/>
          <p:nvPr/>
        </p:nvSpPr>
        <p:spPr>
          <a:xfrm>
            <a:off x="341226" y="6407795"/>
            <a:ext cx="8461549" cy="1"/>
          </a:xfrm>
          <a:prstGeom prst="line">
            <a:avLst/>
          </a:prstGeom>
          <a:ln w="19050">
            <a:solidFill>
              <a:srgbClr val="000000"/>
            </a:solidFill>
            <a:miter lim="400000"/>
          </a:ln>
        </p:spPr>
        <p:txBody>
          <a:bodyPr lIns="17145" tIns="17145" rIns="17145" bIns="17145"/>
          <a:lstStyle/>
          <a:p>
            <a:pPr>
              <a:defRPr>
                <a:latin typeface="+mn-lt"/>
                <a:ea typeface="+mn-ea"/>
                <a:cs typeface="+mn-cs"/>
                <a:sym typeface="Helvetica Neue"/>
              </a:defRPr>
            </a:pPr>
            <a:endParaRPr sz="1200" dirty="0"/>
          </a:p>
        </p:txBody>
      </p:sp>
      <p:sp>
        <p:nvSpPr>
          <p:cNvPr id="1057" name="Rectangle"/>
          <p:cNvSpPr/>
          <p:nvPr/>
        </p:nvSpPr>
        <p:spPr>
          <a:xfrm>
            <a:off x="341226" y="461317"/>
            <a:ext cx="1986573"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1058" name="Slide Number"/>
          <p:cNvSpPr txBox="1">
            <a:spLocks noGrp="1"/>
          </p:cNvSpPr>
          <p:nvPr>
            <p:ph type="sldNum" sz="quarter" idx="2"/>
          </p:nvPr>
        </p:nvSpPr>
        <p:spPr>
          <a:xfrm>
            <a:off x="8594385" y="6434438"/>
            <a:ext cx="208390" cy="196079"/>
          </a:xfrm>
          <a:prstGeom prst="rect">
            <a:avLst/>
          </a:prstGeom>
        </p:spPr>
        <p:txBody>
          <a:bodyPr wrap="none"/>
          <a:lstStyle/>
          <a:p>
            <a:fld id="{86CB4B4D-7CA3-9044-876B-883B54F8677D}" type="slidenum">
              <a:t>‹#›</a:t>
            </a:fld>
            <a:endParaRPr dirty="0"/>
          </a:p>
        </p:txBody>
      </p:sp>
    </p:spTree>
    <p:extLst>
      <p:ext uri="{BB962C8B-B14F-4D97-AF65-F5344CB8AC3E}">
        <p14:creationId xmlns:p14="http://schemas.microsoft.com/office/powerpoint/2010/main" val="70076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742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266825"/>
            <a:ext cx="4135438"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188" y="1266825"/>
            <a:ext cx="4135437"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9438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71371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98929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00305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32149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50019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6199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67965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54237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99540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443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153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CEB7-1CC2-462D-9D46-9C447A272B34}"/>
              </a:ext>
            </a:extLst>
          </p:cNvPr>
          <p:cNvSpPr>
            <a:spLocks noGrp="1"/>
          </p:cNvSpPr>
          <p:nvPr>
            <p:ph type="title" hasCustomPrompt="1"/>
          </p:nvPr>
        </p:nvSpPr>
        <p:spPr>
          <a:xfrm>
            <a:off x="1127012" y="1411942"/>
            <a:ext cx="7388338" cy="4208930"/>
          </a:xfrm>
        </p:spPr>
        <p:txBody>
          <a:bodyPr anchor="ctr">
            <a:normAutofit/>
          </a:bodyPr>
          <a:lstStyle>
            <a:lvl1pPr>
              <a:lnSpc>
                <a:spcPts val="3525"/>
              </a:lnSpc>
              <a:spcBef>
                <a:spcPts val="900"/>
              </a:spcBef>
              <a:defRPr sz="2700">
                <a:latin typeface="Scto Grotesk A Regular" panose="020B0505030101010101" pitchFamily="34" charset="0"/>
              </a:defRPr>
            </a:lvl1pPr>
          </a:lstStyle>
          <a:p>
            <a:r>
              <a:rPr lang="en-US" dirty="0"/>
              <a:t>Transitional copy here</a:t>
            </a:r>
          </a:p>
        </p:txBody>
      </p:sp>
      <p:grpSp>
        <p:nvGrpSpPr>
          <p:cNvPr id="3" name="Group">
            <a:extLst>
              <a:ext uri="{FF2B5EF4-FFF2-40B4-BE49-F238E27FC236}">
                <a16:creationId xmlns:a16="http://schemas.microsoft.com/office/drawing/2014/main" id="{8572A4A5-961C-4F01-8123-0662B34D5EDA}"/>
              </a:ext>
            </a:extLst>
          </p:cNvPr>
          <p:cNvGrpSpPr/>
          <p:nvPr userDrawn="1"/>
        </p:nvGrpSpPr>
        <p:grpSpPr>
          <a:xfrm>
            <a:off x="294833" y="611564"/>
            <a:ext cx="955046" cy="175048"/>
            <a:chOff x="-510239" y="-43670"/>
            <a:chExt cx="2546786" cy="350093"/>
          </a:xfrm>
        </p:grpSpPr>
        <p:sp>
          <p:nvSpPr>
            <p:cNvPr id="4" name="Rectangle">
              <a:extLst>
                <a:ext uri="{FF2B5EF4-FFF2-40B4-BE49-F238E27FC236}">
                  <a16:creationId xmlns:a16="http://schemas.microsoft.com/office/drawing/2014/main" id="{F0DDFAA4-0001-48A9-8D4F-4B0F8EA56DB9}"/>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5" name="HARVARD GSS">
              <a:extLst>
                <a:ext uri="{FF2B5EF4-FFF2-40B4-BE49-F238E27FC236}">
                  <a16:creationId xmlns:a16="http://schemas.microsoft.com/office/drawing/2014/main" id="{314BF7A4-27B4-4782-8A1F-18F8D3BB8EB0}"/>
                </a:ext>
              </a:extLst>
            </p:cNvPr>
            <p:cNvSpPr txBox="1"/>
            <p:nvPr/>
          </p:nvSpPr>
          <p:spPr>
            <a:xfrm>
              <a:off x="-510239" y="-43670"/>
              <a:ext cx="2546786" cy="3500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r>
                <a:rPr sz="432" dirty="0"/>
                <a:t>HARVARD GSS</a:t>
              </a:r>
            </a:p>
          </p:txBody>
        </p:sp>
      </p:grpSp>
      <p:sp>
        <p:nvSpPr>
          <p:cNvPr id="6" name="Text Placeholder 21">
            <a:extLst>
              <a:ext uri="{FF2B5EF4-FFF2-40B4-BE49-F238E27FC236}">
                <a16:creationId xmlns:a16="http://schemas.microsoft.com/office/drawing/2014/main" id="{CC1E65E6-BA9A-4ED7-BECC-F6433D6542F0}"/>
              </a:ext>
            </a:extLst>
          </p:cNvPr>
          <p:cNvSpPr>
            <a:spLocks noGrp="1"/>
          </p:cNvSpPr>
          <p:nvPr>
            <p:ph type="body" sz="quarter" idx="17" hasCustomPrompt="1"/>
          </p:nvPr>
        </p:nvSpPr>
        <p:spPr>
          <a:xfrm>
            <a:off x="1126927" y="537907"/>
            <a:ext cx="7388424" cy="518465"/>
          </a:xfrm>
        </p:spPr>
        <p:txBody>
          <a:bodyPr>
            <a:normAutofit/>
          </a:bodyPr>
          <a:lstStyle>
            <a:lvl1pPr marL="0" marR="0" indent="0" algn="l" defTabSz="342900" rtl="0" eaLnBrk="1" fontAlgn="auto" latinLnBrk="0" hangingPunct="1">
              <a:lnSpc>
                <a:spcPts val="1350"/>
              </a:lnSpc>
              <a:spcBef>
                <a:spcPts val="675"/>
              </a:spcBef>
              <a:spcAft>
                <a:spcPts val="1125"/>
              </a:spcAft>
              <a:buClr>
                <a:srgbClr val="FF6D2C"/>
              </a:buClr>
              <a:buSzTx/>
              <a:buFont typeface="Arial" panose="020B0604020202020204" pitchFamily="34" charset="0"/>
              <a:buNone/>
              <a:tabLst/>
              <a:defRPr sz="900" cap="all" spc="113" baseline="0">
                <a:solidFill>
                  <a:srgbClr val="3F5766"/>
                </a:solidFill>
                <a:latin typeface="Copy Bold" panose="02010603030202020004" pitchFamily="2" charset="0"/>
              </a:defRPr>
            </a:lvl1pPr>
          </a:lstStyle>
          <a:p>
            <a:pPr marL="0" marR="0" lvl="0" indent="0" algn="l" defTabSz="342900" rtl="0" eaLnBrk="1" fontAlgn="auto" latinLnBrk="0" hangingPunct="1">
              <a:lnSpc>
                <a:spcPts val="2250"/>
              </a:lnSpc>
              <a:spcBef>
                <a:spcPts val="675"/>
              </a:spcBef>
              <a:spcAft>
                <a:spcPts val="1125"/>
              </a:spcAft>
              <a:buClr>
                <a:srgbClr val="FF6D2C"/>
              </a:buClr>
              <a:buSzTx/>
              <a:buFont typeface="Arial" panose="020B0604020202020204" pitchFamily="34" charset="0"/>
              <a:buNone/>
              <a:tabLst/>
              <a:defRPr/>
            </a:pPr>
            <a:r>
              <a:rPr lang="en-US" dirty="0"/>
              <a:t>CLICK TO ADD TEXT</a:t>
            </a:r>
          </a:p>
        </p:txBody>
      </p:sp>
      <p:sp>
        <p:nvSpPr>
          <p:cNvPr id="7" name="Rectangle 6">
            <a:extLst>
              <a:ext uri="{FF2B5EF4-FFF2-40B4-BE49-F238E27FC236}">
                <a16:creationId xmlns:a16="http://schemas.microsoft.com/office/drawing/2014/main" id="{A23CBDF1-A024-4115-8399-E73A18CDF6F8}"/>
              </a:ext>
            </a:extLst>
          </p:cNvPr>
          <p:cNvSpPr/>
          <p:nvPr userDrawn="1"/>
        </p:nvSpPr>
        <p:spPr>
          <a:xfrm>
            <a:off x="448021" y="5975524"/>
            <a:ext cx="290465" cy="185820"/>
          </a:xfrm>
          <a:prstGeom prst="rect">
            <a:avLst/>
          </a:prstGeom>
        </p:spPr>
        <p:txBody>
          <a:bodyPr wrap="none">
            <a:spAutoFit/>
          </a:bodyPr>
          <a:lstStyle/>
          <a:p>
            <a:fld id="{F63CC420-77E3-7A46-967F-E16AD9080251}" type="slidenum">
              <a:rPr kumimoji="0" lang="en-US" sz="675" b="0" i="0" u="none" strike="noStrike" cap="none" spc="0" normalizeH="0" baseline="0" smtClean="0">
                <a:ln>
                  <a:noFill/>
                </a:ln>
                <a:solidFill>
                  <a:srgbClr val="7B9AAD"/>
                </a:solidFill>
                <a:effectLst/>
                <a:uFillTx/>
                <a:latin typeface="Copy Bold" panose="02010603030202020004" pitchFamily="2" charset="0"/>
                <a:ea typeface="+mn-ea"/>
                <a:cs typeface="+mn-cs"/>
                <a:sym typeface="Scto Grotesk A Regular"/>
              </a:rPr>
              <a:t>‹#›</a:t>
            </a:fld>
            <a:endParaRPr lang="en-US" sz="675" dirty="0">
              <a:solidFill>
                <a:srgbClr val="7B9AAD"/>
              </a:solidFill>
              <a:latin typeface="Copy Bold" panose="02010603030202020004" pitchFamily="2" charset="0"/>
            </a:endParaRPr>
          </a:p>
        </p:txBody>
      </p:sp>
      <p:sp>
        <p:nvSpPr>
          <p:cNvPr id="8" name="Text Placeholder 21">
            <a:extLst>
              <a:ext uri="{FF2B5EF4-FFF2-40B4-BE49-F238E27FC236}">
                <a16:creationId xmlns:a16="http://schemas.microsoft.com/office/drawing/2014/main" id="{870D6014-BEE2-4A45-ADC5-5ABA110F2536}"/>
              </a:ext>
            </a:extLst>
          </p:cNvPr>
          <p:cNvSpPr txBox="1">
            <a:spLocks/>
          </p:cNvSpPr>
          <p:nvPr userDrawn="1"/>
        </p:nvSpPr>
        <p:spPr>
          <a:xfrm>
            <a:off x="1137685" y="6206595"/>
            <a:ext cx="7388424" cy="473075"/>
          </a:xfrm>
          <a:prstGeom prst="rect">
            <a:avLst/>
          </a:prstGeom>
        </p:spPr>
        <p:txBody>
          <a:bodyPr>
            <a:normAutofit fontScale="25000" lnSpcReduction="20000"/>
          </a:bodyPr>
          <a:lstStyle>
            <a:lvl1pPr marL="0" marR="0" indent="0" algn="l" defTabSz="914400" rtl="0" eaLnBrk="1" fontAlgn="auto" latinLnBrk="0" hangingPunct="1">
              <a:lnSpc>
                <a:spcPts val="6000"/>
              </a:lnSpc>
              <a:spcBef>
                <a:spcPts val="1800"/>
              </a:spcBef>
              <a:spcAft>
                <a:spcPts val="3000"/>
              </a:spcAft>
              <a:buClr>
                <a:srgbClr val="FF6D2C"/>
              </a:buClr>
              <a:buSzTx/>
              <a:buFont typeface="Arial" panose="020B0604020202020204" pitchFamily="34" charset="0"/>
              <a:buNone/>
              <a:tabLst/>
              <a:defRPr sz="1800" kern="1200" spc="0" baseline="0">
                <a:solidFill>
                  <a:srgbClr val="A7A09A"/>
                </a:solidFill>
                <a:latin typeface="+mj-lt"/>
                <a:ea typeface="+mn-ea"/>
                <a:cs typeface="+mn-cs"/>
              </a:defRPr>
            </a:lvl1pPr>
            <a:lvl2pPr marL="6858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2pPr>
            <a:lvl3pPr marL="11430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3pPr>
            <a:lvl4pPr marL="16002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4pPr>
            <a:lvl5pPr marL="20574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latin typeface="Copy Bold" panose="02010603030202020004" pitchFamily="2" charset="0"/>
              </a:rPr>
              <a:t>Partnering for international success</a:t>
            </a:r>
          </a:p>
        </p:txBody>
      </p:sp>
    </p:spTree>
    <p:extLst>
      <p:ext uri="{BB962C8B-B14F-4D97-AF65-F5344CB8AC3E}">
        <p14:creationId xmlns:p14="http://schemas.microsoft.com/office/powerpoint/2010/main" val="36994089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Neutral Background Layout">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F5FCB3-C33E-374B-AA56-CC51A097C9F7}"/>
              </a:ext>
            </a:extLst>
          </p:cNvPr>
          <p:cNvSpPr>
            <a:spLocks noGrp="1"/>
          </p:cNvSpPr>
          <p:nvPr>
            <p:ph type="body" sz="quarter" idx="11"/>
          </p:nvPr>
        </p:nvSpPr>
        <p:spPr>
          <a:xfrm>
            <a:off x="1166812" y="1429441"/>
            <a:ext cx="6899502" cy="4154931"/>
          </a:xfrm>
          <a:prstGeom prst="rect">
            <a:avLst/>
          </a:prstGeom>
        </p:spPr>
        <p:txBody>
          <a:bodyPr/>
          <a:lstStyle>
            <a:lvl1pPr marL="0" indent="0">
              <a:lnSpc>
                <a:spcPts val="2550"/>
              </a:lnSpc>
              <a:buNone/>
              <a:defRPr>
                <a:latin typeface="Scto Grotesk A Regular" panose="020B0505030101010101" pitchFamily="34" charset="0"/>
              </a:defRPr>
            </a:lvl1pPr>
          </a:lstStyle>
          <a:p>
            <a:pPr lvl="0"/>
            <a:endParaRPr lang="en-US" dirty="0"/>
          </a:p>
        </p:txBody>
      </p:sp>
      <p:grpSp>
        <p:nvGrpSpPr>
          <p:cNvPr id="6" name="Group">
            <a:extLst>
              <a:ext uri="{FF2B5EF4-FFF2-40B4-BE49-F238E27FC236}">
                <a16:creationId xmlns:a16="http://schemas.microsoft.com/office/drawing/2014/main" id="{06835674-42FC-4332-889B-03115709CD6D}"/>
              </a:ext>
            </a:extLst>
          </p:cNvPr>
          <p:cNvGrpSpPr/>
          <p:nvPr userDrawn="1"/>
        </p:nvGrpSpPr>
        <p:grpSpPr>
          <a:xfrm>
            <a:off x="294833" y="611564"/>
            <a:ext cx="955046" cy="175048"/>
            <a:chOff x="-510239" y="-43670"/>
            <a:chExt cx="2546786" cy="350093"/>
          </a:xfrm>
        </p:grpSpPr>
        <p:sp>
          <p:nvSpPr>
            <p:cNvPr id="8" name="Rectangle">
              <a:extLst>
                <a:ext uri="{FF2B5EF4-FFF2-40B4-BE49-F238E27FC236}">
                  <a16:creationId xmlns:a16="http://schemas.microsoft.com/office/drawing/2014/main" id="{F9D067ED-03CD-4D2B-9D0B-20FE22B3CA51}"/>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9" name="HARVARD GSS">
              <a:extLst>
                <a:ext uri="{FF2B5EF4-FFF2-40B4-BE49-F238E27FC236}">
                  <a16:creationId xmlns:a16="http://schemas.microsoft.com/office/drawing/2014/main" id="{83690AEB-27C1-4FD4-8E51-20A22CAE1FC1}"/>
                </a:ext>
              </a:extLst>
            </p:cNvPr>
            <p:cNvSpPr txBox="1"/>
            <p:nvPr/>
          </p:nvSpPr>
          <p:spPr>
            <a:xfrm>
              <a:off x="-510239" y="-43670"/>
              <a:ext cx="2546786" cy="3500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r>
                <a:rPr sz="432" dirty="0"/>
                <a:t>HARVARD GSS</a:t>
              </a:r>
            </a:p>
          </p:txBody>
        </p:sp>
      </p:grpSp>
      <p:sp>
        <p:nvSpPr>
          <p:cNvPr id="12" name="Text Placeholder 21">
            <a:extLst>
              <a:ext uri="{FF2B5EF4-FFF2-40B4-BE49-F238E27FC236}">
                <a16:creationId xmlns:a16="http://schemas.microsoft.com/office/drawing/2014/main" id="{7AE59310-98B3-482B-8F30-3F045ACE8FAC}"/>
              </a:ext>
            </a:extLst>
          </p:cNvPr>
          <p:cNvSpPr>
            <a:spLocks noGrp="1"/>
          </p:cNvSpPr>
          <p:nvPr>
            <p:ph type="body" sz="quarter" idx="17" hasCustomPrompt="1"/>
          </p:nvPr>
        </p:nvSpPr>
        <p:spPr>
          <a:xfrm>
            <a:off x="1126927" y="537907"/>
            <a:ext cx="7388424" cy="518465"/>
          </a:xfrm>
        </p:spPr>
        <p:txBody>
          <a:bodyPr>
            <a:normAutofit/>
          </a:bodyPr>
          <a:lstStyle>
            <a:lvl1pPr marL="0" marR="0" indent="0" algn="l" defTabSz="342900" rtl="0" eaLnBrk="1" fontAlgn="auto" latinLnBrk="0" hangingPunct="1">
              <a:lnSpc>
                <a:spcPts val="1350"/>
              </a:lnSpc>
              <a:spcBef>
                <a:spcPts val="675"/>
              </a:spcBef>
              <a:spcAft>
                <a:spcPts val="1125"/>
              </a:spcAft>
              <a:buClr>
                <a:srgbClr val="FF6D2C"/>
              </a:buClr>
              <a:buSzTx/>
              <a:buFont typeface="Arial" panose="020B0604020202020204" pitchFamily="34" charset="0"/>
              <a:buNone/>
              <a:tabLst/>
              <a:defRPr sz="900" cap="all" spc="113" baseline="0">
                <a:solidFill>
                  <a:srgbClr val="3F5766"/>
                </a:solidFill>
                <a:latin typeface="Copy Bold" panose="02010603030202020004" pitchFamily="2" charset="0"/>
              </a:defRPr>
            </a:lvl1pPr>
          </a:lstStyle>
          <a:p>
            <a:pPr marL="0" marR="0" lvl="0" indent="0" algn="l" defTabSz="342900" rtl="0" eaLnBrk="1" fontAlgn="auto" latinLnBrk="0" hangingPunct="1">
              <a:lnSpc>
                <a:spcPts val="2250"/>
              </a:lnSpc>
              <a:spcBef>
                <a:spcPts val="675"/>
              </a:spcBef>
              <a:spcAft>
                <a:spcPts val="1125"/>
              </a:spcAft>
              <a:buClr>
                <a:srgbClr val="FF6D2C"/>
              </a:buClr>
              <a:buSzTx/>
              <a:buFont typeface="Arial" panose="020B0604020202020204" pitchFamily="34" charset="0"/>
              <a:buNone/>
              <a:tabLst/>
              <a:defRPr/>
            </a:pPr>
            <a:r>
              <a:rPr lang="en-US" dirty="0"/>
              <a:t>CLICK TO ADD TEXT</a:t>
            </a:r>
          </a:p>
        </p:txBody>
      </p:sp>
      <p:sp>
        <p:nvSpPr>
          <p:cNvPr id="13" name="Text Placeholder 21">
            <a:extLst>
              <a:ext uri="{FF2B5EF4-FFF2-40B4-BE49-F238E27FC236}">
                <a16:creationId xmlns:a16="http://schemas.microsoft.com/office/drawing/2014/main" id="{FF49F17B-8A19-4D32-B46D-20348F592B03}"/>
              </a:ext>
            </a:extLst>
          </p:cNvPr>
          <p:cNvSpPr txBox="1">
            <a:spLocks/>
          </p:cNvSpPr>
          <p:nvPr userDrawn="1"/>
        </p:nvSpPr>
        <p:spPr>
          <a:xfrm>
            <a:off x="1137685" y="6206595"/>
            <a:ext cx="7388424" cy="473075"/>
          </a:xfrm>
          <a:prstGeom prst="rect">
            <a:avLst/>
          </a:prstGeom>
        </p:spPr>
        <p:txBody>
          <a:bodyPr>
            <a:normAutofit fontScale="25000" lnSpcReduction="20000"/>
          </a:bodyPr>
          <a:lstStyle>
            <a:lvl1pPr marL="0" marR="0" indent="0" algn="l" defTabSz="914400" rtl="0" eaLnBrk="1" fontAlgn="auto" latinLnBrk="0" hangingPunct="1">
              <a:lnSpc>
                <a:spcPts val="6000"/>
              </a:lnSpc>
              <a:spcBef>
                <a:spcPts val="1800"/>
              </a:spcBef>
              <a:spcAft>
                <a:spcPts val="3000"/>
              </a:spcAft>
              <a:buClr>
                <a:srgbClr val="FF6D2C"/>
              </a:buClr>
              <a:buSzTx/>
              <a:buFont typeface="Arial" panose="020B0604020202020204" pitchFamily="34" charset="0"/>
              <a:buNone/>
              <a:tabLst/>
              <a:defRPr sz="1800" kern="1200" spc="0" baseline="0">
                <a:solidFill>
                  <a:srgbClr val="A7A09A"/>
                </a:solidFill>
                <a:latin typeface="+mj-lt"/>
                <a:ea typeface="+mn-ea"/>
                <a:cs typeface="+mn-cs"/>
              </a:defRPr>
            </a:lvl1pPr>
            <a:lvl2pPr marL="6858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2pPr>
            <a:lvl3pPr marL="11430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3pPr>
            <a:lvl4pPr marL="16002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4pPr>
            <a:lvl5pPr marL="20574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latin typeface="Copy Bold" panose="02010603030202020004" pitchFamily="2" charset="0"/>
              </a:rPr>
              <a:t>Partnering for international success</a:t>
            </a:r>
          </a:p>
        </p:txBody>
      </p:sp>
      <p:sp>
        <p:nvSpPr>
          <p:cNvPr id="14" name="Rectangle 13">
            <a:extLst>
              <a:ext uri="{FF2B5EF4-FFF2-40B4-BE49-F238E27FC236}">
                <a16:creationId xmlns:a16="http://schemas.microsoft.com/office/drawing/2014/main" id="{123AD0EA-11C9-4704-9C4C-CCB981AD2D72}"/>
              </a:ext>
            </a:extLst>
          </p:cNvPr>
          <p:cNvSpPr/>
          <p:nvPr userDrawn="1"/>
        </p:nvSpPr>
        <p:spPr>
          <a:xfrm>
            <a:off x="448021" y="5975524"/>
            <a:ext cx="290465" cy="185820"/>
          </a:xfrm>
          <a:prstGeom prst="rect">
            <a:avLst/>
          </a:prstGeom>
        </p:spPr>
        <p:txBody>
          <a:bodyPr wrap="none">
            <a:spAutoFit/>
          </a:bodyPr>
          <a:lstStyle/>
          <a:p>
            <a:fld id="{F63CC420-77E3-7A46-967F-E16AD9080251}" type="slidenum">
              <a:rPr kumimoji="0" lang="en-US" sz="675" b="0" i="0" u="none" strike="noStrike" cap="none" spc="0" normalizeH="0" baseline="0" smtClean="0">
                <a:ln>
                  <a:noFill/>
                </a:ln>
                <a:solidFill>
                  <a:srgbClr val="7B9AAD"/>
                </a:solidFill>
                <a:effectLst/>
                <a:uFillTx/>
                <a:latin typeface="Copy Bold" panose="02010603030202020004" pitchFamily="2" charset="0"/>
                <a:ea typeface="+mn-ea"/>
                <a:cs typeface="+mn-cs"/>
                <a:sym typeface="Scto Grotesk A Regular"/>
              </a:rPr>
              <a:t>‹#›</a:t>
            </a:fld>
            <a:endParaRPr lang="en-US" sz="675" dirty="0">
              <a:solidFill>
                <a:srgbClr val="7B9AAD"/>
              </a:solidFill>
              <a:latin typeface="Copy Bold" panose="02010603030202020004" pitchFamily="2" charset="0"/>
            </a:endParaRPr>
          </a:p>
        </p:txBody>
      </p:sp>
    </p:spTree>
    <p:extLst>
      <p:ext uri="{BB962C8B-B14F-4D97-AF65-F5344CB8AC3E}">
        <p14:creationId xmlns:p14="http://schemas.microsoft.com/office/powerpoint/2010/main" val="2283351551"/>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Photo with Caption">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6A11778F-3588-2E4C-ACD9-4E43A7EEEFB7}"/>
              </a:ext>
            </a:extLst>
          </p:cNvPr>
          <p:cNvSpPr>
            <a:spLocks noGrp="1"/>
          </p:cNvSpPr>
          <p:nvPr>
            <p:ph type="pic" sz="quarter" idx="13"/>
          </p:nvPr>
        </p:nvSpPr>
        <p:spPr>
          <a:xfrm>
            <a:off x="1137686" y="1334659"/>
            <a:ext cx="5952950" cy="3442624"/>
          </a:xfrm>
          <a:prstGeom prst="rect">
            <a:avLst/>
          </a:prstGeom>
        </p:spPr>
        <p:txBody>
          <a:bodyPr/>
          <a:lstStyle>
            <a:lvl1pPr marL="0" indent="0">
              <a:buNone/>
              <a:defRPr/>
            </a:lvl1pPr>
          </a:lstStyle>
          <a:p>
            <a:endParaRPr lang="en-US" dirty="0"/>
          </a:p>
        </p:txBody>
      </p:sp>
      <p:grpSp>
        <p:nvGrpSpPr>
          <p:cNvPr id="13" name="Group">
            <a:extLst>
              <a:ext uri="{FF2B5EF4-FFF2-40B4-BE49-F238E27FC236}">
                <a16:creationId xmlns:a16="http://schemas.microsoft.com/office/drawing/2014/main" id="{3FFAAFFB-9F09-41F8-87A5-CD758EDF1ABE}"/>
              </a:ext>
            </a:extLst>
          </p:cNvPr>
          <p:cNvGrpSpPr/>
          <p:nvPr userDrawn="1"/>
        </p:nvGrpSpPr>
        <p:grpSpPr>
          <a:xfrm>
            <a:off x="294833" y="611564"/>
            <a:ext cx="955046" cy="175048"/>
            <a:chOff x="-510239" y="-43670"/>
            <a:chExt cx="2546786" cy="350093"/>
          </a:xfrm>
        </p:grpSpPr>
        <p:sp>
          <p:nvSpPr>
            <p:cNvPr id="14" name="Rectangle">
              <a:extLst>
                <a:ext uri="{FF2B5EF4-FFF2-40B4-BE49-F238E27FC236}">
                  <a16:creationId xmlns:a16="http://schemas.microsoft.com/office/drawing/2014/main" id="{7B78CDD1-1F7A-46B6-A01D-19DC48D99CA7}"/>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15" name="HARVARD GSS">
              <a:extLst>
                <a:ext uri="{FF2B5EF4-FFF2-40B4-BE49-F238E27FC236}">
                  <a16:creationId xmlns:a16="http://schemas.microsoft.com/office/drawing/2014/main" id="{4A487315-0F60-445C-B8D0-2D04075ABE0C}"/>
                </a:ext>
              </a:extLst>
            </p:cNvPr>
            <p:cNvSpPr txBox="1"/>
            <p:nvPr/>
          </p:nvSpPr>
          <p:spPr>
            <a:xfrm>
              <a:off x="-510239" y="-43670"/>
              <a:ext cx="2546786" cy="3500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r>
                <a:rPr sz="432" dirty="0"/>
                <a:t>HARVARD GSS</a:t>
              </a:r>
            </a:p>
          </p:txBody>
        </p:sp>
      </p:grpSp>
      <p:sp>
        <p:nvSpPr>
          <p:cNvPr id="3" name="Text Placeholder 2">
            <a:extLst>
              <a:ext uri="{FF2B5EF4-FFF2-40B4-BE49-F238E27FC236}">
                <a16:creationId xmlns:a16="http://schemas.microsoft.com/office/drawing/2014/main" id="{367676F1-0DFE-4DB5-917C-0C545CD829DF}"/>
              </a:ext>
            </a:extLst>
          </p:cNvPr>
          <p:cNvSpPr>
            <a:spLocks noGrp="1"/>
          </p:cNvSpPr>
          <p:nvPr>
            <p:ph type="body" sz="quarter" idx="18" hasCustomPrompt="1"/>
          </p:nvPr>
        </p:nvSpPr>
        <p:spPr>
          <a:xfrm>
            <a:off x="1126927" y="5188821"/>
            <a:ext cx="5297686" cy="796752"/>
          </a:xfrm>
        </p:spPr>
        <p:txBody>
          <a:bodyPr>
            <a:normAutofit/>
          </a:bodyPr>
          <a:lstStyle>
            <a:lvl1pPr marL="0" indent="0">
              <a:lnSpc>
                <a:spcPts val="1725"/>
              </a:lnSpc>
              <a:buNone/>
              <a:defRPr sz="1350">
                <a:latin typeface="Scto Grotesk A Regular" panose="020B0505030101010101" pitchFamily="34" charset="0"/>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Caption here</a:t>
            </a:r>
          </a:p>
        </p:txBody>
      </p:sp>
      <p:sp>
        <p:nvSpPr>
          <p:cNvPr id="16" name="Text Placeholder 21">
            <a:extLst>
              <a:ext uri="{FF2B5EF4-FFF2-40B4-BE49-F238E27FC236}">
                <a16:creationId xmlns:a16="http://schemas.microsoft.com/office/drawing/2014/main" id="{7F8152AC-CB93-4D5B-8C72-875E7A75E663}"/>
              </a:ext>
            </a:extLst>
          </p:cNvPr>
          <p:cNvSpPr>
            <a:spLocks noGrp="1"/>
          </p:cNvSpPr>
          <p:nvPr>
            <p:ph type="body" sz="quarter" idx="17" hasCustomPrompt="1"/>
          </p:nvPr>
        </p:nvSpPr>
        <p:spPr>
          <a:xfrm>
            <a:off x="1126927" y="537907"/>
            <a:ext cx="7388424" cy="518465"/>
          </a:xfrm>
        </p:spPr>
        <p:txBody>
          <a:bodyPr>
            <a:normAutofit/>
          </a:bodyPr>
          <a:lstStyle>
            <a:lvl1pPr marL="0" marR="0" indent="0" algn="l" defTabSz="342900" rtl="0" eaLnBrk="1" fontAlgn="auto" latinLnBrk="0" hangingPunct="1">
              <a:lnSpc>
                <a:spcPts val="1350"/>
              </a:lnSpc>
              <a:spcBef>
                <a:spcPts val="675"/>
              </a:spcBef>
              <a:spcAft>
                <a:spcPts val="1125"/>
              </a:spcAft>
              <a:buClr>
                <a:srgbClr val="FF6D2C"/>
              </a:buClr>
              <a:buSzTx/>
              <a:buFont typeface="Arial" panose="020B0604020202020204" pitchFamily="34" charset="0"/>
              <a:buNone/>
              <a:tabLst/>
              <a:defRPr sz="900" cap="all" spc="113" baseline="0">
                <a:solidFill>
                  <a:srgbClr val="3F5766"/>
                </a:solidFill>
                <a:latin typeface="Copy Bold" panose="02010603030202020004" pitchFamily="2" charset="0"/>
              </a:defRPr>
            </a:lvl1pPr>
          </a:lstStyle>
          <a:p>
            <a:pPr marL="0" marR="0" lvl="0" indent="0" algn="l" defTabSz="342900" rtl="0" eaLnBrk="1" fontAlgn="auto" latinLnBrk="0" hangingPunct="1">
              <a:lnSpc>
                <a:spcPts val="2250"/>
              </a:lnSpc>
              <a:spcBef>
                <a:spcPts val="675"/>
              </a:spcBef>
              <a:spcAft>
                <a:spcPts val="1125"/>
              </a:spcAft>
              <a:buClr>
                <a:srgbClr val="FF6D2C"/>
              </a:buClr>
              <a:buSzTx/>
              <a:buFont typeface="Arial" panose="020B0604020202020204" pitchFamily="34" charset="0"/>
              <a:buNone/>
              <a:tabLst/>
              <a:defRPr/>
            </a:pPr>
            <a:r>
              <a:rPr lang="en-US" dirty="0"/>
              <a:t>CLICK TO ADD TEXT</a:t>
            </a:r>
          </a:p>
        </p:txBody>
      </p:sp>
      <p:sp>
        <p:nvSpPr>
          <p:cNvPr id="17" name="Rectangle 16">
            <a:extLst>
              <a:ext uri="{FF2B5EF4-FFF2-40B4-BE49-F238E27FC236}">
                <a16:creationId xmlns:a16="http://schemas.microsoft.com/office/drawing/2014/main" id="{F90DF941-A291-44F9-90C4-4AA310515AED}"/>
              </a:ext>
            </a:extLst>
          </p:cNvPr>
          <p:cNvSpPr/>
          <p:nvPr userDrawn="1"/>
        </p:nvSpPr>
        <p:spPr>
          <a:xfrm>
            <a:off x="448021" y="5975524"/>
            <a:ext cx="290465" cy="185820"/>
          </a:xfrm>
          <a:prstGeom prst="rect">
            <a:avLst/>
          </a:prstGeom>
        </p:spPr>
        <p:txBody>
          <a:bodyPr wrap="none">
            <a:spAutoFit/>
          </a:bodyPr>
          <a:lstStyle/>
          <a:p>
            <a:fld id="{F63CC420-77E3-7A46-967F-E16AD9080251}" type="slidenum">
              <a:rPr kumimoji="0" lang="en-US" sz="675" b="0" i="0" u="none" strike="noStrike" cap="none" spc="0" normalizeH="0" baseline="0" smtClean="0">
                <a:ln>
                  <a:noFill/>
                </a:ln>
                <a:solidFill>
                  <a:srgbClr val="7B9AAD"/>
                </a:solidFill>
                <a:effectLst/>
                <a:uFillTx/>
                <a:latin typeface="Copy Bold" panose="02010603030202020004" pitchFamily="2" charset="0"/>
                <a:ea typeface="+mn-ea"/>
                <a:cs typeface="+mn-cs"/>
                <a:sym typeface="Scto Grotesk A Regular"/>
              </a:rPr>
              <a:t>‹#›</a:t>
            </a:fld>
            <a:endParaRPr lang="en-US" sz="675" dirty="0">
              <a:solidFill>
                <a:srgbClr val="7B9AAD"/>
              </a:solidFill>
              <a:latin typeface="Copy Bold" panose="02010603030202020004" pitchFamily="2" charset="0"/>
            </a:endParaRPr>
          </a:p>
        </p:txBody>
      </p:sp>
      <p:sp>
        <p:nvSpPr>
          <p:cNvPr id="18" name="Text Placeholder 21">
            <a:extLst>
              <a:ext uri="{FF2B5EF4-FFF2-40B4-BE49-F238E27FC236}">
                <a16:creationId xmlns:a16="http://schemas.microsoft.com/office/drawing/2014/main" id="{32164346-862E-4DB5-955B-B48D59CF08D1}"/>
              </a:ext>
            </a:extLst>
          </p:cNvPr>
          <p:cNvSpPr txBox="1">
            <a:spLocks/>
          </p:cNvSpPr>
          <p:nvPr userDrawn="1"/>
        </p:nvSpPr>
        <p:spPr>
          <a:xfrm>
            <a:off x="1137685" y="6206595"/>
            <a:ext cx="7388424" cy="473075"/>
          </a:xfrm>
          <a:prstGeom prst="rect">
            <a:avLst/>
          </a:prstGeom>
        </p:spPr>
        <p:txBody>
          <a:bodyPr>
            <a:normAutofit fontScale="25000" lnSpcReduction="20000"/>
          </a:bodyPr>
          <a:lstStyle>
            <a:lvl1pPr marL="0" marR="0" indent="0" algn="l" defTabSz="914400" rtl="0" eaLnBrk="1" fontAlgn="auto" latinLnBrk="0" hangingPunct="1">
              <a:lnSpc>
                <a:spcPts val="6000"/>
              </a:lnSpc>
              <a:spcBef>
                <a:spcPts val="1800"/>
              </a:spcBef>
              <a:spcAft>
                <a:spcPts val="3000"/>
              </a:spcAft>
              <a:buClr>
                <a:srgbClr val="FF6D2C"/>
              </a:buClr>
              <a:buSzTx/>
              <a:buFont typeface="Arial" panose="020B0604020202020204" pitchFamily="34" charset="0"/>
              <a:buNone/>
              <a:tabLst/>
              <a:defRPr sz="1800" kern="1200" spc="0" baseline="0">
                <a:solidFill>
                  <a:srgbClr val="A7A09A"/>
                </a:solidFill>
                <a:latin typeface="+mj-lt"/>
                <a:ea typeface="+mn-ea"/>
                <a:cs typeface="+mn-cs"/>
              </a:defRPr>
            </a:lvl1pPr>
            <a:lvl2pPr marL="6858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2pPr>
            <a:lvl3pPr marL="11430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3pPr>
            <a:lvl4pPr marL="16002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4pPr>
            <a:lvl5pPr marL="20574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latin typeface="Copy Bold" panose="02010603030202020004" pitchFamily="2" charset="0"/>
              </a:rPr>
              <a:t>Partnering for international success</a:t>
            </a:r>
          </a:p>
        </p:txBody>
      </p:sp>
    </p:spTree>
    <p:extLst>
      <p:ext uri="{BB962C8B-B14F-4D97-AF65-F5344CB8AC3E}">
        <p14:creationId xmlns:p14="http://schemas.microsoft.com/office/powerpoint/2010/main" val="7625222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Divider - Full Image">
    <p:bg>
      <p:bgPr>
        <a:solidFill>
          <a:srgbClr val="3F5766"/>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B8310D9F-217C-45E3-B3CF-44F07D8D6E77}"/>
              </a:ext>
            </a:extLst>
          </p:cNvPr>
          <p:cNvSpPr/>
          <p:nvPr userDrawn="1"/>
        </p:nvSpPr>
        <p:spPr>
          <a:xfrm>
            <a:off x="-258156" y="-241891"/>
            <a:ext cx="9660311" cy="7341782"/>
          </a:xfrm>
          <a:prstGeom prst="rect">
            <a:avLst/>
          </a:prstGeom>
          <a:solidFill>
            <a:schemeClr val="accent5">
              <a:lumMod val="75000"/>
              <a:alpha val="70000"/>
            </a:schemeClr>
          </a:solidFill>
          <a:ln w="12700">
            <a:miter lim="400000"/>
          </a:ln>
        </p:spPr>
        <p:txBody>
          <a:bodyPr lIns="0" tIns="0" rIns="0" bIns="0" anchor="ctr"/>
          <a:lstStyle/>
          <a:p>
            <a:pPr marL="0" indent="0" algn="ctr" defTabSz="309563">
              <a:lnSpc>
                <a:spcPct val="100000"/>
              </a:lnSpc>
              <a:spcBef>
                <a:spcPts val="0"/>
              </a:spcBef>
              <a:buFont typeface="Arial" panose="020B0604020202020204" pitchFamily="34" charset="0"/>
              <a:buNone/>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22" name="Text Placeholder 4">
            <a:extLst>
              <a:ext uri="{FF2B5EF4-FFF2-40B4-BE49-F238E27FC236}">
                <a16:creationId xmlns:a16="http://schemas.microsoft.com/office/drawing/2014/main" id="{F3F76C74-DE3F-490A-A934-0EF63AAB5D6D}"/>
              </a:ext>
            </a:extLst>
          </p:cNvPr>
          <p:cNvSpPr>
            <a:spLocks noGrp="1"/>
          </p:cNvSpPr>
          <p:nvPr>
            <p:ph type="body" sz="quarter" idx="12" hasCustomPrompt="1"/>
          </p:nvPr>
        </p:nvSpPr>
        <p:spPr>
          <a:xfrm>
            <a:off x="522685" y="5390129"/>
            <a:ext cx="4049316" cy="309155"/>
          </a:xfrm>
          <a:prstGeom prst="rect">
            <a:avLst/>
          </a:prstGeom>
        </p:spPr>
        <p:txBody>
          <a:bodyPr>
            <a:normAutofit/>
          </a:bodyPr>
          <a:lstStyle>
            <a:lvl1pPr marL="0" indent="0">
              <a:lnSpc>
                <a:spcPts val="900"/>
              </a:lnSpc>
              <a:spcBef>
                <a:spcPts val="0"/>
              </a:spcBef>
              <a:buNone/>
              <a:defRPr sz="413" cap="all" spc="94" baseline="0">
                <a:solidFill>
                  <a:schemeClr val="bg1"/>
                </a:solidFill>
              </a:defRPr>
            </a:lvl1pPr>
          </a:lstStyle>
          <a:p>
            <a:pPr lvl="0"/>
            <a:r>
              <a:rPr lang="en-US" dirty="0"/>
              <a:t>PHOTO: Click to edit image caption</a:t>
            </a:r>
          </a:p>
        </p:txBody>
      </p:sp>
      <p:grpSp>
        <p:nvGrpSpPr>
          <p:cNvPr id="23" name="Group">
            <a:extLst>
              <a:ext uri="{FF2B5EF4-FFF2-40B4-BE49-F238E27FC236}">
                <a16:creationId xmlns:a16="http://schemas.microsoft.com/office/drawing/2014/main" id="{A3DE5B09-6BE3-4F46-9805-62FE2745929C}"/>
              </a:ext>
            </a:extLst>
          </p:cNvPr>
          <p:cNvGrpSpPr/>
          <p:nvPr userDrawn="1"/>
        </p:nvGrpSpPr>
        <p:grpSpPr>
          <a:xfrm>
            <a:off x="294833" y="611564"/>
            <a:ext cx="955046" cy="175048"/>
            <a:chOff x="-510239" y="-43670"/>
            <a:chExt cx="2546786" cy="350093"/>
          </a:xfrm>
        </p:grpSpPr>
        <p:sp>
          <p:nvSpPr>
            <p:cNvPr id="24" name="Rectangle">
              <a:extLst>
                <a:ext uri="{FF2B5EF4-FFF2-40B4-BE49-F238E27FC236}">
                  <a16:creationId xmlns:a16="http://schemas.microsoft.com/office/drawing/2014/main" id="{94C5B2D7-84FE-4EC8-B326-E23539058D73}"/>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25" name="HARVARD GSS">
              <a:extLst>
                <a:ext uri="{FF2B5EF4-FFF2-40B4-BE49-F238E27FC236}">
                  <a16:creationId xmlns:a16="http://schemas.microsoft.com/office/drawing/2014/main" id="{A191105F-D7CE-4BCA-B690-FA555984625B}"/>
                </a:ext>
              </a:extLst>
            </p:cNvPr>
            <p:cNvSpPr txBox="1"/>
            <p:nvPr/>
          </p:nvSpPr>
          <p:spPr>
            <a:xfrm>
              <a:off x="-510239" y="-43670"/>
              <a:ext cx="2546786" cy="3500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r>
                <a:rPr sz="432" dirty="0"/>
                <a:t>HARVARD GSS</a:t>
              </a:r>
            </a:p>
          </p:txBody>
        </p:sp>
      </p:grpSp>
      <p:sp>
        <p:nvSpPr>
          <p:cNvPr id="26" name="Rectangle 25">
            <a:extLst>
              <a:ext uri="{FF2B5EF4-FFF2-40B4-BE49-F238E27FC236}">
                <a16:creationId xmlns:a16="http://schemas.microsoft.com/office/drawing/2014/main" id="{EBF55078-AD2E-4C50-AD64-016C10E57342}"/>
              </a:ext>
            </a:extLst>
          </p:cNvPr>
          <p:cNvSpPr/>
          <p:nvPr userDrawn="1"/>
        </p:nvSpPr>
        <p:spPr>
          <a:xfrm>
            <a:off x="448021" y="5975524"/>
            <a:ext cx="290465" cy="185820"/>
          </a:xfrm>
          <a:prstGeom prst="rect">
            <a:avLst/>
          </a:prstGeom>
        </p:spPr>
        <p:txBody>
          <a:bodyPr wrap="none">
            <a:spAutoFit/>
          </a:bodyPr>
          <a:lstStyle/>
          <a:p>
            <a:fld id="{F63CC420-77E3-7A46-967F-E16AD9080251}" type="slidenum">
              <a:rPr kumimoji="0" lang="en-US" sz="675" b="0" i="0" u="none" strike="noStrike" cap="none" spc="0" normalizeH="0" baseline="0" smtClean="0">
                <a:ln>
                  <a:noFill/>
                </a:ln>
                <a:solidFill>
                  <a:srgbClr val="7B9AAD"/>
                </a:solidFill>
                <a:effectLst/>
                <a:uFillTx/>
                <a:latin typeface="Copy Bold" panose="02010603030202020004" pitchFamily="2" charset="0"/>
                <a:ea typeface="+mn-ea"/>
                <a:cs typeface="+mn-cs"/>
                <a:sym typeface="Scto Grotesk A Regular"/>
              </a:rPr>
              <a:t>‹#›</a:t>
            </a:fld>
            <a:endParaRPr lang="en-US" sz="675" dirty="0">
              <a:solidFill>
                <a:srgbClr val="7B9AAD"/>
              </a:solidFill>
              <a:latin typeface="Copy Bold" panose="02010603030202020004" pitchFamily="2" charset="0"/>
            </a:endParaRPr>
          </a:p>
        </p:txBody>
      </p:sp>
      <p:sp>
        <p:nvSpPr>
          <p:cNvPr id="27" name="Text Placeholder 21">
            <a:extLst>
              <a:ext uri="{FF2B5EF4-FFF2-40B4-BE49-F238E27FC236}">
                <a16:creationId xmlns:a16="http://schemas.microsoft.com/office/drawing/2014/main" id="{204427C5-BD3D-4728-B541-AA0C1BD394AA}"/>
              </a:ext>
            </a:extLst>
          </p:cNvPr>
          <p:cNvSpPr txBox="1">
            <a:spLocks/>
          </p:cNvSpPr>
          <p:nvPr userDrawn="1"/>
        </p:nvSpPr>
        <p:spPr>
          <a:xfrm>
            <a:off x="1137685" y="6206595"/>
            <a:ext cx="7388424" cy="473075"/>
          </a:xfrm>
          <a:prstGeom prst="rect">
            <a:avLst/>
          </a:prstGeom>
        </p:spPr>
        <p:txBody>
          <a:bodyPr>
            <a:normAutofit fontScale="25000" lnSpcReduction="20000"/>
          </a:bodyPr>
          <a:lstStyle>
            <a:lvl1pPr marL="0" marR="0" indent="0" algn="l" defTabSz="914400" rtl="0" eaLnBrk="1" fontAlgn="auto" latinLnBrk="0" hangingPunct="1">
              <a:lnSpc>
                <a:spcPts val="6000"/>
              </a:lnSpc>
              <a:spcBef>
                <a:spcPts val="1800"/>
              </a:spcBef>
              <a:spcAft>
                <a:spcPts val="3000"/>
              </a:spcAft>
              <a:buClr>
                <a:srgbClr val="FF6D2C"/>
              </a:buClr>
              <a:buSzTx/>
              <a:buFont typeface="Arial" panose="020B0604020202020204" pitchFamily="34" charset="0"/>
              <a:buNone/>
              <a:tabLst/>
              <a:defRPr sz="1800" kern="1200" spc="0" baseline="0">
                <a:solidFill>
                  <a:srgbClr val="A7A09A"/>
                </a:solidFill>
                <a:latin typeface="+mj-lt"/>
                <a:ea typeface="+mn-ea"/>
                <a:cs typeface="+mn-cs"/>
              </a:defRPr>
            </a:lvl1pPr>
            <a:lvl2pPr marL="6858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2pPr>
            <a:lvl3pPr marL="11430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3pPr>
            <a:lvl4pPr marL="16002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4pPr>
            <a:lvl5pPr marL="20574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latin typeface="Copy Bold" panose="02010603030202020004" pitchFamily="2" charset="0"/>
              </a:rPr>
              <a:t>Partnering for international success</a:t>
            </a:r>
          </a:p>
        </p:txBody>
      </p:sp>
      <p:sp>
        <p:nvSpPr>
          <p:cNvPr id="28" name="Text Placeholder 3">
            <a:extLst>
              <a:ext uri="{FF2B5EF4-FFF2-40B4-BE49-F238E27FC236}">
                <a16:creationId xmlns:a16="http://schemas.microsoft.com/office/drawing/2014/main" id="{B56AFACF-F912-4E59-8C9E-5DF19BDC79B8}"/>
              </a:ext>
            </a:extLst>
          </p:cNvPr>
          <p:cNvSpPr>
            <a:spLocks noGrp="1"/>
          </p:cNvSpPr>
          <p:nvPr>
            <p:ph type="body" sz="quarter" idx="13" hasCustomPrompt="1"/>
          </p:nvPr>
        </p:nvSpPr>
        <p:spPr>
          <a:xfrm>
            <a:off x="486371" y="1173163"/>
            <a:ext cx="6051590" cy="3697288"/>
          </a:xfrm>
        </p:spPr>
        <p:txBody>
          <a:bodyPr anchor="ctr">
            <a:normAutofit/>
          </a:bodyPr>
          <a:lstStyle>
            <a:lvl1pPr marL="0" marR="0" indent="0" algn="l" defTabSz="342900" rtl="0" eaLnBrk="1" fontAlgn="auto" latinLnBrk="0" hangingPunct="1">
              <a:lnSpc>
                <a:spcPts val="5250"/>
              </a:lnSpc>
              <a:spcBef>
                <a:spcPts val="0"/>
              </a:spcBef>
              <a:spcAft>
                <a:spcPts val="1125"/>
              </a:spcAft>
              <a:buClr>
                <a:srgbClr val="FF6D2C"/>
              </a:buClr>
              <a:buSzTx/>
              <a:buFont typeface="Arial" panose="020B0604020202020204" pitchFamily="34" charset="0"/>
              <a:buNone/>
              <a:tabLst/>
              <a:defRPr sz="4500">
                <a:solidFill>
                  <a:schemeClr val="bg1"/>
                </a:solidFill>
                <a:latin typeface="Copy Bold" panose="02010603030202020004" pitchFamily="2" charset="0"/>
              </a:defRPr>
            </a:lvl1pPr>
          </a:lstStyle>
          <a:p>
            <a:pPr marL="0" marR="0" lvl="0" indent="0" algn="l" defTabSz="342900" rtl="0" eaLnBrk="1" fontAlgn="auto" latinLnBrk="0" hangingPunct="1">
              <a:lnSpc>
                <a:spcPts val="2250"/>
              </a:lnSpc>
              <a:spcBef>
                <a:spcPts val="0"/>
              </a:spcBef>
              <a:spcAft>
                <a:spcPts val="1125"/>
              </a:spcAft>
              <a:buClr>
                <a:srgbClr val="FF6D2C"/>
              </a:buClr>
              <a:buSzTx/>
              <a:buFont typeface="Arial" panose="020B0604020202020204" pitchFamily="34" charset="0"/>
              <a:buNone/>
              <a:tabLst/>
              <a:defRPr/>
            </a:pPr>
            <a:r>
              <a:rPr lang="en-US" dirty="0"/>
              <a:t>Who we are</a:t>
            </a:r>
          </a:p>
        </p:txBody>
      </p:sp>
    </p:spTree>
    <p:extLst>
      <p:ext uri="{BB962C8B-B14F-4D97-AF65-F5344CB8AC3E}">
        <p14:creationId xmlns:p14="http://schemas.microsoft.com/office/powerpoint/2010/main" val="6689250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4874-69E6-4DD0-BDB6-D3F5A0AF2B29}"/>
              </a:ext>
            </a:extLst>
          </p:cNvPr>
          <p:cNvSpPr>
            <a:spLocks noGrp="1"/>
          </p:cNvSpPr>
          <p:nvPr>
            <p:ph type="title"/>
          </p:nvPr>
        </p:nvSpPr>
        <p:spPr/>
        <p:txBody>
          <a:bodyPr/>
          <a:lstStyle>
            <a:lvl1pPr>
              <a:lnSpc>
                <a:spcPts val="2550"/>
              </a:lnSpc>
              <a:defRPr>
                <a:latin typeface="Scto Grotesk A Regular" panose="020B0505030101010101" pitchFamily="34" charset="0"/>
              </a:defRPr>
            </a:lvl1pPr>
          </a:lstStyle>
          <a:p>
            <a:r>
              <a:rPr lang="en-US" dirty="0"/>
              <a:t>Click to edit Master title style</a:t>
            </a:r>
          </a:p>
        </p:txBody>
      </p:sp>
      <p:grpSp>
        <p:nvGrpSpPr>
          <p:cNvPr id="7" name="Group">
            <a:extLst>
              <a:ext uri="{FF2B5EF4-FFF2-40B4-BE49-F238E27FC236}">
                <a16:creationId xmlns:a16="http://schemas.microsoft.com/office/drawing/2014/main" id="{5C69CC60-A078-461A-A946-210EB0F0BF79}"/>
              </a:ext>
            </a:extLst>
          </p:cNvPr>
          <p:cNvGrpSpPr/>
          <p:nvPr userDrawn="1"/>
        </p:nvGrpSpPr>
        <p:grpSpPr>
          <a:xfrm>
            <a:off x="294833" y="611564"/>
            <a:ext cx="955046" cy="175048"/>
            <a:chOff x="-510239" y="-43670"/>
            <a:chExt cx="2546786" cy="350093"/>
          </a:xfrm>
        </p:grpSpPr>
        <p:sp>
          <p:nvSpPr>
            <p:cNvPr id="8" name="Rectangle">
              <a:extLst>
                <a:ext uri="{FF2B5EF4-FFF2-40B4-BE49-F238E27FC236}">
                  <a16:creationId xmlns:a16="http://schemas.microsoft.com/office/drawing/2014/main" id="{0D32F01D-993E-4E4A-B7D2-FC080B8DAB62}"/>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latin typeface="Scto Grotesk A Bold" panose="020B0805030101010101" pitchFamily="34" charset="0"/>
              </a:endParaRPr>
            </a:p>
          </p:txBody>
        </p:sp>
        <p:sp>
          <p:nvSpPr>
            <p:cNvPr id="9" name="HARVARD GSS">
              <a:extLst>
                <a:ext uri="{FF2B5EF4-FFF2-40B4-BE49-F238E27FC236}">
                  <a16:creationId xmlns:a16="http://schemas.microsoft.com/office/drawing/2014/main" id="{CF553584-D8DA-46FE-80B9-7F069BBF0771}"/>
                </a:ext>
              </a:extLst>
            </p:cNvPr>
            <p:cNvSpPr txBox="1"/>
            <p:nvPr/>
          </p:nvSpPr>
          <p:spPr>
            <a:xfrm>
              <a:off x="-510239" y="-43670"/>
              <a:ext cx="2546786" cy="3500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r>
                <a:rPr sz="432" dirty="0"/>
                <a:t>HARVARD GSS</a:t>
              </a:r>
            </a:p>
          </p:txBody>
        </p:sp>
      </p:grpSp>
      <p:sp>
        <p:nvSpPr>
          <p:cNvPr id="13" name="Rectangle 12">
            <a:extLst>
              <a:ext uri="{FF2B5EF4-FFF2-40B4-BE49-F238E27FC236}">
                <a16:creationId xmlns:a16="http://schemas.microsoft.com/office/drawing/2014/main" id="{A6C78194-A4E8-445F-BB26-DBB0C4C7796A}"/>
              </a:ext>
            </a:extLst>
          </p:cNvPr>
          <p:cNvSpPr/>
          <p:nvPr userDrawn="1"/>
        </p:nvSpPr>
        <p:spPr>
          <a:xfrm>
            <a:off x="448021" y="5975524"/>
            <a:ext cx="290465" cy="185820"/>
          </a:xfrm>
          <a:prstGeom prst="rect">
            <a:avLst/>
          </a:prstGeom>
        </p:spPr>
        <p:txBody>
          <a:bodyPr wrap="none">
            <a:spAutoFit/>
          </a:bodyPr>
          <a:lstStyle/>
          <a:p>
            <a:fld id="{F63CC420-77E3-7A46-967F-E16AD9080251}" type="slidenum">
              <a:rPr kumimoji="0" lang="en-US" sz="675" b="0" i="0" u="none" strike="noStrike" cap="none" spc="0" normalizeH="0" baseline="0" smtClean="0">
                <a:ln>
                  <a:noFill/>
                </a:ln>
                <a:solidFill>
                  <a:srgbClr val="7B9AAD"/>
                </a:solidFill>
                <a:effectLst/>
                <a:uFillTx/>
                <a:latin typeface="Copy Bold" panose="02010603030202020004" pitchFamily="2" charset="0"/>
                <a:ea typeface="+mn-ea"/>
                <a:cs typeface="+mn-cs"/>
                <a:sym typeface="Scto Grotesk A Regular"/>
              </a:rPr>
              <a:t>‹#›</a:t>
            </a:fld>
            <a:endParaRPr lang="en-US" sz="675" dirty="0">
              <a:solidFill>
                <a:srgbClr val="7B9AAD"/>
              </a:solidFill>
              <a:latin typeface="Copy Bold" panose="02010603030202020004" pitchFamily="2" charset="0"/>
            </a:endParaRPr>
          </a:p>
        </p:txBody>
      </p:sp>
      <p:sp>
        <p:nvSpPr>
          <p:cNvPr id="20" name="Text Placeholder 18">
            <a:extLst>
              <a:ext uri="{FF2B5EF4-FFF2-40B4-BE49-F238E27FC236}">
                <a16:creationId xmlns:a16="http://schemas.microsoft.com/office/drawing/2014/main" id="{5D5F5C5F-3DD4-45AA-85DB-521932AF0BA1}"/>
              </a:ext>
            </a:extLst>
          </p:cNvPr>
          <p:cNvSpPr>
            <a:spLocks noGrp="1"/>
          </p:cNvSpPr>
          <p:nvPr>
            <p:ph type="body" sz="quarter" idx="11" hasCustomPrompt="1"/>
          </p:nvPr>
        </p:nvSpPr>
        <p:spPr>
          <a:xfrm>
            <a:off x="1127013" y="2562225"/>
            <a:ext cx="7409769" cy="3614738"/>
          </a:xfrm>
        </p:spPr>
        <p:txBody>
          <a:bodyPr/>
          <a:lstStyle>
            <a:lvl1pPr marL="317500" indent="-317500">
              <a:lnSpc>
                <a:spcPct val="100000"/>
              </a:lnSpc>
              <a:spcBef>
                <a:spcPts val="1200"/>
              </a:spcBef>
              <a:buClr>
                <a:srgbClr val="FF8400"/>
              </a:buClr>
              <a:buSzPct val="100000"/>
              <a:defRPr sz="3800">
                <a:latin typeface="Scto Grotesk A Regular" panose="020B0505030101010101" pitchFamily="34" charset="0"/>
              </a:defRPr>
            </a:lvl1pPr>
            <a:lvl2pPr>
              <a:defRPr>
                <a:latin typeface="Scto Grotesk A Regular" panose="020B0505030101010101" pitchFamily="34" charset="0"/>
              </a:defRPr>
            </a:lvl2pPr>
            <a:lvl3pPr>
              <a:defRPr>
                <a:latin typeface="Scto Grotesk A Regular" panose="020B0505030101010101" pitchFamily="34" charset="0"/>
              </a:defRPr>
            </a:lvl3pPr>
            <a:lvl4pPr>
              <a:defRPr>
                <a:latin typeface="Scto Grotesk A Regular" panose="020B0505030101010101" pitchFamily="34" charset="0"/>
              </a:defRPr>
            </a:lvl4pPr>
            <a:lvl5pPr>
              <a:defRPr>
                <a:latin typeface="Scto Grotesk A Regular" panose="020B0505030101010101" pitchFamily="34" charset="0"/>
              </a:defRPr>
            </a:lvl5pPr>
          </a:lstStyle>
          <a:p>
            <a:pPr marL="635000" indent="-635000">
              <a:lnSpc>
                <a:spcPct val="100000"/>
              </a:lnSpc>
              <a:spcBef>
                <a:spcPts val="2400"/>
              </a:spcBef>
              <a:buClr>
                <a:srgbClr val="FF8400"/>
              </a:buClr>
              <a:buSzPct val="100000"/>
              <a:defRPr sz="3800"/>
            </a:pPr>
            <a:r>
              <a:rPr lang="en-US" dirty="0"/>
              <a:t>First Level</a:t>
            </a:r>
          </a:p>
          <a:p>
            <a:pPr marL="409575" lvl="1" indent="-238125">
              <a:lnSpc>
                <a:spcPct val="100000"/>
              </a:lnSpc>
              <a:spcBef>
                <a:spcPts val="900"/>
              </a:spcBef>
              <a:buClr>
                <a:srgbClr val="FF8400"/>
              </a:buClr>
              <a:buSzPct val="100000"/>
              <a:defRPr sz="3800"/>
            </a:pPr>
            <a:r>
              <a:rPr lang="en-US" dirty="0"/>
              <a:t>Second Level</a:t>
            </a:r>
          </a:p>
          <a:p>
            <a:pPr marL="581025" lvl="2" indent="-238125">
              <a:lnSpc>
                <a:spcPct val="100000"/>
              </a:lnSpc>
              <a:spcBef>
                <a:spcPts val="900"/>
              </a:spcBef>
              <a:buClr>
                <a:srgbClr val="FF8400"/>
              </a:buClr>
              <a:buSzPct val="100000"/>
              <a:defRPr sz="3800"/>
            </a:pPr>
            <a:r>
              <a:rPr lang="en-US" dirty="0"/>
              <a:t>Third Level</a:t>
            </a:r>
          </a:p>
          <a:p>
            <a:pPr marL="752475" lvl="3" indent="-238125">
              <a:lnSpc>
                <a:spcPct val="100000"/>
              </a:lnSpc>
              <a:spcBef>
                <a:spcPts val="900"/>
              </a:spcBef>
              <a:buClr>
                <a:srgbClr val="FF8400"/>
              </a:buClr>
              <a:buSzPct val="100000"/>
              <a:defRPr sz="3800"/>
            </a:pPr>
            <a:r>
              <a:rPr lang="en-US" dirty="0"/>
              <a:t>Fourth Level</a:t>
            </a:r>
          </a:p>
          <a:p>
            <a:pPr marL="923925" lvl="4" indent="-238125">
              <a:lnSpc>
                <a:spcPct val="100000"/>
              </a:lnSpc>
              <a:spcBef>
                <a:spcPts val="900"/>
              </a:spcBef>
              <a:buClr>
                <a:srgbClr val="FF8400"/>
              </a:buClr>
              <a:buSzPct val="100000"/>
              <a:defRPr sz="3800"/>
            </a:pPr>
            <a:r>
              <a:rPr lang="en-US" dirty="0"/>
              <a:t>Fifth Level</a:t>
            </a:r>
          </a:p>
        </p:txBody>
      </p:sp>
      <p:sp>
        <p:nvSpPr>
          <p:cNvPr id="25" name="Text Placeholder 21">
            <a:extLst>
              <a:ext uri="{FF2B5EF4-FFF2-40B4-BE49-F238E27FC236}">
                <a16:creationId xmlns:a16="http://schemas.microsoft.com/office/drawing/2014/main" id="{E3C481B1-AB39-4CB0-AEE1-1D51FE6A4F4F}"/>
              </a:ext>
            </a:extLst>
          </p:cNvPr>
          <p:cNvSpPr>
            <a:spLocks noGrp="1"/>
          </p:cNvSpPr>
          <p:nvPr>
            <p:ph type="body" sz="quarter" idx="17" hasCustomPrompt="1"/>
          </p:nvPr>
        </p:nvSpPr>
        <p:spPr>
          <a:xfrm>
            <a:off x="1126927" y="537907"/>
            <a:ext cx="7388424" cy="518465"/>
          </a:xfrm>
        </p:spPr>
        <p:txBody>
          <a:bodyPr>
            <a:normAutofit/>
          </a:bodyPr>
          <a:lstStyle>
            <a:lvl1pPr marL="0" marR="0" indent="0" algn="l" defTabSz="342900" rtl="0" eaLnBrk="1" fontAlgn="auto" latinLnBrk="0" hangingPunct="1">
              <a:lnSpc>
                <a:spcPts val="1350"/>
              </a:lnSpc>
              <a:spcBef>
                <a:spcPts val="675"/>
              </a:spcBef>
              <a:spcAft>
                <a:spcPts val="1125"/>
              </a:spcAft>
              <a:buClr>
                <a:srgbClr val="FF6D2C"/>
              </a:buClr>
              <a:buSzTx/>
              <a:buFont typeface="Arial" panose="020B0604020202020204" pitchFamily="34" charset="0"/>
              <a:buNone/>
              <a:tabLst/>
              <a:defRPr sz="900" cap="all" spc="113" baseline="0">
                <a:solidFill>
                  <a:srgbClr val="3F5766"/>
                </a:solidFill>
                <a:latin typeface="Copy Bold" panose="02010603030202020004" pitchFamily="2" charset="0"/>
              </a:defRPr>
            </a:lvl1pPr>
          </a:lstStyle>
          <a:p>
            <a:pPr marL="0" marR="0" lvl="0" indent="0" algn="l" defTabSz="342900" rtl="0" eaLnBrk="1" fontAlgn="auto" latinLnBrk="0" hangingPunct="1">
              <a:lnSpc>
                <a:spcPts val="2250"/>
              </a:lnSpc>
              <a:spcBef>
                <a:spcPts val="675"/>
              </a:spcBef>
              <a:spcAft>
                <a:spcPts val="1125"/>
              </a:spcAft>
              <a:buClr>
                <a:srgbClr val="FF6D2C"/>
              </a:buClr>
              <a:buSzTx/>
              <a:buFont typeface="Arial" panose="020B0604020202020204" pitchFamily="34" charset="0"/>
              <a:buNone/>
              <a:tabLst/>
              <a:defRPr/>
            </a:pPr>
            <a:r>
              <a:rPr lang="en-US" dirty="0"/>
              <a:t>CLICK TO ADD TEXT</a:t>
            </a:r>
          </a:p>
        </p:txBody>
      </p:sp>
      <p:sp>
        <p:nvSpPr>
          <p:cNvPr id="26" name="Text Placeholder 21">
            <a:extLst>
              <a:ext uri="{FF2B5EF4-FFF2-40B4-BE49-F238E27FC236}">
                <a16:creationId xmlns:a16="http://schemas.microsoft.com/office/drawing/2014/main" id="{65A9C817-F220-4916-AE0F-4EA413E1564B}"/>
              </a:ext>
            </a:extLst>
          </p:cNvPr>
          <p:cNvSpPr txBox="1">
            <a:spLocks/>
          </p:cNvSpPr>
          <p:nvPr userDrawn="1"/>
        </p:nvSpPr>
        <p:spPr>
          <a:xfrm>
            <a:off x="1137685" y="6206595"/>
            <a:ext cx="7388424" cy="473075"/>
          </a:xfrm>
          <a:prstGeom prst="rect">
            <a:avLst/>
          </a:prstGeom>
        </p:spPr>
        <p:txBody>
          <a:bodyPr>
            <a:normAutofit fontScale="25000" lnSpcReduction="20000"/>
          </a:bodyPr>
          <a:lstStyle>
            <a:lvl1pPr marL="0" marR="0" indent="0" algn="l" defTabSz="914400" rtl="0" eaLnBrk="1" fontAlgn="auto" latinLnBrk="0" hangingPunct="1">
              <a:lnSpc>
                <a:spcPts val="6000"/>
              </a:lnSpc>
              <a:spcBef>
                <a:spcPts val="1800"/>
              </a:spcBef>
              <a:spcAft>
                <a:spcPts val="3000"/>
              </a:spcAft>
              <a:buClr>
                <a:srgbClr val="FF6D2C"/>
              </a:buClr>
              <a:buSzTx/>
              <a:buFont typeface="Arial" panose="020B0604020202020204" pitchFamily="34" charset="0"/>
              <a:buNone/>
              <a:tabLst/>
              <a:defRPr sz="1800" kern="1200" spc="0" baseline="0">
                <a:solidFill>
                  <a:srgbClr val="A7A09A"/>
                </a:solidFill>
                <a:latin typeface="+mj-lt"/>
                <a:ea typeface="+mn-ea"/>
                <a:cs typeface="+mn-cs"/>
              </a:defRPr>
            </a:lvl1pPr>
            <a:lvl2pPr marL="6858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2pPr>
            <a:lvl3pPr marL="11430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3pPr>
            <a:lvl4pPr marL="16002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4pPr>
            <a:lvl5pPr marL="2057400" indent="-228600" algn="l" defTabSz="914400" rtl="0" eaLnBrk="1" latinLnBrk="0" hangingPunct="1">
              <a:lnSpc>
                <a:spcPts val="6000"/>
              </a:lnSpc>
              <a:spcBef>
                <a:spcPts val="0"/>
              </a:spcBef>
              <a:spcAft>
                <a:spcPts val="3000"/>
              </a:spcAft>
              <a:buClr>
                <a:srgbClr val="FF6D2C"/>
              </a:buClr>
              <a:buFont typeface="Arial" panose="020B0604020202020204" pitchFamily="34" charset="0"/>
              <a:buChar char="•"/>
              <a:defRPr sz="4400" kern="1200">
                <a:solidFill>
                  <a:srgbClr val="5E6068"/>
                </a:solidFill>
                <a:latin typeface="Scto Grotesk A Regular" panose="020B0505030101010101"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latin typeface="Copy Bold" panose="02010603030202020004" pitchFamily="2" charset="0"/>
              </a:rPr>
              <a:t>Partnering for international success</a:t>
            </a:r>
          </a:p>
        </p:txBody>
      </p:sp>
    </p:spTree>
    <p:extLst>
      <p:ext uri="{BB962C8B-B14F-4D97-AF65-F5344CB8AC3E}">
        <p14:creationId xmlns:p14="http://schemas.microsoft.com/office/powerpoint/2010/main" val="14639248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3612049"/>
            <a:ext cx="8242663" cy="819013"/>
          </a:xfrm>
        </p:spPr>
        <p:txBody>
          <a:bodyPr anchor="b">
            <a:normAutofit/>
          </a:bodyPr>
          <a:lstStyle>
            <a:lvl1pPr algn="ctr">
              <a:defRPr sz="3600" b="1"/>
            </a:lvl1pPr>
          </a:lstStyle>
          <a:p>
            <a:r>
              <a:rPr lang="en-US"/>
              <a:t>Click to edit Master title style</a:t>
            </a:r>
            <a:endParaRPr lang="en-US" dirty="0"/>
          </a:p>
        </p:txBody>
      </p:sp>
      <p:sp>
        <p:nvSpPr>
          <p:cNvPr id="3" name="Subtitle 2"/>
          <p:cNvSpPr>
            <a:spLocks noGrp="1"/>
          </p:cNvSpPr>
          <p:nvPr>
            <p:ph type="subTitle" idx="1"/>
          </p:nvPr>
        </p:nvSpPr>
        <p:spPr>
          <a:xfrm>
            <a:off x="457199" y="4587239"/>
            <a:ext cx="8242663" cy="461898"/>
          </a:xfrm>
        </p:spPr>
        <p:txBody>
          <a:bodyPr>
            <a:norm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3E88C3E1-61B9-4404-89A5-D0AAB827AD2A}"/>
              </a:ext>
            </a:extLst>
          </p:cNvPr>
          <p:cNvSpPr/>
          <p:nvPr userDrawn="1"/>
        </p:nvSpPr>
        <p:spPr bwMode="white">
          <a:xfrm>
            <a:off x="0" y="509451"/>
            <a:ext cx="796834" cy="4441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FAB14D4-3C3F-440C-A182-807D60CFF0B3}"/>
              </a:ext>
            </a:extLst>
          </p:cNvPr>
          <p:cNvSpPr/>
          <p:nvPr userDrawn="1"/>
        </p:nvSpPr>
        <p:spPr bwMode="white">
          <a:xfrm>
            <a:off x="7049194" y="6187438"/>
            <a:ext cx="1939834" cy="6705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3">
            <a:extLst>
              <a:ext uri="{FF2B5EF4-FFF2-40B4-BE49-F238E27FC236}">
                <a16:creationId xmlns:a16="http://schemas.microsoft.com/office/drawing/2014/main" id="{9662D6E3-6B1E-4812-B608-9409E9B0E296}"/>
              </a:ext>
            </a:extLst>
          </p:cNvPr>
          <p:cNvSpPr>
            <a:spLocks noGrp="1"/>
          </p:cNvSpPr>
          <p:nvPr>
            <p:ph type="body" sz="quarter" idx="18" hasCustomPrompt="1"/>
          </p:nvPr>
        </p:nvSpPr>
        <p:spPr>
          <a:xfrm>
            <a:off x="1914650" y="5205315"/>
            <a:ext cx="5314700" cy="673480"/>
          </a:xfrm>
          <a:prstGeom prst="rect">
            <a:avLst/>
          </a:prstGeom>
        </p:spPr>
        <p:txBody>
          <a:bodyPr wrap="none" anchor="ctr" anchorCtr="1">
            <a:noAutofit/>
          </a:bodyPr>
          <a:lstStyle>
            <a:lvl1pPr algn="ctr">
              <a:buNone/>
              <a:defRPr sz="1600" cap="none" spc="0" baseline="0">
                <a:solidFill>
                  <a:schemeClr val="bg2"/>
                </a:solidFill>
              </a:defRPr>
            </a:lvl1pPr>
            <a:lvl2pPr>
              <a:buNone/>
              <a:defRPr/>
            </a:lvl2pPr>
            <a:lvl3pPr>
              <a:buNone/>
              <a:defRPr/>
            </a:lvl3pPr>
            <a:lvl4pPr>
              <a:buNone/>
              <a:defRPr/>
            </a:lvl4pPr>
            <a:lvl5pPr>
              <a:buNone/>
              <a:defRPr/>
            </a:lvl5pPr>
          </a:lstStyle>
          <a:p>
            <a:pPr marL="0" indent="0"/>
            <a:r>
              <a:rPr lang="en-US" dirty="0">
                <a:solidFill>
                  <a:srgbClr val="595959"/>
                </a:solidFill>
              </a:rPr>
              <a:t>FAS Administrative Operations</a:t>
            </a:r>
          </a:p>
          <a:p>
            <a:pPr marL="0" indent="0"/>
            <a:fld id="{747CB9C7-679B-4A38-95B8-703D6E0F6CB8}" type="datetime4">
              <a:rPr lang="en-US" smtClean="0">
                <a:solidFill>
                  <a:srgbClr val="595959"/>
                </a:solidFill>
              </a:rPr>
              <a:t>February 12, 2019</a:t>
            </a:fld>
            <a:endParaRPr lang="en-US" dirty="0">
              <a:solidFill>
                <a:srgbClr val="595959"/>
              </a:solidFill>
            </a:endParaRPr>
          </a:p>
        </p:txBody>
      </p:sp>
      <p:pic>
        <p:nvPicPr>
          <p:cNvPr id="12" name="Picture 11">
            <a:extLst>
              <a:ext uri="{FF2B5EF4-FFF2-40B4-BE49-F238E27FC236}">
                <a16:creationId xmlns:a16="http://schemas.microsoft.com/office/drawing/2014/main" id="{EEF269B0-ECA6-4BE0-9A30-DB0015E25011}"/>
              </a:ext>
            </a:extLst>
          </p:cNvPr>
          <p:cNvPicPr>
            <a:picLocks noChangeAspect="1"/>
          </p:cNvPicPr>
          <p:nvPr userDrawn="1"/>
        </p:nvPicPr>
        <p:blipFill>
          <a:blip r:embed="rId2"/>
          <a:stretch>
            <a:fillRect/>
          </a:stretch>
        </p:blipFill>
        <p:spPr>
          <a:xfrm>
            <a:off x="1914650" y="620049"/>
            <a:ext cx="5314700" cy="2845416"/>
          </a:xfrm>
          <a:prstGeom prst="rect">
            <a:avLst/>
          </a:prstGeom>
        </p:spPr>
      </p:pic>
      <p:sp>
        <p:nvSpPr>
          <p:cNvPr id="13" name="Rectangle 12">
            <a:extLst>
              <a:ext uri="{FF2B5EF4-FFF2-40B4-BE49-F238E27FC236}">
                <a16:creationId xmlns:a16="http://schemas.microsoft.com/office/drawing/2014/main" id="{30869891-1F3E-4CAA-B292-CAC630792375}"/>
              </a:ext>
            </a:extLst>
          </p:cNvPr>
          <p:cNvSpPr/>
          <p:nvPr userDrawn="1"/>
        </p:nvSpPr>
        <p:spPr bwMode="white">
          <a:xfrm>
            <a:off x="3608613" y="6237951"/>
            <a:ext cx="1939834" cy="6705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A044AD-D68E-49E6-B8BA-1784BB1B93EF}"/>
              </a:ext>
            </a:extLst>
          </p:cNvPr>
          <p:cNvSpPr/>
          <p:nvPr userDrawn="1"/>
        </p:nvSpPr>
        <p:spPr>
          <a:xfrm>
            <a:off x="0" y="6529689"/>
            <a:ext cx="9143999" cy="378823"/>
          </a:xfrm>
          <a:prstGeom prst="rect">
            <a:avLst/>
          </a:prstGeom>
          <a:gradFill flip="none" rotWithShape="1">
            <a:gsLst>
              <a:gs pos="0">
                <a:schemeClr val="tx2"/>
              </a:gs>
              <a:gs pos="0">
                <a:schemeClr val="tx2"/>
              </a:gs>
              <a:gs pos="91000">
                <a:srgbClr val="DEAFB5"/>
              </a:gs>
              <a:gs pos="76000">
                <a:srgbClr val="CB7E89"/>
              </a:gs>
              <a:gs pos="100000">
                <a:srgbClr val="A51C30">
                  <a:tint val="23500"/>
                  <a:satMod val="160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Tree>
    <p:extLst>
      <p:ext uri="{BB962C8B-B14F-4D97-AF65-F5344CB8AC3E}">
        <p14:creationId xmlns:p14="http://schemas.microsoft.com/office/powerpoint/2010/main" val="33986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A1B5F9-916C-49A5-BF44-EA4C90507D2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350556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4173584"/>
            <a:ext cx="7886700" cy="1133476"/>
          </a:xfrm>
        </p:spPr>
        <p:txBody>
          <a:bodyPr anchor="b">
            <a:normAutofit/>
          </a:bodyPr>
          <a:lstStyle>
            <a:lvl1pPr>
              <a:defRPr sz="3600" b="1"/>
            </a:lvl1pPr>
          </a:lstStyle>
          <a:p>
            <a:r>
              <a:rPr lang="en-US"/>
              <a:t>Click to edit Master title style</a:t>
            </a:r>
            <a:endParaRPr lang="en-US" dirty="0"/>
          </a:p>
        </p:txBody>
      </p:sp>
      <p:sp>
        <p:nvSpPr>
          <p:cNvPr id="3" name="Text Placeholder 2"/>
          <p:cNvSpPr>
            <a:spLocks noGrp="1"/>
          </p:cNvSpPr>
          <p:nvPr>
            <p:ph type="body" idx="1"/>
          </p:nvPr>
        </p:nvSpPr>
        <p:spPr>
          <a:xfrm>
            <a:off x="623888" y="5334048"/>
            <a:ext cx="7886700" cy="72371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Rectangle 8">
            <a:extLst>
              <a:ext uri="{FF2B5EF4-FFF2-40B4-BE49-F238E27FC236}">
                <a16:creationId xmlns:a16="http://schemas.microsoft.com/office/drawing/2014/main" id="{11CFB67B-A0E7-4B97-A810-F7D15A383BF2}"/>
              </a:ext>
            </a:extLst>
          </p:cNvPr>
          <p:cNvSpPr/>
          <p:nvPr userDrawn="1"/>
        </p:nvSpPr>
        <p:spPr bwMode="white">
          <a:xfrm>
            <a:off x="7127966" y="6134282"/>
            <a:ext cx="2016034" cy="7237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CB9B43-7C81-4387-B938-B18650208063}"/>
              </a:ext>
            </a:extLst>
          </p:cNvPr>
          <p:cNvSpPr/>
          <p:nvPr userDrawn="1"/>
        </p:nvSpPr>
        <p:spPr bwMode="white">
          <a:xfrm>
            <a:off x="0" y="509451"/>
            <a:ext cx="796834" cy="4441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834DA3B-AB1C-4E48-B774-B870BB714F72}"/>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100000">
                        <a14:foregroundMark x1="21553" y1="11845" x2="21553" y2="11845"/>
                        <a14:foregroundMark x1="24357" y1="12103" x2="24357" y2="12103"/>
                        <a14:foregroundMark x1="35800" y1="15966" x2="35800" y2="15966"/>
                        <a14:foregroundMark x1="40533" y1="14163" x2="40533" y2="14163"/>
                        <a14:foregroundMark x1="49173" y1="13562" x2="49173" y2="13562"/>
                        <a14:foregroundMark x1="55285" y1="19485" x2="55285" y2="19485"/>
                        <a14:foregroundMark x1="64522" y1="15021" x2="64522" y2="15021"/>
                        <a14:foregroundMark x1="73621" y1="13562" x2="73621" y2="13562"/>
                        <a14:foregroundMark x1="6296" y1="30558" x2="6296" y2="30558"/>
                        <a14:foregroundMark x1="11029" y1="30901" x2="11029" y2="30901"/>
                        <a14:foregroundMark x1="12730" y1="30300" x2="12730" y2="30300"/>
                        <a14:foregroundMark x1="16682" y1="29700" x2="16682" y2="29700"/>
                        <a14:foregroundMark x1="21048" y1="29700" x2="21048" y2="29700"/>
                        <a14:foregroundMark x1="24816" y1="28841" x2="24816" y2="28841"/>
                        <a14:foregroundMark x1="27803" y1="28841" x2="27803" y2="28841"/>
                        <a14:foregroundMark x1="19301" y1="29185" x2="19301" y2="29185"/>
                        <a14:foregroundMark x1="29688" y1="27468" x2="29688" y2="27468"/>
                        <a14:foregroundMark x1="34697" y1="28584" x2="34697" y2="28584"/>
                        <a14:foregroundMark x1="36719" y1="29185" x2="36719" y2="29185"/>
                        <a14:foregroundMark x1="42233" y1="29185" x2="42233" y2="29185"/>
                        <a14:foregroundMark x1="46415" y1="29442" x2="46415" y2="29442"/>
                        <a14:foregroundMark x1="49035" y1="29442" x2="49035" y2="29442"/>
                        <a14:foregroundMark x1="51654" y1="29871" x2="51654" y2="29871"/>
                        <a14:foregroundMark x1="57491" y1="30300" x2="57491" y2="30300"/>
                        <a14:foregroundMark x1="61305" y1="31416" x2="61305" y2="31416"/>
                        <a14:foregroundMark x1="70037" y1="30558" x2="70037" y2="30558"/>
                        <a14:foregroundMark x1="71002" y1="27468" x2="71002" y2="27468"/>
                        <a14:foregroundMark x1="69301" y1="33047" x2="69301" y2="33047"/>
                        <a14:foregroundMark x1="72426" y1="31245" x2="72426" y2="31245"/>
                        <a14:foregroundMark x1="75046" y1="27639" x2="75046" y2="27639"/>
                        <a14:foregroundMark x1="76471" y1="29871" x2="76471" y2="29871"/>
                        <a14:foregroundMark x1="78401" y1="29871" x2="78401" y2="29871"/>
                        <a14:foregroundMark x1="82675" y1="29871" x2="82675" y2="29871"/>
                        <a14:foregroundMark x1="86121" y1="30386" x2="86121" y2="30386"/>
                        <a14:foregroundMark x1="88787" y1="27811" x2="88787" y2="27811"/>
                        <a14:foregroundMark x1="90303" y1="28755" x2="90303" y2="28755"/>
                        <a14:foregroundMark x1="92142" y1="27554" x2="92142" y2="27554"/>
                        <a14:foregroundMark x1="93612" y1="29957" x2="93612" y2="29957"/>
                        <a14:foregroundMark x1="94991" y1="27210" x2="94991" y2="27210"/>
                        <a14:foregroundMark x1="93382" y1="32961" x2="93382" y2="32961"/>
                        <a14:foregroundMark x1="18336" y1="92876" x2="18336" y2="92876"/>
                        <a14:foregroundMark x1="21875" y1="92446" x2="21875" y2="92446"/>
                        <a14:foregroundMark x1="24035" y1="92446" x2="24035" y2="92446"/>
                        <a14:foregroundMark x1="25092" y1="91674" x2="25092" y2="91674"/>
                        <a14:foregroundMark x1="27022" y1="91502" x2="27022" y2="91502"/>
                        <a14:foregroundMark x1="28401" y1="91502" x2="28401" y2="91502"/>
                        <a14:foregroundMark x1="31801" y1="91073" x2="31801" y2="91073"/>
                        <a14:foregroundMark x1="32996" y1="90730" x2="32996" y2="90730"/>
                        <a14:foregroundMark x1="7858" y1="27382" x2="7858" y2="27382"/>
                        <a14:foregroundMark x1="34513" y1="89099" x2="34513" y2="89099"/>
                        <a14:foregroundMark x1="34605" y1="91845" x2="34605" y2="91845"/>
                        <a14:foregroundMark x1="33686" y1="94077" x2="33686" y2="94077"/>
                        <a14:foregroundMark x1="33042" y1="93734" x2="33042" y2="93734"/>
                        <a14:foregroundMark x1="36627" y1="89614" x2="36627" y2="89614"/>
                        <a14:foregroundMark x1="38649" y1="90300" x2="38649" y2="90300"/>
                        <a14:foregroundMark x1="41912" y1="93047" x2="41912" y2="93047"/>
                        <a14:foregroundMark x1="45313" y1="91502" x2="45313" y2="91502"/>
                        <a14:foregroundMark x1="47426" y1="91330" x2="47426" y2="91330"/>
                        <a14:foregroundMark x1="48713" y1="90815" x2="48713" y2="90815"/>
                        <a14:foregroundMark x1="51654" y1="91845" x2="51654" y2="91845"/>
                        <a14:foregroundMark x1="58226" y1="92017" x2="58226" y2="92017"/>
                        <a14:foregroundMark x1="59421" y1="92017" x2="59421" y2="92017"/>
                        <a14:foregroundMark x1="62270" y1="91845" x2="62270" y2="91845"/>
                        <a14:foregroundMark x1="65119" y1="91845" x2="65119" y2="91845"/>
                        <a14:foregroundMark x1="68382" y1="93047" x2="68382" y2="93047"/>
                        <a14:foregroundMark x1="71415" y1="90300" x2="71415" y2="90300"/>
                        <a14:foregroundMark x1="73529" y1="91845" x2="73529" y2="91845"/>
                        <a14:foregroundMark x1="74724" y1="91845" x2="74724" y2="91845"/>
                        <a14:foregroundMark x1="78309" y1="91845" x2="78309" y2="91845"/>
                        <a14:foregroundMark x1="82031" y1="91330" x2="82031" y2="91330"/>
                        <a14:foregroundMark x1="40395" y1="33219" x2="40395" y2="33219"/>
                        <a14:foregroundMark x1="45404" y1="27210" x2="45404" y2="27210"/>
                        <a14:foregroundMark x1="91039" y1="27382" x2="91039" y2="27382"/>
                        <a14:foregroundMark x1="80515" y1="27725" x2="80515" y2="27725"/>
                        <a14:foregroundMark x1="66039" y1="27897" x2="66039" y2="27897"/>
                        <a14:foregroundMark x1="65303" y1="27382" x2="65303" y2="27382"/>
                        <a14:foregroundMark x1="87730" y1="27382" x2="87730" y2="27382"/>
                        <a14:backgroundMark x1="33318" y1="92446" x2="33318" y2="92446"/>
                        <a14:backgroundMark x1="10248" y1="30300" x2="10248" y2="30300"/>
                        <a14:backgroundMark x1="33226" y1="30129" x2="33226" y2="30129"/>
                        <a14:backgroundMark x1="33594" y1="12361" x2="33594" y2="12361"/>
                        <a14:backgroundMark x1="57858" y1="13047" x2="57858" y2="13047"/>
                        <a14:backgroundMark x1="45404" y1="29270" x2="45404" y2="29270"/>
                        <a14:backgroundMark x1="41728" y1="30815" x2="41728" y2="30815"/>
                        <a14:backgroundMark x1="56756" y1="30644" x2="56756" y2="30644"/>
                        <a14:backgroundMark x1="17739" y1="91502" x2="17739" y2="91502"/>
                        <a14:backgroundMark x1="20772" y1="91502" x2="20772" y2="91502"/>
                        <a14:backgroundMark x1="39660" y1="90644" x2="39660" y2="90644"/>
                        <a14:backgroundMark x1="42739" y1="91502" x2="42739" y2="91502"/>
                        <a14:backgroundMark x1="57123" y1="90644" x2="57123" y2="90644"/>
                        <a14:backgroundMark x1="60248" y1="90815" x2="60248" y2="90815"/>
                        <a14:backgroundMark x1="66039" y1="90300" x2="66039" y2="90300"/>
                        <a14:backgroundMark x1="69118" y1="91502" x2="69118" y2="91502"/>
                        <a14:backgroundMark x1="75827" y1="91845" x2="75827" y2="91845"/>
                        <a14:backgroundMark x1="65395" y1="32189" x2="65395" y2="32189"/>
                      </a14:backgroundRemoval>
                    </a14:imgEffect>
                  </a14:imgLayer>
                </a14:imgProps>
              </a:ext>
            </a:extLst>
          </a:blip>
          <a:stretch>
            <a:fillRect/>
          </a:stretch>
        </p:blipFill>
        <p:spPr>
          <a:xfrm>
            <a:off x="2217808" y="1391180"/>
            <a:ext cx="4698860" cy="2515704"/>
          </a:xfrm>
          <a:prstGeom prst="rect">
            <a:avLst/>
          </a:prstGeom>
        </p:spPr>
      </p:pic>
    </p:spTree>
    <p:extLst>
      <p:ext uri="{BB962C8B-B14F-4D97-AF65-F5344CB8AC3E}">
        <p14:creationId xmlns:p14="http://schemas.microsoft.com/office/powerpoint/2010/main" val="312128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28919"/>
            <a:ext cx="3886200" cy="4848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28919"/>
            <a:ext cx="3886200" cy="4848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3B01FD-FC1D-46D7-850D-0D96E072E9BE}"/>
              </a:ext>
            </a:extLst>
          </p:cNvPr>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141444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12972A6E-0739-4EFA-B770-8186267379E1}"/>
              </a:ext>
            </a:extLst>
          </p:cNvPr>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1F5D8-BECE-42BA-8011-B15DDE230139}" type="slidenum">
              <a:rPr lang="en-US" smtClean="0"/>
              <a:pPr/>
              <a:t>‹#›</a:t>
            </a:fld>
            <a:r>
              <a:rPr lang="en-US" dirty="0"/>
              <a:t>    </a:t>
            </a:r>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231049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20574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40F56F3-000A-4BC8-A0A6-BA88030CC6B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140383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7BBE086-3924-4D8F-BD1F-CC2985BCB12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366900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F98016FA-6CE2-479C-8456-BF0A0B1D5C2F}"/>
              </a:ext>
            </a:extLst>
          </p:cNvPr>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6959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D97B1BFD-ADC3-4A08-B970-AF2A3BE55CCF}"/>
              </a:ext>
            </a:extLst>
          </p:cNvPr>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47159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E8B76F4-5D47-414C-8397-5D712854914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311400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C81A7FB-50D1-4A54-9771-03BEB16BE7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Tree>
    <p:extLst>
      <p:ext uri="{BB962C8B-B14F-4D97-AF65-F5344CB8AC3E}">
        <p14:creationId xmlns:p14="http://schemas.microsoft.com/office/powerpoint/2010/main" val="17557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0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2479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5761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02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500" y="0"/>
            <a:ext cx="2135188"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0"/>
            <a:ext cx="6254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19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p:spPr>
        <p:txBody>
          <a:bodyPr/>
          <a:lstStyle/>
          <a:p>
            <a:r>
              <a:rPr lang="en-US"/>
              <a:t>Click to edit Master title style</a:t>
            </a:r>
          </a:p>
        </p:txBody>
      </p:sp>
      <p:sp>
        <p:nvSpPr>
          <p:cNvPr id="3" name="Table Placeholder 2"/>
          <p:cNvSpPr>
            <a:spLocks noGrp="1"/>
          </p:cNvSpPr>
          <p:nvPr>
            <p:ph type="tbl" idx="1"/>
          </p:nvPr>
        </p:nvSpPr>
        <p:spPr>
          <a:xfrm>
            <a:off x="514350" y="1266825"/>
            <a:ext cx="8423275" cy="4829175"/>
          </a:xfrm>
        </p:spPr>
        <p:txBody>
          <a:bodyPr/>
          <a:lstStyle/>
          <a:p>
            <a:pPr lvl="0"/>
            <a:endParaRPr lang="en-US" noProof="0" dirty="0"/>
          </a:p>
        </p:txBody>
      </p:sp>
    </p:spTree>
    <p:extLst>
      <p:ext uri="{BB962C8B-B14F-4D97-AF65-F5344CB8AC3E}">
        <p14:creationId xmlns:p14="http://schemas.microsoft.com/office/powerpoint/2010/main" val="240704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307138"/>
            <a:ext cx="9144000" cy="5397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lnSpc>
                <a:spcPct val="100000"/>
              </a:lnSpc>
              <a:spcBef>
                <a:spcPct val="0"/>
              </a:spcBef>
              <a:defRPr/>
            </a:pPr>
            <a:endParaRPr lang="fr-FR" sz="2400" dirty="0">
              <a:solidFill>
                <a:srgbClr val="000000"/>
              </a:solidFill>
              <a:latin typeface="Times New Roman" charset="0"/>
              <a:ea typeface="ＭＳ Ｐゴシック" charset="0"/>
            </a:endParaRPr>
          </a:p>
        </p:txBody>
      </p:sp>
      <p:sp>
        <p:nvSpPr>
          <p:cNvPr id="5" name="Rectangle 3"/>
          <p:cNvSpPr>
            <a:spLocks noChangeArrowheads="1"/>
          </p:cNvSpPr>
          <p:nvPr/>
        </p:nvSpPr>
        <p:spPr bwMode="auto">
          <a:xfrm>
            <a:off x="0" y="1685925"/>
            <a:ext cx="9144000" cy="228600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lnSpc>
                <a:spcPct val="100000"/>
              </a:lnSpc>
              <a:spcBef>
                <a:spcPct val="0"/>
              </a:spcBef>
              <a:defRPr/>
            </a:pPr>
            <a:endParaRPr lang="en-US" sz="1000" dirty="0">
              <a:solidFill>
                <a:srgbClr val="000000"/>
              </a:solidFill>
              <a:latin typeface="Helvetica" charset="0"/>
              <a:ea typeface="ＭＳ Ｐゴシック" charset="0"/>
              <a:cs typeface="Arial" charset="0"/>
            </a:endParaRP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126206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Rectangle 5"/>
          <p:cNvSpPr>
            <a:spLocks noGrp="1" noChangeArrowheads="1"/>
          </p:cNvSpPr>
          <p:nvPr>
            <p:ph type="ctrTitle" sz="quarter"/>
          </p:nvPr>
        </p:nvSpPr>
        <p:spPr>
          <a:xfrm>
            <a:off x="454025" y="2032000"/>
            <a:ext cx="7772400" cy="1470025"/>
          </a:xfrm>
        </p:spPr>
        <p:txBody>
          <a:bodyPr/>
          <a:lstStyle>
            <a:lvl1pPr>
              <a:lnSpc>
                <a:spcPct val="100000"/>
              </a:lnSpc>
              <a:defRPr sz="2400" b="1">
                <a:solidFill>
                  <a:schemeClr val="bg1"/>
                </a:solidFill>
              </a:defRPr>
            </a:lvl1pPr>
          </a:lstStyle>
          <a:p>
            <a:pPr lvl="0"/>
            <a:r>
              <a:rPr lang="en-US" altLang="en-US" noProof="0"/>
              <a:t>Click to edit Master title style</a:t>
            </a:r>
          </a:p>
        </p:txBody>
      </p:sp>
      <p:sp>
        <p:nvSpPr>
          <p:cNvPr id="5126" name="Rectangle 6"/>
          <p:cNvSpPr>
            <a:spLocks noGrp="1" noChangeArrowheads="1"/>
          </p:cNvSpPr>
          <p:nvPr>
            <p:ph type="subTitle" sz="quarter" idx="1"/>
          </p:nvPr>
        </p:nvSpPr>
        <p:spPr>
          <a:xfrm>
            <a:off x="5419725" y="4310063"/>
            <a:ext cx="2832100" cy="1752600"/>
          </a:xfrm>
        </p:spPr>
        <p:txBody>
          <a:bodyPr/>
          <a:lstStyle>
            <a:lvl1pPr marL="0" indent="0" algn="ctr">
              <a:buFontTx/>
              <a:buNone/>
              <a:defRPr sz="1400"/>
            </a:lvl1pPr>
          </a:lstStyle>
          <a:p>
            <a:pPr lvl="0"/>
            <a:r>
              <a:rPr lang="en-US" altLang="en-US" noProof="0"/>
              <a:t>Click to edit Master subtitle style</a:t>
            </a:r>
          </a:p>
        </p:txBody>
      </p:sp>
    </p:spTree>
    <p:extLst>
      <p:ext uri="{BB962C8B-B14F-4D97-AF65-F5344CB8AC3E}">
        <p14:creationId xmlns:p14="http://schemas.microsoft.com/office/powerpoint/2010/main" val="2008177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6206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041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9354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266825"/>
            <a:ext cx="4135438"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188" y="1266825"/>
            <a:ext cx="4135437"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38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853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82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371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1653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536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65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500" y="0"/>
            <a:ext cx="2135188"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0"/>
            <a:ext cx="6254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522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307138"/>
            <a:ext cx="9144000" cy="5397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bg2"/>
                </a:solidFill>
                <a:latin typeface="Arial" charset="0"/>
              </a:defRPr>
            </a:lvl1pPr>
            <a:lvl2pPr marL="742950" indent="-285750" eaLnBrk="0" hangingPunct="0">
              <a:defRPr sz="3200">
                <a:solidFill>
                  <a:schemeClr val="bg2"/>
                </a:solidFill>
                <a:latin typeface="Arial" charset="0"/>
              </a:defRPr>
            </a:lvl2pPr>
            <a:lvl3pPr marL="1143000" indent="-228600" eaLnBrk="0" hangingPunct="0">
              <a:defRPr sz="3200">
                <a:solidFill>
                  <a:schemeClr val="bg2"/>
                </a:solidFill>
                <a:latin typeface="Arial" charset="0"/>
              </a:defRPr>
            </a:lvl3pPr>
            <a:lvl4pPr marL="1600200" indent="-228600" eaLnBrk="0" hangingPunct="0">
              <a:defRPr sz="3200">
                <a:solidFill>
                  <a:schemeClr val="bg2"/>
                </a:solidFill>
                <a:latin typeface="Arial" charset="0"/>
              </a:defRPr>
            </a:lvl4pPr>
            <a:lvl5pPr marL="2057400" indent="-228600" eaLnBrk="0" hangingPunct="0">
              <a:defRPr sz="3200">
                <a:solidFill>
                  <a:schemeClr val="bg2"/>
                </a:solidFill>
                <a:latin typeface="Arial" charset="0"/>
              </a:defRPr>
            </a:lvl5pPr>
            <a:lvl6pPr marL="2514600" indent="-228600" eaLnBrk="0" fontAlgn="base" hangingPunct="0">
              <a:lnSpc>
                <a:spcPct val="90000"/>
              </a:lnSpc>
              <a:spcBef>
                <a:spcPct val="20000"/>
              </a:spcBef>
              <a:spcAft>
                <a:spcPct val="0"/>
              </a:spcAft>
              <a:defRPr sz="3200">
                <a:solidFill>
                  <a:schemeClr val="bg2"/>
                </a:solidFill>
                <a:latin typeface="Arial" charset="0"/>
              </a:defRPr>
            </a:lvl6pPr>
            <a:lvl7pPr marL="2971800" indent="-228600" eaLnBrk="0" fontAlgn="base" hangingPunct="0">
              <a:lnSpc>
                <a:spcPct val="90000"/>
              </a:lnSpc>
              <a:spcBef>
                <a:spcPct val="20000"/>
              </a:spcBef>
              <a:spcAft>
                <a:spcPct val="0"/>
              </a:spcAft>
              <a:defRPr sz="3200">
                <a:solidFill>
                  <a:schemeClr val="bg2"/>
                </a:solidFill>
                <a:latin typeface="Arial" charset="0"/>
              </a:defRPr>
            </a:lvl7pPr>
            <a:lvl8pPr marL="3429000" indent="-228600" eaLnBrk="0" fontAlgn="base" hangingPunct="0">
              <a:lnSpc>
                <a:spcPct val="90000"/>
              </a:lnSpc>
              <a:spcBef>
                <a:spcPct val="20000"/>
              </a:spcBef>
              <a:spcAft>
                <a:spcPct val="0"/>
              </a:spcAft>
              <a:defRPr sz="3200">
                <a:solidFill>
                  <a:schemeClr val="bg2"/>
                </a:solidFill>
                <a:latin typeface="Arial" charset="0"/>
              </a:defRPr>
            </a:lvl8pPr>
            <a:lvl9pPr marL="3886200" indent="-228600" eaLnBrk="0" fontAlgn="base" hangingPunct="0">
              <a:lnSpc>
                <a:spcPct val="90000"/>
              </a:lnSpc>
              <a:spcBef>
                <a:spcPct val="20000"/>
              </a:spcBef>
              <a:spcAft>
                <a:spcPct val="0"/>
              </a:spcAft>
              <a:defRPr sz="3200">
                <a:solidFill>
                  <a:schemeClr val="bg2"/>
                </a:solidFill>
                <a:latin typeface="Arial" charset="0"/>
              </a:defRPr>
            </a:lvl9pPr>
          </a:lstStyle>
          <a:p>
            <a:pPr>
              <a:lnSpc>
                <a:spcPct val="100000"/>
              </a:lnSpc>
              <a:spcBef>
                <a:spcPct val="0"/>
              </a:spcBef>
              <a:defRPr/>
            </a:pPr>
            <a:endParaRPr lang="fr-FR" altLang="en-US" sz="2400" dirty="0">
              <a:solidFill>
                <a:srgbClr val="000000"/>
              </a:solidFill>
              <a:latin typeface="Times New Roman" pitchFamily="18" charset="0"/>
              <a:ea typeface="ＭＳ Ｐゴシック" pitchFamily="34" charset="-128"/>
            </a:endParaRPr>
          </a:p>
        </p:txBody>
      </p:sp>
      <p:sp>
        <p:nvSpPr>
          <p:cNvPr id="5" name="Rectangle 3"/>
          <p:cNvSpPr>
            <a:spLocks noChangeArrowheads="1"/>
          </p:cNvSpPr>
          <p:nvPr/>
        </p:nvSpPr>
        <p:spPr bwMode="auto">
          <a:xfrm>
            <a:off x="0" y="1685925"/>
            <a:ext cx="9144000" cy="228600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bg2"/>
                </a:solidFill>
                <a:latin typeface="Arial" charset="0"/>
              </a:defRPr>
            </a:lvl1pPr>
            <a:lvl2pPr marL="742950" indent="-285750" eaLnBrk="0" hangingPunct="0">
              <a:defRPr sz="3200">
                <a:solidFill>
                  <a:schemeClr val="bg2"/>
                </a:solidFill>
                <a:latin typeface="Arial" charset="0"/>
              </a:defRPr>
            </a:lvl2pPr>
            <a:lvl3pPr marL="1143000" indent="-228600" eaLnBrk="0" hangingPunct="0">
              <a:defRPr sz="3200">
                <a:solidFill>
                  <a:schemeClr val="bg2"/>
                </a:solidFill>
                <a:latin typeface="Arial" charset="0"/>
              </a:defRPr>
            </a:lvl3pPr>
            <a:lvl4pPr marL="1600200" indent="-228600" eaLnBrk="0" hangingPunct="0">
              <a:defRPr sz="3200">
                <a:solidFill>
                  <a:schemeClr val="bg2"/>
                </a:solidFill>
                <a:latin typeface="Arial" charset="0"/>
              </a:defRPr>
            </a:lvl4pPr>
            <a:lvl5pPr marL="2057400" indent="-228600" eaLnBrk="0" hangingPunct="0">
              <a:defRPr sz="3200">
                <a:solidFill>
                  <a:schemeClr val="bg2"/>
                </a:solidFill>
                <a:latin typeface="Arial" charset="0"/>
              </a:defRPr>
            </a:lvl5pPr>
            <a:lvl6pPr marL="2514600" indent="-228600" eaLnBrk="0" fontAlgn="base" hangingPunct="0">
              <a:lnSpc>
                <a:spcPct val="90000"/>
              </a:lnSpc>
              <a:spcBef>
                <a:spcPct val="20000"/>
              </a:spcBef>
              <a:spcAft>
                <a:spcPct val="0"/>
              </a:spcAft>
              <a:defRPr sz="3200">
                <a:solidFill>
                  <a:schemeClr val="bg2"/>
                </a:solidFill>
                <a:latin typeface="Arial" charset="0"/>
              </a:defRPr>
            </a:lvl6pPr>
            <a:lvl7pPr marL="2971800" indent="-228600" eaLnBrk="0" fontAlgn="base" hangingPunct="0">
              <a:lnSpc>
                <a:spcPct val="90000"/>
              </a:lnSpc>
              <a:spcBef>
                <a:spcPct val="20000"/>
              </a:spcBef>
              <a:spcAft>
                <a:spcPct val="0"/>
              </a:spcAft>
              <a:defRPr sz="3200">
                <a:solidFill>
                  <a:schemeClr val="bg2"/>
                </a:solidFill>
                <a:latin typeface="Arial" charset="0"/>
              </a:defRPr>
            </a:lvl7pPr>
            <a:lvl8pPr marL="3429000" indent="-228600" eaLnBrk="0" fontAlgn="base" hangingPunct="0">
              <a:lnSpc>
                <a:spcPct val="90000"/>
              </a:lnSpc>
              <a:spcBef>
                <a:spcPct val="20000"/>
              </a:spcBef>
              <a:spcAft>
                <a:spcPct val="0"/>
              </a:spcAft>
              <a:defRPr sz="3200">
                <a:solidFill>
                  <a:schemeClr val="bg2"/>
                </a:solidFill>
                <a:latin typeface="Arial" charset="0"/>
              </a:defRPr>
            </a:lvl8pPr>
            <a:lvl9pPr marL="3886200" indent="-228600" eaLnBrk="0" fontAlgn="base" hangingPunct="0">
              <a:lnSpc>
                <a:spcPct val="90000"/>
              </a:lnSpc>
              <a:spcBef>
                <a:spcPct val="20000"/>
              </a:spcBef>
              <a:spcAft>
                <a:spcPct val="0"/>
              </a:spcAft>
              <a:defRPr sz="3200">
                <a:solidFill>
                  <a:schemeClr val="bg2"/>
                </a:solidFill>
                <a:latin typeface="Arial" charset="0"/>
              </a:defRPr>
            </a:lvl9pPr>
          </a:lstStyle>
          <a:p>
            <a:pPr>
              <a:lnSpc>
                <a:spcPct val="100000"/>
              </a:lnSpc>
              <a:spcBef>
                <a:spcPct val="0"/>
              </a:spcBef>
              <a:defRPr/>
            </a:pPr>
            <a:endParaRPr lang="en-US" altLang="en-US" sz="1000" dirty="0">
              <a:solidFill>
                <a:srgbClr val="000000"/>
              </a:solidFill>
              <a:latin typeface="Helvetica" pitchFamily="34" charset="0"/>
              <a:ea typeface="ＭＳ Ｐゴシック" pitchFamily="34" charset="-128"/>
              <a:cs typeface="Arial" charset="0"/>
            </a:endParaRPr>
          </a:p>
        </p:txBody>
      </p:sp>
      <p:pic>
        <p:nvPicPr>
          <p:cNvPr id="6" name="Picture 7"/>
          <p:cNvPicPr>
            <a:picLocks noChangeAspect="1" noChangeArrowheads="1"/>
          </p:cNvPicPr>
          <p:nvPr userDrawn="1"/>
        </p:nvPicPr>
        <p:blipFill>
          <a:blip r:embed="rId2"/>
          <a:srcRect/>
          <a:stretch>
            <a:fillRect/>
          </a:stretch>
        </p:blipFill>
        <p:spPr bwMode="auto">
          <a:xfrm>
            <a:off x="228600" y="228600"/>
            <a:ext cx="126206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Rectangle 5"/>
          <p:cNvSpPr>
            <a:spLocks noGrp="1" noChangeArrowheads="1"/>
          </p:cNvSpPr>
          <p:nvPr>
            <p:ph type="ctrTitle" sz="quarter"/>
          </p:nvPr>
        </p:nvSpPr>
        <p:spPr>
          <a:xfrm>
            <a:off x="454025" y="2032000"/>
            <a:ext cx="7772400" cy="1470025"/>
          </a:xfrm>
        </p:spPr>
        <p:txBody>
          <a:bodyPr/>
          <a:lstStyle>
            <a:lvl1pPr>
              <a:lnSpc>
                <a:spcPct val="100000"/>
              </a:lnSpc>
              <a:defRPr sz="2400" b="1">
                <a:solidFill>
                  <a:schemeClr val="bg1"/>
                </a:solidFill>
              </a:defRPr>
            </a:lvl1pPr>
          </a:lstStyle>
          <a:p>
            <a:pPr lvl="0"/>
            <a:r>
              <a:rPr lang="en-US" altLang="en-US" noProof="0"/>
              <a:t>Click to edit Master title style</a:t>
            </a:r>
          </a:p>
        </p:txBody>
      </p:sp>
      <p:sp>
        <p:nvSpPr>
          <p:cNvPr id="5126" name="Rectangle 6"/>
          <p:cNvSpPr>
            <a:spLocks noGrp="1" noChangeArrowheads="1"/>
          </p:cNvSpPr>
          <p:nvPr>
            <p:ph type="subTitle" sz="quarter" idx="1"/>
          </p:nvPr>
        </p:nvSpPr>
        <p:spPr>
          <a:xfrm>
            <a:off x="5419725" y="4310063"/>
            <a:ext cx="2832100" cy="1752600"/>
          </a:xfrm>
        </p:spPr>
        <p:txBody>
          <a:bodyPr/>
          <a:lstStyle>
            <a:lvl1pPr marL="0" indent="0" algn="ctr">
              <a:buFontTx/>
              <a:buNone/>
              <a:defRPr sz="1400"/>
            </a:lvl1pPr>
          </a:lstStyle>
          <a:p>
            <a:pPr lvl="0"/>
            <a:r>
              <a:rPr lang="en-US" altLang="en-US" noProof="0"/>
              <a:t>Click to edit Master subtitle style</a:t>
            </a:r>
          </a:p>
        </p:txBody>
      </p:sp>
    </p:spTree>
    <p:extLst>
      <p:ext uri="{BB962C8B-B14F-4D97-AF65-F5344CB8AC3E}">
        <p14:creationId xmlns:p14="http://schemas.microsoft.com/office/powerpoint/2010/main" val="659823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srcRect/>
          <a:stretch>
            <a:fillRect/>
          </a:stretch>
        </p:blipFill>
        <p:spPr bwMode="auto">
          <a:xfrm>
            <a:off x="0" y="0"/>
            <a:ext cx="126206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823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7117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266825"/>
            <a:ext cx="4135438"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188" y="1266825"/>
            <a:ext cx="4135437"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03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266825"/>
            <a:ext cx="4135438"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188" y="1266825"/>
            <a:ext cx="4135437"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850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3014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26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2414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1637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663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500" y="0"/>
            <a:ext cx="2135188"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0"/>
            <a:ext cx="6254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782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HUIT Title Slide">
    <p:spTree>
      <p:nvGrpSpPr>
        <p:cNvPr id="1" name=""/>
        <p:cNvGrpSpPr/>
        <p:nvPr/>
      </p:nvGrpSpPr>
      <p:grpSpPr>
        <a:xfrm>
          <a:off x="0" y="0"/>
          <a:ext cx="0" cy="0"/>
          <a:chOff x="0" y="0"/>
          <a:chExt cx="0" cy="0"/>
        </a:xfrm>
      </p:grpSpPr>
      <p:sp>
        <p:nvSpPr>
          <p:cNvPr id="36867" name="Title Placeholder 1"/>
          <p:cNvSpPr>
            <a:spLocks noGrp="1"/>
          </p:cNvSpPr>
          <p:nvPr>
            <p:ph type="ctrTitle"/>
          </p:nvPr>
        </p:nvSpPr>
        <p:spPr>
          <a:xfrm>
            <a:off x="381000" y="2971807"/>
            <a:ext cx="8305800" cy="1470025"/>
          </a:xfrm>
        </p:spPr>
        <p:txBody>
          <a:bodyPr/>
          <a:lstStyle>
            <a:lvl1pPr algn="ctr">
              <a:defRPr sz="1397">
                <a:solidFill>
                  <a:schemeClr val="accent2"/>
                </a:solidFill>
              </a:defRPr>
            </a:lvl1pPr>
          </a:lstStyle>
          <a:p>
            <a:r>
              <a:rPr lang="en-US"/>
              <a:t>Click to edit Master title style</a:t>
            </a:r>
          </a:p>
        </p:txBody>
      </p:sp>
      <p:sp>
        <p:nvSpPr>
          <p:cNvPr id="36868" name="Text Placeholder 2"/>
          <p:cNvSpPr>
            <a:spLocks noGrp="1"/>
          </p:cNvSpPr>
          <p:nvPr>
            <p:ph type="subTitle" idx="1"/>
          </p:nvPr>
        </p:nvSpPr>
        <p:spPr>
          <a:xfrm>
            <a:off x="2362200" y="5105400"/>
            <a:ext cx="4419600" cy="533400"/>
          </a:xfrm>
        </p:spPr>
        <p:txBody>
          <a:bodyPr/>
          <a:lstStyle>
            <a:lvl1pPr marL="0" indent="0" algn="ctr">
              <a:buFont typeface="Arial" charset="0"/>
              <a:buNone/>
              <a:defRPr>
                <a:solidFill>
                  <a:schemeClr val="tx1"/>
                </a:solidFill>
              </a:defRPr>
            </a:lvl1pPr>
          </a:lstStyle>
          <a:p>
            <a:r>
              <a:rPr lang="en-US"/>
              <a:t>Click to edit Master subtitle style</a:t>
            </a:r>
          </a:p>
        </p:txBody>
      </p:sp>
      <p:pic>
        <p:nvPicPr>
          <p:cNvPr id="6" name="Picture 2" descr="C:\Users\sjf749\Documents\HUIT artwork\WEB_HUIT_LOGOS_PNG_HUIT_plain.png"/>
          <p:cNvPicPr>
            <a:picLocks noChangeAspect="1" noChangeArrowheads="1"/>
          </p:cNvPicPr>
          <p:nvPr userDrawn="1"/>
        </p:nvPicPr>
        <p:blipFill>
          <a:blip r:embed="rId3" cstate="print"/>
          <a:srcRect/>
          <a:stretch>
            <a:fillRect/>
          </a:stretch>
        </p:blipFill>
        <p:spPr bwMode="auto">
          <a:xfrm>
            <a:off x="310104" y="498902"/>
            <a:ext cx="3975850" cy="813351"/>
          </a:xfrm>
          <a:prstGeom prst="rect">
            <a:avLst/>
          </a:prstGeom>
          <a:noFill/>
        </p:spPr>
      </p:pic>
    </p:spTree>
    <p:extLst>
      <p:ext uri="{BB962C8B-B14F-4D97-AF65-F5344CB8AC3E}">
        <p14:creationId xmlns:p14="http://schemas.microsoft.com/office/powerpoint/2010/main" val="419764738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HUIT 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914400"/>
          </a:xfrm>
        </p:spPr>
        <p:txBody>
          <a:bodyPr/>
          <a:lstStyle>
            <a:lvl1pPr>
              <a:defRPr sz="1397"/>
            </a:lvl1pPr>
          </a:lstStyle>
          <a:p>
            <a:r>
              <a:rPr lang="en-US"/>
              <a:t>Agenda slide (24 point)</a:t>
            </a:r>
          </a:p>
        </p:txBody>
      </p:sp>
      <p:sp>
        <p:nvSpPr>
          <p:cNvPr id="3" name="Content Placeholder 2"/>
          <p:cNvSpPr>
            <a:spLocks noGrp="1"/>
          </p:cNvSpPr>
          <p:nvPr>
            <p:ph idx="1"/>
          </p:nvPr>
        </p:nvSpPr>
        <p:spPr>
          <a:xfrm>
            <a:off x="457200" y="1219205"/>
            <a:ext cx="8229600" cy="4525963"/>
          </a:xfrm>
        </p:spPr>
        <p:txBody>
          <a:bodyPr/>
          <a:lstStyle>
            <a:lvl1pPr>
              <a:defRPr sz="1176"/>
            </a:lvl1pPr>
            <a:lvl2pPr>
              <a:defRPr sz="1067"/>
            </a:lvl2pPr>
            <a:lvl3pPr>
              <a:defRPr sz="956"/>
            </a:lvl3p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Tree>
    <p:extLst>
      <p:ext uri="{BB962C8B-B14F-4D97-AF65-F5344CB8AC3E}">
        <p14:creationId xmlns:p14="http://schemas.microsoft.com/office/powerpoint/2010/main" val="3490304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HUIT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914400"/>
          </a:xfrm>
        </p:spPr>
        <p:txBody>
          <a:bodyPr/>
          <a:lstStyle>
            <a:lvl1pPr>
              <a:defRPr baseline="0"/>
            </a:lvl1pPr>
          </a:lstStyle>
          <a:p>
            <a:r>
              <a:rPr lang="en-US"/>
              <a:t>Headings are Arial 20 points</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Text Placeholder 5"/>
          <p:cNvSpPr>
            <a:spLocks noGrp="1"/>
          </p:cNvSpPr>
          <p:nvPr>
            <p:ph type="body" sz="quarter" idx="11"/>
          </p:nvPr>
        </p:nvSpPr>
        <p:spPr>
          <a:xfrm>
            <a:off x="457200" y="11430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735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HUIT Text Only">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Text Placeholder 5"/>
          <p:cNvSpPr>
            <a:spLocks noGrp="1"/>
          </p:cNvSpPr>
          <p:nvPr>
            <p:ph type="body" sz="quarter" idx="11"/>
          </p:nvPr>
        </p:nvSpPr>
        <p:spPr>
          <a:xfrm>
            <a:off x="457200" y="5334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36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UIT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Picture Placeholder 5"/>
          <p:cNvSpPr>
            <a:spLocks noGrp="1"/>
          </p:cNvSpPr>
          <p:nvPr>
            <p:ph type="pic" sz="quarter" idx="11"/>
          </p:nvPr>
        </p:nvSpPr>
        <p:spPr>
          <a:xfrm>
            <a:off x="4648200" y="1219205"/>
            <a:ext cx="3962400" cy="4525963"/>
          </a:xfrm>
        </p:spPr>
        <p:txBody>
          <a:bodyPr/>
          <a:lstStyle/>
          <a:p>
            <a:r>
              <a:rPr lang="en-US" dirty="0"/>
              <a:t>Click icon to add picture</a:t>
            </a:r>
          </a:p>
        </p:txBody>
      </p:sp>
    </p:spTree>
    <p:extLst>
      <p:ext uri="{BB962C8B-B14F-4D97-AF65-F5344CB8AC3E}">
        <p14:creationId xmlns:p14="http://schemas.microsoft.com/office/powerpoint/2010/main" val="2876014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UIT With Citation and Breadcrumb">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934200"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Picture Placeholder 5"/>
          <p:cNvSpPr>
            <a:spLocks noGrp="1"/>
          </p:cNvSpPr>
          <p:nvPr>
            <p:ph type="pic" sz="quarter" idx="11"/>
          </p:nvPr>
        </p:nvSpPr>
        <p:spPr>
          <a:xfrm>
            <a:off x="4648200" y="1219205"/>
            <a:ext cx="3962400" cy="4525963"/>
          </a:xfrm>
        </p:spPr>
        <p:txBody>
          <a:bodyPr/>
          <a:lstStyle/>
          <a:p>
            <a:r>
              <a:rPr lang="en-US" dirty="0"/>
              <a:t>Click icon to add picture</a:t>
            </a:r>
          </a:p>
        </p:txBody>
      </p:sp>
      <p:sp>
        <p:nvSpPr>
          <p:cNvPr id="7" name="Line 15"/>
          <p:cNvSpPr>
            <a:spLocks noChangeShapeType="1"/>
          </p:cNvSpPr>
          <p:nvPr userDrawn="1"/>
        </p:nvSpPr>
        <p:spPr bwMode="auto">
          <a:xfrm>
            <a:off x="7505700" y="347663"/>
            <a:ext cx="1524000" cy="0"/>
          </a:xfrm>
          <a:prstGeom prst="line">
            <a:avLst/>
          </a:prstGeom>
          <a:noFill/>
          <a:ln w="15875" cap="rnd">
            <a:solidFill>
              <a:schemeClr val="tx2"/>
            </a:solidFill>
            <a:prstDash val="sysDot"/>
            <a:round/>
            <a:headEnd/>
            <a:tailEnd/>
          </a:ln>
        </p:spPr>
        <p:txBody>
          <a:bodyPr lIns="53789" tIns="26894" rIns="53789" bIns="26894"/>
          <a:lstStyle/>
          <a:p>
            <a:pPr defTabSz="268914" fontAlgn="base">
              <a:spcBef>
                <a:spcPct val="0"/>
              </a:spcBef>
              <a:spcAft>
                <a:spcPct val="0"/>
              </a:spcAft>
            </a:pPr>
            <a:endParaRPr lang="en-US" sz="1125" b="1" kern="1200" dirty="0">
              <a:latin typeface="Arial" charset="0"/>
              <a:ea typeface="+mn-ea"/>
            </a:endParaRPr>
          </a:p>
        </p:txBody>
      </p:sp>
      <p:sp>
        <p:nvSpPr>
          <p:cNvPr id="9" name="Text Placeholder 8"/>
          <p:cNvSpPr>
            <a:spLocks noGrp="1"/>
          </p:cNvSpPr>
          <p:nvPr>
            <p:ph type="body" sz="quarter" idx="12"/>
          </p:nvPr>
        </p:nvSpPr>
        <p:spPr>
          <a:xfrm>
            <a:off x="7505700" y="38100"/>
            <a:ext cx="1574800" cy="228600"/>
          </a:xfrm>
        </p:spPr>
        <p:txBody>
          <a:bodyPr/>
          <a:lstStyle>
            <a:lvl1pPr marL="0" indent="0">
              <a:buNone/>
              <a:defRPr sz="515">
                <a:solidFill>
                  <a:schemeClr val="accent1"/>
                </a:solidFill>
              </a:defRPr>
            </a:lvl1pPr>
          </a:lstStyle>
          <a:p>
            <a:pPr lvl="0"/>
            <a:r>
              <a:rPr lang="en-US"/>
              <a:t>Click to edit Master text styles</a:t>
            </a:r>
          </a:p>
        </p:txBody>
      </p:sp>
      <p:sp>
        <p:nvSpPr>
          <p:cNvPr id="10" name="Line 14"/>
          <p:cNvSpPr>
            <a:spLocks noChangeShapeType="1"/>
          </p:cNvSpPr>
          <p:nvPr userDrawn="1"/>
        </p:nvSpPr>
        <p:spPr bwMode="auto">
          <a:xfrm>
            <a:off x="457202" y="6070600"/>
            <a:ext cx="3744914" cy="0"/>
          </a:xfrm>
          <a:prstGeom prst="line">
            <a:avLst/>
          </a:prstGeom>
          <a:noFill/>
          <a:ln w="15875" cap="rnd">
            <a:solidFill>
              <a:schemeClr val="tx2"/>
            </a:solidFill>
            <a:prstDash val="sysDot"/>
            <a:round/>
            <a:headEnd/>
            <a:tailEnd/>
          </a:ln>
        </p:spPr>
        <p:txBody>
          <a:bodyPr lIns="53789" tIns="26894" rIns="53789" bIns="26894"/>
          <a:lstStyle/>
          <a:p>
            <a:pPr defTabSz="268914" fontAlgn="base">
              <a:spcBef>
                <a:spcPct val="0"/>
              </a:spcBef>
              <a:spcAft>
                <a:spcPct val="0"/>
              </a:spcAft>
            </a:pPr>
            <a:endParaRPr lang="en-US" sz="1125" b="1" kern="1200" dirty="0">
              <a:latin typeface="Arial" charset="0"/>
              <a:ea typeface="+mn-ea"/>
            </a:endParaRPr>
          </a:p>
        </p:txBody>
      </p:sp>
      <p:sp>
        <p:nvSpPr>
          <p:cNvPr id="11" name="Text Placeholder 8"/>
          <p:cNvSpPr>
            <a:spLocks noGrp="1"/>
          </p:cNvSpPr>
          <p:nvPr>
            <p:ph type="body" sz="quarter" idx="13"/>
          </p:nvPr>
        </p:nvSpPr>
        <p:spPr>
          <a:xfrm>
            <a:off x="457203" y="6096000"/>
            <a:ext cx="3734388" cy="228600"/>
          </a:xfrm>
        </p:spPr>
        <p:txBody>
          <a:bodyPr/>
          <a:lstStyle>
            <a:lvl1pPr marL="0" indent="0">
              <a:buNone/>
              <a:defRPr sz="515"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976530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UIT Section Transition slide">
    <p:bg>
      <p:bgPr>
        <a:solidFill>
          <a:srgbClr val="A51C30"/>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4800600"/>
            <a:ext cx="8229600" cy="1143000"/>
          </a:xfrm>
        </p:spPr>
        <p:txBody>
          <a:bodyPr/>
          <a:lstStyle>
            <a:lvl1pPr>
              <a:defRPr sz="2573">
                <a:solidFill>
                  <a:schemeClr val="bg1"/>
                </a:solidFill>
              </a:defRPr>
            </a:lvl1pPr>
          </a:lstStyle>
          <a:p>
            <a:r>
              <a:rPr lang="en-US"/>
              <a:t>Click to edit Master title style</a:t>
            </a:r>
          </a:p>
        </p:txBody>
      </p:sp>
    </p:spTree>
    <p:extLst>
      <p:ext uri="{BB962C8B-B14F-4D97-AF65-F5344CB8AC3E}">
        <p14:creationId xmlns:p14="http://schemas.microsoft.com/office/powerpoint/2010/main" val="1821677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UIT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r>
              <a:rPr lang="en-US"/>
              <a:t>Click to edit Master title style</a:t>
            </a:r>
          </a:p>
        </p:txBody>
      </p:sp>
      <p:sp>
        <p:nvSpPr>
          <p:cNvPr id="5" name="Slide Number Placeholder 5"/>
          <p:cNvSpPr>
            <a:spLocks noGrp="1"/>
          </p:cNvSpPr>
          <p:nvPr>
            <p:ph type="sldNum" sz="quarter" idx="10"/>
          </p:nvPr>
        </p:nvSpPr>
        <p:spPr>
          <a:ln/>
        </p:spPr>
        <p:txBody>
          <a:bodyPr/>
          <a:lstStyle>
            <a:lvl1pPr>
              <a:defRPr/>
            </a:lvl1pPr>
          </a:lstStyle>
          <a:p>
            <a:pPr>
              <a:defRPr/>
            </a:pPr>
            <a:fld id="{740CB79B-1DE2-4DCC-9026-293B1B324853}" type="slidenum">
              <a:rPr lang="en-US"/>
              <a:pPr>
                <a:defRPr/>
              </a:pPr>
              <a:t>‹#›</a:t>
            </a:fld>
            <a:endParaRPr lang="en-US" dirty="0"/>
          </a:p>
        </p:txBody>
      </p:sp>
      <p:sp>
        <p:nvSpPr>
          <p:cNvPr id="10" name="Text Placeholder 9"/>
          <p:cNvSpPr>
            <a:spLocks noGrp="1"/>
          </p:cNvSpPr>
          <p:nvPr>
            <p:ph type="body" sz="quarter" idx="12"/>
          </p:nvPr>
        </p:nvSpPr>
        <p:spPr>
          <a:xfrm>
            <a:off x="457200" y="6324608"/>
            <a:ext cx="5638800" cy="365125"/>
          </a:xfrm>
        </p:spPr>
        <p:txBody>
          <a:bodyPr/>
          <a:lstStyle>
            <a:lvl1pPr marL="0" indent="0">
              <a:buFontTx/>
              <a:buNone/>
              <a:defRPr sz="699" b="0" i="1">
                <a:solidFill>
                  <a:schemeClr val="accent1"/>
                </a:solidFill>
              </a:defRPr>
            </a:lvl1pPr>
            <a:lvl2pPr marL="268914" indent="0">
              <a:buFontTx/>
              <a:buNone/>
              <a:defRPr sz="699" b="0" i="1">
                <a:solidFill>
                  <a:schemeClr val="accent1"/>
                </a:solidFill>
              </a:defRPr>
            </a:lvl2pPr>
            <a:lvl3pPr marL="537829" indent="0">
              <a:buFontTx/>
              <a:buNone/>
              <a:defRPr sz="699" b="0" i="1">
                <a:solidFill>
                  <a:schemeClr val="accent1"/>
                </a:solidFill>
              </a:defRPr>
            </a:lvl3pPr>
            <a:lvl4pPr marL="806743" indent="0">
              <a:buFontTx/>
              <a:buNone/>
              <a:defRPr sz="699" b="0" i="1">
                <a:solidFill>
                  <a:schemeClr val="accent1"/>
                </a:solidFill>
              </a:defRPr>
            </a:lvl4pPr>
            <a:lvl5pPr marL="1075657" indent="0">
              <a:buFontTx/>
              <a:buNone/>
              <a:defRPr sz="699" b="0" i="1">
                <a:solidFill>
                  <a:schemeClr val="accent1"/>
                </a:solidFill>
              </a:defRPr>
            </a:lvl5pPr>
          </a:lstStyle>
          <a:p>
            <a:pPr lvl="0"/>
            <a:r>
              <a:rPr lang="en-US"/>
              <a:t>Click to edit Master text styles</a:t>
            </a:r>
          </a:p>
        </p:txBody>
      </p:sp>
      <p:sp>
        <p:nvSpPr>
          <p:cNvPr id="9" name="Table Placeholder 8"/>
          <p:cNvSpPr>
            <a:spLocks noGrp="1"/>
          </p:cNvSpPr>
          <p:nvPr>
            <p:ph type="tbl" sz="quarter" idx="13" hasCustomPrompt="1"/>
          </p:nvPr>
        </p:nvSpPr>
        <p:spPr>
          <a:xfrm>
            <a:off x="457200" y="1143000"/>
            <a:ext cx="8305800" cy="5029200"/>
          </a:xfrm>
        </p:spPr>
        <p:txBody>
          <a:bodyPr/>
          <a:lstStyle>
            <a:lvl1pPr>
              <a:defRPr baseline="0"/>
            </a:lvl1pPr>
          </a:lstStyle>
          <a:p>
            <a:r>
              <a:rPr lang="en-US" dirty="0"/>
              <a:t>Click icon to add a table</a:t>
            </a:r>
          </a:p>
        </p:txBody>
      </p:sp>
    </p:spTree>
    <p:extLst>
      <p:ext uri="{BB962C8B-B14F-4D97-AF65-F5344CB8AC3E}">
        <p14:creationId xmlns:p14="http://schemas.microsoft.com/office/powerpoint/2010/main" val="1565716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UIT Table with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r>
              <a:rPr lang="en-US"/>
              <a:t>Click to edit Master title style</a:t>
            </a:r>
          </a:p>
        </p:txBody>
      </p:sp>
      <p:sp>
        <p:nvSpPr>
          <p:cNvPr id="5" name="Slide Number Placeholder 5"/>
          <p:cNvSpPr>
            <a:spLocks noGrp="1"/>
          </p:cNvSpPr>
          <p:nvPr>
            <p:ph type="sldNum" sz="quarter" idx="10"/>
          </p:nvPr>
        </p:nvSpPr>
        <p:spPr>
          <a:ln/>
        </p:spPr>
        <p:txBody>
          <a:bodyPr/>
          <a:lstStyle>
            <a:lvl1pPr>
              <a:defRPr/>
            </a:lvl1pPr>
          </a:lstStyle>
          <a:p>
            <a:pPr>
              <a:defRPr/>
            </a:pPr>
            <a:fld id="{740CB79B-1DE2-4DCC-9026-293B1B324853}" type="slidenum">
              <a:rPr lang="en-US"/>
              <a:pPr>
                <a:defRPr/>
              </a:pPr>
              <a:t>‹#›</a:t>
            </a:fld>
            <a:endParaRPr lang="en-US" dirty="0"/>
          </a:p>
        </p:txBody>
      </p:sp>
      <p:sp>
        <p:nvSpPr>
          <p:cNvPr id="10" name="Text Placeholder 9"/>
          <p:cNvSpPr>
            <a:spLocks noGrp="1"/>
          </p:cNvSpPr>
          <p:nvPr>
            <p:ph type="body" sz="quarter" idx="12"/>
          </p:nvPr>
        </p:nvSpPr>
        <p:spPr>
          <a:xfrm>
            <a:off x="457200" y="6324608"/>
            <a:ext cx="5638800" cy="365125"/>
          </a:xfrm>
        </p:spPr>
        <p:txBody>
          <a:bodyPr/>
          <a:lstStyle>
            <a:lvl1pPr marL="0" indent="0">
              <a:buFontTx/>
              <a:buNone/>
              <a:defRPr sz="699" b="0" i="1">
                <a:solidFill>
                  <a:schemeClr val="accent1"/>
                </a:solidFill>
              </a:defRPr>
            </a:lvl1pPr>
            <a:lvl2pPr marL="268914" indent="0">
              <a:buFontTx/>
              <a:buNone/>
              <a:defRPr sz="699" b="0" i="1">
                <a:solidFill>
                  <a:schemeClr val="accent1"/>
                </a:solidFill>
              </a:defRPr>
            </a:lvl2pPr>
            <a:lvl3pPr marL="537829" indent="0">
              <a:buFontTx/>
              <a:buNone/>
              <a:defRPr sz="699" b="0" i="1">
                <a:solidFill>
                  <a:schemeClr val="accent1"/>
                </a:solidFill>
              </a:defRPr>
            </a:lvl3pPr>
            <a:lvl4pPr marL="806743" indent="0">
              <a:buFontTx/>
              <a:buNone/>
              <a:defRPr sz="699" b="0" i="1">
                <a:solidFill>
                  <a:schemeClr val="accent1"/>
                </a:solidFill>
              </a:defRPr>
            </a:lvl4pPr>
            <a:lvl5pPr marL="1075657" indent="0">
              <a:buFontTx/>
              <a:buNone/>
              <a:defRPr sz="699" b="0" i="1">
                <a:solidFill>
                  <a:schemeClr val="accent1"/>
                </a:solidFill>
              </a:defRPr>
            </a:lvl5pPr>
          </a:lstStyle>
          <a:p>
            <a:pPr lvl="0"/>
            <a:r>
              <a:rPr lang="en-US"/>
              <a:t>Click to edit Master text styles</a:t>
            </a:r>
          </a:p>
        </p:txBody>
      </p:sp>
      <p:sp>
        <p:nvSpPr>
          <p:cNvPr id="4" name="Text Placeholder 3"/>
          <p:cNvSpPr>
            <a:spLocks noGrp="1"/>
          </p:cNvSpPr>
          <p:nvPr>
            <p:ph type="body" sz="quarter" idx="13"/>
          </p:nvPr>
        </p:nvSpPr>
        <p:spPr>
          <a:xfrm>
            <a:off x="457200" y="1295400"/>
            <a:ext cx="3276600" cy="4953000"/>
          </a:xfrm>
        </p:spPr>
        <p:txBody>
          <a:bodyPr/>
          <a:lstStyle>
            <a:lvl1pPr marL="0" indent="0">
              <a:buNone/>
              <a:defRPr/>
            </a:lvl1pPr>
          </a:lstStyle>
          <a:p>
            <a:pPr lvl="0"/>
            <a:r>
              <a:rPr lang="en-US"/>
              <a:t>Click to edit Master text styles</a:t>
            </a:r>
          </a:p>
        </p:txBody>
      </p:sp>
      <p:sp>
        <p:nvSpPr>
          <p:cNvPr id="6" name="Table Placeholder 5"/>
          <p:cNvSpPr>
            <a:spLocks noGrp="1"/>
          </p:cNvSpPr>
          <p:nvPr>
            <p:ph type="tbl" sz="quarter" idx="14" hasCustomPrompt="1"/>
          </p:nvPr>
        </p:nvSpPr>
        <p:spPr>
          <a:xfrm>
            <a:off x="3810000" y="1295400"/>
            <a:ext cx="4953000" cy="4953000"/>
          </a:xfrm>
        </p:spPr>
        <p:txBody>
          <a:bodyPr/>
          <a:lstStyle/>
          <a:p>
            <a:r>
              <a:rPr lang="en-US" dirty="0"/>
              <a:t>Click icon to add a table</a:t>
            </a:r>
          </a:p>
        </p:txBody>
      </p:sp>
    </p:spTree>
    <p:extLst>
      <p:ext uri="{BB962C8B-B14F-4D97-AF65-F5344CB8AC3E}">
        <p14:creationId xmlns:p14="http://schemas.microsoft.com/office/powerpoint/2010/main" val="3358545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268914" indent="0" algn="ctr">
              <a:buNone/>
              <a:defRPr/>
            </a:lvl2pPr>
            <a:lvl3pPr marL="537829" indent="0" algn="ctr">
              <a:buNone/>
              <a:defRPr/>
            </a:lvl3pPr>
            <a:lvl4pPr marL="806743" indent="0" algn="ctr">
              <a:buNone/>
              <a:defRPr/>
            </a:lvl4pPr>
            <a:lvl5pPr marL="1075657" indent="0" algn="ctr">
              <a:buNone/>
              <a:defRPr/>
            </a:lvl5pPr>
            <a:lvl6pPr marL="1344572" indent="0" algn="ctr">
              <a:buNone/>
              <a:defRPr/>
            </a:lvl6pPr>
            <a:lvl7pPr marL="1613486" indent="0" algn="ctr">
              <a:buNone/>
              <a:defRPr/>
            </a:lvl7pPr>
            <a:lvl8pPr marL="1882400" indent="0" algn="ctr">
              <a:buNone/>
              <a:defRPr/>
            </a:lvl8pPr>
            <a:lvl9pPr marL="2151314" indent="0" algn="ctr">
              <a:buNone/>
              <a:defRPr/>
            </a:lvl9pPr>
          </a:lstStyle>
          <a:p>
            <a:r>
              <a:rPr lang="en-US"/>
              <a:t>Click to edit Master subtitle style</a:t>
            </a:r>
          </a:p>
        </p:txBody>
      </p:sp>
    </p:spTree>
    <p:extLst>
      <p:ext uri="{BB962C8B-B14F-4D97-AF65-F5344CB8AC3E}">
        <p14:creationId xmlns:p14="http://schemas.microsoft.com/office/powerpoint/2010/main" val="374386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vl1pPr>
          </a:lstStyle>
          <a:p>
            <a:r>
              <a:rPr lang="en-US"/>
              <a:t>Click to edit Master title style</a:t>
            </a:r>
            <a:br>
              <a:rPr lang="en-US"/>
            </a:br>
            <a:endParaRPr lang="en-US"/>
          </a:p>
        </p:txBody>
      </p:sp>
      <p:sp>
        <p:nvSpPr>
          <p:cNvPr id="3" name="Slide Number Placeholder 2"/>
          <p:cNvSpPr>
            <a:spLocks noGrp="1"/>
          </p:cNvSpPr>
          <p:nvPr>
            <p:ph type="sldNum" sz="quarter" idx="10"/>
          </p:nvPr>
        </p:nvSpPr>
        <p:spPr/>
        <p:txBody>
          <a:bodyPr/>
          <a:lstStyle/>
          <a:p>
            <a:pPr>
              <a:defRPr/>
            </a:pPr>
            <a:fld id="{3D6EDCD8-B171-4E7C-B823-2B1A7255EFC5}" type="slidenum">
              <a:rPr lang="en-US" smtClean="0"/>
              <a:pPr>
                <a:defRPr/>
              </a:pPr>
              <a:t>‹#›</a:t>
            </a:fld>
            <a:endParaRPr lang="en-US" dirty="0"/>
          </a:p>
        </p:txBody>
      </p:sp>
    </p:spTree>
    <p:extLst>
      <p:ext uri="{BB962C8B-B14F-4D97-AF65-F5344CB8AC3E}">
        <p14:creationId xmlns:p14="http://schemas.microsoft.com/office/powerpoint/2010/main" val="8902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ptional Thank You slide">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ln/>
        </p:spPr>
        <p:txBody>
          <a:bodyPr/>
          <a:lstStyle>
            <a:lvl1pPr>
              <a:defRPr/>
            </a:lvl1pPr>
          </a:lstStyle>
          <a:p>
            <a:pPr>
              <a:defRPr/>
            </a:pPr>
            <a:fld id="{DEB59FC9-87D9-451F-8417-855905A59795}" type="slidenum">
              <a:rPr lang="en-US"/>
              <a:pPr>
                <a:defRPr/>
              </a:pPr>
              <a:t>‹#›</a:t>
            </a:fld>
            <a:endParaRPr lang="en-US" dirty="0"/>
          </a:p>
        </p:txBody>
      </p:sp>
      <p:pic>
        <p:nvPicPr>
          <p:cNvPr id="4" name="Picture 3" descr="horizont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649" y="553071"/>
            <a:ext cx="3742960" cy="601400"/>
          </a:xfrm>
          <a:prstGeom prst="rect">
            <a:avLst/>
          </a:prstGeom>
        </p:spPr>
      </p:pic>
      <p:sp>
        <p:nvSpPr>
          <p:cNvPr id="5" name="TextBox 4"/>
          <p:cNvSpPr txBox="1"/>
          <p:nvPr userDrawn="1"/>
        </p:nvSpPr>
        <p:spPr>
          <a:xfrm>
            <a:off x="2891511" y="3283794"/>
            <a:ext cx="2051468" cy="450256"/>
          </a:xfrm>
          <a:prstGeom prst="rect">
            <a:avLst/>
          </a:prstGeom>
          <a:noFill/>
        </p:spPr>
        <p:txBody>
          <a:bodyPr wrap="none" lIns="53789" tIns="26894" rIns="53789" bIns="26894" rtlCol="0" anchor="ctr">
            <a:spAutoFit/>
          </a:bodyPr>
          <a:lstStyle/>
          <a:p>
            <a:pPr defTabSz="268914" fontAlgn="base">
              <a:spcBef>
                <a:spcPct val="0"/>
              </a:spcBef>
              <a:spcAft>
                <a:spcPct val="0"/>
              </a:spcAft>
            </a:pPr>
            <a:r>
              <a:rPr lang="en-US" sz="2573" b="1" kern="1200" dirty="0">
                <a:solidFill>
                  <a:srgbClr val="8A162C"/>
                </a:solidFill>
                <a:ea typeface="+mn-ea"/>
              </a:rPr>
              <a:t>Thank you!  </a:t>
            </a:r>
            <a:endParaRPr lang="en-US" sz="2573" b="1" u="sng" kern="1200" dirty="0">
              <a:solidFill>
                <a:srgbClr val="8A162C"/>
              </a:solidFill>
              <a:ea typeface="+mn-ea"/>
            </a:endParaRPr>
          </a:p>
        </p:txBody>
      </p:sp>
    </p:spTree>
    <p:extLst>
      <p:ext uri="{BB962C8B-B14F-4D97-AF65-F5344CB8AC3E}">
        <p14:creationId xmlns:p14="http://schemas.microsoft.com/office/powerpoint/2010/main" val="3517054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307138"/>
            <a:ext cx="9144000" cy="53975"/>
          </a:xfrm>
          <a:prstGeom prst="rect">
            <a:avLst/>
          </a:prstGeom>
          <a:solidFill>
            <a:srgbClr val="800000"/>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chemeClr val="tx1"/>
              </a:solidFill>
              <a:latin typeface="Times New Roman" pitchFamily="18" charset="0"/>
            </a:endParaRPr>
          </a:p>
        </p:txBody>
      </p:sp>
      <p:sp>
        <p:nvSpPr>
          <p:cNvPr id="5" name="Rectangle 3"/>
          <p:cNvSpPr>
            <a:spLocks noChangeArrowheads="1"/>
          </p:cNvSpPr>
          <p:nvPr/>
        </p:nvSpPr>
        <p:spPr bwMode="auto">
          <a:xfrm>
            <a:off x="0" y="1685925"/>
            <a:ext cx="9144000" cy="2286000"/>
          </a:xfrm>
          <a:prstGeom prst="rect">
            <a:avLst/>
          </a:prstGeom>
          <a:solidFill>
            <a:srgbClr val="800000"/>
          </a:solidFill>
          <a:ln w="9525" algn="ctr">
            <a:noFill/>
            <a:miter lim="800000"/>
            <a:headEnd/>
            <a:tailEnd/>
          </a:ln>
          <a:effectLst/>
        </p:spPr>
        <p:txBody>
          <a:bodyPr wrap="none" anchor="ctr"/>
          <a:lstStyle/>
          <a:p>
            <a:pPr eaLnBrk="0" hangingPunct="0">
              <a:lnSpc>
                <a:spcPct val="100000"/>
              </a:lnSpc>
              <a:spcBef>
                <a:spcPct val="0"/>
              </a:spcBef>
              <a:defRPr/>
            </a:pPr>
            <a:endParaRPr lang="en-US" sz="1000" dirty="0">
              <a:solidFill>
                <a:schemeClr val="tx1"/>
              </a:solidFill>
              <a:latin typeface="Helvetica" pitchFamily="34" charset="0"/>
              <a:cs typeface="Arial" charset="0"/>
            </a:endParaRPr>
          </a:p>
        </p:txBody>
      </p:sp>
      <p:sp>
        <p:nvSpPr>
          <p:cNvPr id="5125" name="Rectangle 5"/>
          <p:cNvSpPr>
            <a:spLocks noGrp="1" noChangeArrowheads="1"/>
          </p:cNvSpPr>
          <p:nvPr>
            <p:ph type="ctrTitle" sz="quarter"/>
          </p:nvPr>
        </p:nvSpPr>
        <p:spPr>
          <a:xfrm>
            <a:off x="454025" y="2032000"/>
            <a:ext cx="7772400" cy="1470025"/>
          </a:xfrm>
          <a:prstGeom prst="rect">
            <a:avLst/>
          </a:prstGeom>
        </p:spPr>
        <p:txBody>
          <a:bodyPr/>
          <a:lstStyle>
            <a:lvl1pPr>
              <a:lnSpc>
                <a:spcPct val="100000"/>
              </a:lnSpc>
              <a:defRPr sz="2400" b="1">
                <a:solidFill>
                  <a:schemeClr val="bg1"/>
                </a:solidFill>
              </a:defRPr>
            </a:lvl1pPr>
          </a:lstStyle>
          <a:p>
            <a:r>
              <a:rPr lang="en-US"/>
              <a:t>Click to edit Master title style</a:t>
            </a:r>
          </a:p>
        </p:txBody>
      </p:sp>
      <p:sp>
        <p:nvSpPr>
          <p:cNvPr id="5126" name="Rectangle 6"/>
          <p:cNvSpPr>
            <a:spLocks noGrp="1" noChangeArrowheads="1"/>
          </p:cNvSpPr>
          <p:nvPr>
            <p:ph type="subTitle" sz="quarter" idx="1"/>
          </p:nvPr>
        </p:nvSpPr>
        <p:spPr>
          <a:xfrm>
            <a:off x="5419725" y="4310063"/>
            <a:ext cx="2832100" cy="1752600"/>
          </a:xfrm>
        </p:spPr>
        <p:txBody>
          <a:bodyPr/>
          <a:lstStyle>
            <a:lvl1pPr marL="0" indent="0" algn="ctr">
              <a:buFontTx/>
              <a:buNone/>
              <a:defRPr sz="1400"/>
            </a:lvl1pPr>
          </a:lstStyle>
          <a:p>
            <a:r>
              <a:rPr lang="en-US"/>
              <a:t>Click to edit Master subtitle style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52400"/>
            <a:ext cx="152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45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419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32442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14350" y="1266825"/>
            <a:ext cx="4135438"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188" y="1266825"/>
            <a:ext cx="4135437" cy="482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587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3019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910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42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9380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3947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957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500" y="0"/>
            <a:ext cx="2135188"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0"/>
            <a:ext cx="6254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4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60488" y="0"/>
            <a:ext cx="7696200" cy="103981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514350" y="1266825"/>
            <a:ext cx="8423275" cy="4829175"/>
          </a:xfrm>
        </p:spPr>
        <p:txBody>
          <a:bodyPr/>
          <a:lstStyle/>
          <a:p>
            <a:pPr lvl="0"/>
            <a:endParaRPr lang="en-US" noProof="0" dirty="0"/>
          </a:p>
        </p:txBody>
      </p:sp>
    </p:spTree>
    <p:extLst>
      <p:ext uri="{BB962C8B-B14F-4D97-AF65-F5344CB8AC3E}">
        <p14:creationId xmlns:p14="http://schemas.microsoft.com/office/powerpoint/2010/main" val="265420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HUIT Title Slide">
    <p:spTree>
      <p:nvGrpSpPr>
        <p:cNvPr id="1" name=""/>
        <p:cNvGrpSpPr/>
        <p:nvPr/>
      </p:nvGrpSpPr>
      <p:grpSpPr>
        <a:xfrm>
          <a:off x="0" y="0"/>
          <a:ext cx="0" cy="0"/>
          <a:chOff x="0" y="0"/>
          <a:chExt cx="0" cy="0"/>
        </a:xfrm>
      </p:grpSpPr>
      <p:sp>
        <p:nvSpPr>
          <p:cNvPr id="36867" name="Title Placeholder 1"/>
          <p:cNvSpPr>
            <a:spLocks noGrp="1"/>
          </p:cNvSpPr>
          <p:nvPr>
            <p:ph type="ctrTitle"/>
          </p:nvPr>
        </p:nvSpPr>
        <p:spPr>
          <a:xfrm>
            <a:off x="381000" y="2971800"/>
            <a:ext cx="8305800" cy="1470025"/>
          </a:xfrm>
        </p:spPr>
        <p:txBody>
          <a:bodyPr/>
          <a:lstStyle>
            <a:lvl1pPr algn="ctr">
              <a:defRPr sz="2400">
                <a:solidFill>
                  <a:schemeClr val="accent2"/>
                </a:solidFill>
              </a:defRPr>
            </a:lvl1pPr>
          </a:lstStyle>
          <a:p>
            <a:r>
              <a:rPr lang="en-US"/>
              <a:t>Click to edit Master title style</a:t>
            </a:r>
            <a:endParaRPr lang="en-US" dirty="0"/>
          </a:p>
        </p:txBody>
      </p:sp>
      <p:sp>
        <p:nvSpPr>
          <p:cNvPr id="36868" name="Text Placeholder 2"/>
          <p:cNvSpPr>
            <a:spLocks noGrp="1"/>
          </p:cNvSpPr>
          <p:nvPr>
            <p:ph type="subTitle" idx="1"/>
          </p:nvPr>
        </p:nvSpPr>
        <p:spPr>
          <a:xfrm>
            <a:off x="2362200" y="5105400"/>
            <a:ext cx="4419600" cy="533400"/>
          </a:xfrm>
        </p:spPr>
        <p:txBody>
          <a:bodyPr/>
          <a:lstStyle>
            <a:lvl1pPr marL="0" indent="0" algn="ctr">
              <a:buFont typeface="Arial" charset="0"/>
              <a:buNone/>
              <a:defRPr>
                <a:solidFill>
                  <a:schemeClr val="tx1"/>
                </a:solidFill>
              </a:defRPr>
            </a:lvl1pPr>
          </a:lstStyle>
          <a:p>
            <a:r>
              <a:rPr lang="en-US"/>
              <a:t>Click to edit Master subtitle style</a:t>
            </a:r>
            <a:endParaRPr lang="en-US" dirty="0"/>
          </a:p>
        </p:txBody>
      </p:sp>
      <p:pic>
        <p:nvPicPr>
          <p:cNvPr id="6" name="Picture 2" descr="C:\Users\sjf749\Documents\HUIT artwork\WEB_HUIT_LOGOS_PNG_HUIT_plain.png"/>
          <p:cNvPicPr>
            <a:picLocks noChangeAspect="1" noChangeArrowheads="1"/>
          </p:cNvPicPr>
          <p:nvPr userDrawn="1"/>
        </p:nvPicPr>
        <p:blipFill>
          <a:blip r:embed="rId3" cstate="print"/>
          <a:srcRect/>
          <a:stretch>
            <a:fillRect/>
          </a:stretch>
        </p:blipFill>
        <p:spPr bwMode="auto">
          <a:xfrm>
            <a:off x="310103" y="498894"/>
            <a:ext cx="3975850" cy="813351"/>
          </a:xfrm>
          <a:prstGeom prst="rect">
            <a:avLst/>
          </a:prstGeom>
          <a:noFill/>
        </p:spPr>
      </p:pic>
    </p:spTree>
    <p:extLst>
      <p:ext uri="{BB962C8B-B14F-4D97-AF65-F5344CB8AC3E}">
        <p14:creationId xmlns:p14="http://schemas.microsoft.com/office/powerpoint/2010/main" val="37761176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HUIT 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914400"/>
          </a:xfrm>
        </p:spPr>
        <p:txBody>
          <a:bodyPr/>
          <a:lstStyle>
            <a:lvl1pPr>
              <a:defRPr sz="2400"/>
            </a:lvl1pPr>
          </a:lstStyle>
          <a:p>
            <a:r>
              <a:rPr lang="en-US" dirty="0"/>
              <a:t>Agenda slide (24 point)</a:t>
            </a:r>
          </a:p>
        </p:txBody>
      </p:sp>
      <p:sp>
        <p:nvSpPr>
          <p:cNvPr id="3" name="Content Placeholder 2"/>
          <p:cNvSpPr>
            <a:spLocks noGrp="1"/>
          </p:cNvSpPr>
          <p:nvPr>
            <p:ph idx="1"/>
          </p:nvPr>
        </p:nvSpPr>
        <p:spPr>
          <a:xfrm>
            <a:off x="457200" y="1219200"/>
            <a:ext cx="8229600" cy="4525963"/>
          </a:xfrm>
        </p:spPr>
        <p:txBody>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Tree>
    <p:extLst>
      <p:ext uri="{BB962C8B-B14F-4D97-AF65-F5344CB8AC3E}">
        <p14:creationId xmlns:p14="http://schemas.microsoft.com/office/powerpoint/2010/main" val="3742035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HUIT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914400"/>
          </a:xfrm>
        </p:spPr>
        <p:txBody>
          <a:bodyPr/>
          <a:lstStyle>
            <a:lvl1pPr>
              <a:defRPr baseline="0"/>
            </a:lvl1pPr>
          </a:lstStyle>
          <a:p>
            <a:r>
              <a:rPr lang="en-US" dirty="0"/>
              <a:t>Headings are Arial 20 points</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Text Placeholder 5"/>
          <p:cNvSpPr>
            <a:spLocks noGrp="1"/>
          </p:cNvSpPr>
          <p:nvPr>
            <p:ph type="body" sz="quarter" idx="11"/>
          </p:nvPr>
        </p:nvSpPr>
        <p:spPr>
          <a:xfrm>
            <a:off x="457200" y="11430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9518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Optional breadcrumb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914400"/>
          </a:xfrm>
        </p:spPr>
        <p:txBody>
          <a:bodyPr/>
          <a:lstStyle>
            <a:lvl1pPr>
              <a:defRPr sz="1800" b="1" i="1" baseline="0">
                <a:latin typeface="+mn-lt"/>
              </a:defRPr>
            </a:lvl1pPr>
          </a:lstStyle>
          <a:p>
            <a:r>
              <a:rPr lang="en-US" sz="1800" b="0" i="1" dirty="0"/>
              <a:t>Top Line is 18 point italic</a:t>
            </a:r>
            <a:br>
              <a:rPr lang="en-US" sz="1800" b="0" i="1" dirty="0"/>
            </a:br>
            <a:r>
              <a:rPr lang="en-US" sz="2000" b="0" i="0" dirty="0"/>
              <a:t>Second Line is 20 point bold</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Text Placeholder 5"/>
          <p:cNvSpPr>
            <a:spLocks noGrp="1"/>
          </p:cNvSpPr>
          <p:nvPr>
            <p:ph type="body" sz="quarter" idx="11"/>
          </p:nvPr>
        </p:nvSpPr>
        <p:spPr>
          <a:xfrm>
            <a:off x="457200" y="11430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435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HUIT Text Only">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Text Placeholder 5"/>
          <p:cNvSpPr>
            <a:spLocks noGrp="1"/>
          </p:cNvSpPr>
          <p:nvPr>
            <p:ph type="body" sz="quarter" idx="11"/>
          </p:nvPr>
        </p:nvSpPr>
        <p:spPr>
          <a:xfrm>
            <a:off x="457200" y="5334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0078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UIT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14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Picture Placeholder 5"/>
          <p:cNvSpPr>
            <a:spLocks noGrp="1"/>
          </p:cNvSpPr>
          <p:nvPr>
            <p:ph type="pic" sz="quarter" idx="11"/>
          </p:nvPr>
        </p:nvSpPr>
        <p:spPr>
          <a:xfrm>
            <a:off x="4648200" y="1219200"/>
            <a:ext cx="3962400" cy="4525963"/>
          </a:xfrm>
        </p:spPr>
        <p:txBody>
          <a:bodyPr/>
          <a:lstStyle/>
          <a:p>
            <a:r>
              <a:rPr lang="en-US" dirty="0"/>
              <a:t>Click icon to add picture</a:t>
            </a:r>
          </a:p>
        </p:txBody>
      </p:sp>
    </p:spTree>
    <p:extLst>
      <p:ext uri="{BB962C8B-B14F-4D97-AF65-F5344CB8AC3E}">
        <p14:creationId xmlns:p14="http://schemas.microsoft.com/office/powerpoint/2010/main" val="4051053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UIT With Citation and Breadcrumb">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934200" cy="914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7DC2BC-9C26-42ED-9786-2E2FE499DF6C}" type="slidenum">
              <a:rPr lang="en-US"/>
              <a:pPr>
                <a:defRPr/>
              </a:pPr>
              <a:t>‹#›</a:t>
            </a:fld>
            <a:endParaRPr lang="en-US" dirty="0"/>
          </a:p>
        </p:txBody>
      </p:sp>
      <p:sp>
        <p:nvSpPr>
          <p:cNvPr id="6" name="Picture Placeholder 5"/>
          <p:cNvSpPr>
            <a:spLocks noGrp="1"/>
          </p:cNvSpPr>
          <p:nvPr>
            <p:ph type="pic" sz="quarter" idx="11"/>
          </p:nvPr>
        </p:nvSpPr>
        <p:spPr>
          <a:xfrm>
            <a:off x="4648200" y="1219200"/>
            <a:ext cx="3962400" cy="4525963"/>
          </a:xfrm>
        </p:spPr>
        <p:txBody>
          <a:bodyPr/>
          <a:lstStyle/>
          <a:p>
            <a:r>
              <a:rPr lang="en-US" dirty="0"/>
              <a:t>Click icon to add picture</a:t>
            </a:r>
          </a:p>
        </p:txBody>
      </p:sp>
      <p:sp>
        <p:nvSpPr>
          <p:cNvPr id="7" name="Line 15"/>
          <p:cNvSpPr>
            <a:spLocks noChangeShapeType="1"/>
          </p:cNvSpPr>
          <p:nvPr userDrawn="1"/>
        </p:nvSpPr>
        <p:spPr bwMode="auto">
          <a:xfrm>
            <a:off x="7505700" y="347663"/>
            <a:ext cx="1524000" cy="0"/>
          </a:xfrm>
          <a:prstGeom prst="line">
            <a:avLst/>
          </a:prstGeom>
          <a:noFill/>
          <a:ln w="15875" cap="rnd">
            <a:solidFill>
              <a:schemeClr val="tx2"/>
            </a:solidFill>
            <a:prstDash val="sysDot"/>
            <a:round/>
            <a:headEnd/>
            <a:tailEnd/>
          </a:ln>
        </p:spPr>
        <p:txBody>
          <a:bodyPr/>
          <a:lstStyle/>
          <a:p>
            <a:endParaRPr lang="en-US" dirty="0"/>
          </a:p>
        </p:txBody>
      </p:sp>
      <p:sp>
        <p:nvSpPr>
          <p:cNvPr id="9" name="Text Placeholder 8"/>
          <p:cNvSpPr>
            <a:spLocks noGrp="1"/>
          </p:cNvSpPr>
          <p:nvPr>
            <p:ph type="body" sz="quarter" idx="12"/>
          </p:nvPr>
        </p:nvSpPr>
        <p:spPr>
          <a:xfrm>
            <a:off x="7505700" y="38100"/>
            <a:ext cx="1574800" cy="228600"/>
          </a:xfrm>
        </p:spPr>
        <p:txBody>
          <a:bodyPr/>
          <a:lstStyle>
            <a:lvl1pPr marL="0" indent="0">
              <a:buNone/>
              <a:defRPr sz="900">
                <a:solidFill>
                  <a:schemeClr val="accent1"/>
                </a:solidFill>
              </a:defRPr>
            </a:lvl1pPr>
          </a:lstStyle>
          <a:p>
            <a:pPr lvl="0"/>
            <a:r>
              <a:rPr lang="en-US"/>
              <a:t>Click to edit Master text styles</a:t>
            </a:r>
          </a:p>
        </p:txBody>
      </p:sp>
      <p:sp>
        <p:nvSpPr>
          <p:cNvPr id="10" name="Line 14"/>
          <p:cNvSpPr>
            <a:spLocks noChangeShapeType="1"/>
          </p:cNvSpPr>
          <p:nvPr userDrawn="1"/>
        </p:nvSpPr>
        <p:spPr bwMode="auto">
          <a:xfrm>
            <a:off x="457200" y="6070600"/>
            <a:ext cx="3744913" cy="0"/>
          </a:xfrm>
          <a:prstGeom prst="line">
            <a:avLst/>
          </a:prstGeom>
          <a:noFill/>
          <a:ln w="15875" cap="rnd">
            <a:solidFill>
              <a:schemeClr val="tx2"/>
            </a:solidFill>
            <a:prstDash val="sysDot"/>
            <a:round/>
            <a:headEnd/>
            <a:tailEnd/>
          </a:ln>
        </p:spPr>
        <p:txBody>
          <a:bodyPr/>
          <a:lstStyle/>
          <a:p>
            <a:endParaRPr lang="en-US" dirty="0"/>
          </a:p>
        </p:txBody>
      </p:sp>
      <p:sp>
        <p:nvSpPr>
          <p:cNvPr id="11" name="Text Placeholder 8"/>
          <p:cNvSpPr>
            <a:spLocks noGrp="1"/>
          </p:cNvSpPr>
          <p:nvPr>
            <p:ph type="body" sz="quarter" idx="13"/>
          </p:nvPr>
        </p:nvSpPr>
        <p:spPr>
          <a:xfrm>
            <a:off x="457200" y="6096000"/>
            <a:ext cx="3734388" cy="228600"/>
          </a:xfrm>
        </p:spPr>
        <p:txBody>
          <a:bodyPr/>
          <a:lstStyle>
            <a:lvl1pPr marL="0" indent="0">
              <a:buNone/>
              <a:defRPr sz="900"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226236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HUIT Section Transition slide">
    <p:bg>
      <p:bgPr>
        <a:solidFill>
          <a:srgbClr val="A51C30"/>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4800600"/>
            <a:ext cx="8229600" cy="1143000"/>
          </a:xfrm>
        </p:spPr>
        <p:txBody>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13385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UIT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r>
              <a:rPr lang="en-US"/>
              <a:t>Click to edit Master title style</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740CB79B-1DE2-4DCC-9026-293B1B324853}" type="slidenum">
              <a:rPr lang="en-US"/>
              <a:pPr>
                <a:defRPr/>
              </a:pPr>
              <a:t>‹#›</a:t>
            </a:fld>
            <a:endParaRPr lang="en-US" dirty="0"/>
          </a:p>
        </p:txBody>
      </p:sp>
      <p:sp>
        <p:nvSpPr>
          <p:cNvPr id="10" name="Text Placeholder 9"/>
          <p:cNvSpPr>
            <a:spLocks noGrp="1"/>
          </p:cNvSpPr>
          <p:nvPr>
            <p:ph type="body" sz="quarter" idx="12"/>
          </p:nvPr>
        </p:nvSpPr>
        <p:spPr>
          <a:xfrm>
            <a:off x="457200" y="6324600"/>
            <a:ext cx="5638800" cy="365125"/>
          </a:xfrm>
        </p:spPr>
        <p:txBody>
          <a:bodyPr/>
          <a:lstStyle>
            <a:lvl1pPr marL="0" indent="0">
              <a:buFontTx/>
              <a:buNone/>
              <a:defRPr sz="1200" b="0" i="1">
                <a:solidFill>
                  <a:schemeClr val="accent1"/>
                </a:solidFill>
              </a:defRPr>
            </a:lvl1pPr>
            <a:lvl2pPr marL="457200" indent="0">
              <a:buFontTx/>
              <a:buNone/>
              <a:defRPr sz="1200" b="0" i="1">
                <a:solidFill>
                  <a:schemeClr val="accent1"/>
                </a:solidFill>
              </a:defRPr>
            </a:lvl2pPr>
            <a:lvl3pPr marL="914400" indent="0">
              <a:buFontTx/>
              <a:buNone/>
              <a:defRPr sz="1200" b="0" i="1">
                <a:solidFill>
                  <a:schemeClr val="accent1"/>
                </a:solidFill>
              </a:defRPr>
            </a:lvl3pPr>
            <a:lvl4pPr marL="1371600" indent="0">
              <a:buFontTx/>
              <a:buNone/>
              <a:defRPr sz="1200" b="0" i="1">
                <a:solidFill>
                  <a:schemeClr val="accent1"/>
                </a:solidFill>
              </a:defRPr>
            </a:lvl4pPr>
            <a:lvl5pPr marL="1828800" indent="0">
              <a:buFontTx/>
              <a:buNone/>
              <a:defRPr sz="1200" b="0" i="1">
                <a:solidFill>
                  <a:schemeClr val="accent1"/>
                </a:solidFill>
              </a:defRPr>
            </a:lvl5pPr>
          </a:lstStyle>
          <a:p>
            <a:pPr lvl="0"/>
            <a:r>
              <a:rPr lang="en-US"/>
              <a:t>Click to edit Master text styles</a:t>
            </a:r>
          </a:p>
        </p:txBody>
      </p:sp>
      <p:sp>
        <p:nvSpPr>
          <p:cNvPr id="9" name="Table Placeholder 8"/>
          <p:cNvSpPr>
            <a:spLocks noGrp="1"/>
          </p:cNvSpPr>
          <p:nvPr>
            <p:ph type="tbl" sz="quarter" idx="13" hasCustomPrompt="1"/>
          </p:nvPr>
        </p:nvSpPr>
        <p:spPr>
          <a:xfrm>
            <a:off x="457200" y="1143000"/>
            <a:ext cx="8305800" cy="5029200"/>
          </a:xfrm>
        </p:spPr>
        <p:txBody>
          <a:bodyPr/>
          <a:lstStyle>
            <a:lvl1pPr>
              <a:defRPr baseline="0"/>
            </a:lvl1pPr>
          </a:lstStyle>
          <a:p>
            <a:r>
              <a:rPr lang="en-US" dirty="0"/>
              <a:t>Click icon to add a table</a:t>
            </a:r>
          </a:p>
        </p:txBody>
      </p:sp>
    </p:spTree>
    <p:extLst>
      <p:ext uri="{BB962C8B-B14F-4D97-AF65-F5344CB8AC3E}">
        <p14:creationId xmlns:p14="http://schemas.microsoft.com/office/powerpoint/2010/main" val="273591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UIT Table with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r>
              <a:rPr lang="en-US"/>
              <a:t>Click to edit Master title style</a:t>
            </a:r>
          </a:p>
        </p:txBody>
      </p:sp>
      <p:sp>
        <p:nvSpPr>
          <p:cNvPr id="5" name="Slide Number Placeholder 5"/>
          <p:cNvSpPr>
            <a:spLocks noGrp="1"/>
          </p:cNvSpPr>
          <p:nvPr>
            <p:ph type="sldNum" sz="quarter" idx="10"/>
          </p:nvPr>
        </p:nvSpPr>
        <p:spPr>
          <a:ln/>
        </p:spPr>
        <p:txBody>
          <a:bodyPr/>
          <a:lstStyle>
            <a:lvl1pPr>
              <a:defRPr/>
            </a:lvl1pPr>
          </a:lstStyle>
          <a:p>
            <a:pPr>
              <a:defRPr/>
            </a:pPr>
            <a:fld id="{740CB79B-1DE2-4DCC-9026-293B1B324853}" type="slidenum">
              <a:rPr lang="en-US"/>
              <a:pPr>
                <a:defRPr/>
              </a:pPr>
              <a:t>‹#›</a:t>
            </a:fld>
            <a:endParaRPr lang="en-US" dirty="0"/>
          </a:p>
        </p:txBody>
      </p:sp>
      <p:sp>
        <p:nvSpPr>
          <p:cNvPr id="10" name="Text Placeholder 9"/>
          <p:cNvSpPr>
            <a:spLocks noGrp="1"/>
          </p:cNvSpPr>
          <p:nvPr>
            <p:ph type="body" sz="quarter" idx="12"/>
          </p:nvPr>
        </p:nvSpPr>
        <p:spPr>
          <a:xfrm>
            <a:off x="457200" y="6324600"/>
            <a:ext cx="5638800" cy="365125"/>
          </a:xfrm>
        </p:spPr>
        <p:txBody>
          <a:bodyPr/>
          <a:lstStyle>
            <a:lvl1pPr marL="0" indent="0">
              <a:buFontTx/>
              <a:buNone/>
              <a:defRPr sz="1200" b="0" i="1">
                <a:solidFill>
                  <a:schemeClr val="accent1"/>
                </a:solidFill>
              </a:defRPr>
            </a:lvl1pPr>
            <a:lvl2pPr marL="457200" indent="0">
              <a:buFontTx/>
              <a:buNone/>
              <a:defRPr sz="1200" b="0" i="1">
                <a:solidFill>
                  <a:schemeClr val="accent1"/>
                </a:solidFill>
              </a:defRPr>
            </a:lvl2pPr>
            <a:lvl3pPr marL="914400" indent="0">
              <a:buFontTx/>
              <a:buNone/>
              <a:defRPr sz="1200" b="0" i="1">
                <a:solidFill>
                  <a:schemeClr val="accent1"/>
                </a:solidFill>
              </a:defRPr>
            </a:lvl3pPr>
            <a:lvl4pPr marL="1371600" indent="0">
              <a:buFontTx/>
              <a:buNone/>
              <a:defRPr sz="1200" b="0" i="1">
                <a:solidFill>
                  <a:schemeClr val="accent1"/>
                </a:solidFill>
              </a:defRPr>
            </a:lvl4pPr>
            <a:lvl5pPr marL="1828800" indent="0">
              <a:buFontTx/>
              <a:buNone/>
              <a:defRPr sz="1200" b="0" i="1">
                <a:solidFill>
                  <a:schemeClr val="accent1"/>
                </a:solidFill>
              </a:defRPr>
            </a:lvl5pPr>
          </a:lstStyle>
          <a:p>
            <a:pPr lvl="0"/>
            <a:r>
              <a:rPr lang="en-US"/>
              <a:t>Click to edit Master text styles</a:t>
            </a:r>
          </a:p>
        </p:txBody>
      </p:sp>
      <p:sp>
        <p:nvSpPr>
          <p:cNvPr id="4" name="Text Placeholder 3"/>
          <p:cNvSpPr>
            <a:spLocks noGrp="1"/>
          </p:cNvSpPr>
          <p:nvPr>
            <p:ph type="body" sz="quarter" idx="13"/>
          </p:nvPr>
        </p:nvSpPr>
        <p:spPr>
          <a:xfrm>
            <a:off x="457200" y="1295400"/>
            <a:ext cx="3276600" cy="4953000"/>
          </a:xfrm>
        </p:spPr>
        <p:txBody>
          <a:bodyPr/>
          <a:lstStyle>
            <a:lvl1pPr marL="0" indent="0">
              <a:buNone/>
              <a:defRPr/>
            </a:lvl1pPr>
          </a:lstStyle>
          <a:p>
            <a:pPr lvl="0"/>
            <a:r>
              <a:rPr lang="en-US"/>
              <a:t>Click to edit Master text styles</a:t>
            </a:r>
          </a:p>
        </p:txBody>
      </p:sp>
      <p:sp>
        <p:nvSpPr>
          <p:cNvPr id="6" name="Table Placeholder 5"/>
          <p:cNvSpPr>
            <a:spLocks noGrp="1"/>
          </p:cNvSpPr>
          <p:nvPr>
            <p:ph type="tbl" sz="quarter" idx="14" hasCustomPrompt="1"/>
          </p:nvPr>
        </p:nvSpPr>
        <p:spPr>
          <a:xfrm>
            <a:off x="3810000" y="1295400"/>
            <a:ext cx="4953000" cy="4953000"/>
          </a:xfrm>
        </p:spPr>
        <p:txBody>
          <a:bodyPr/>
          <a:lstStyle/>
          <a:p>
            <a:r>
              <a:rPr lang="en-US" dirty="0"/>
              <a:t>Click icon to add a table</a:t>
            </a:r>
          </a:p>
        </p:txBody>
      </p:sp>
    </p:spTree>
    <p:extLst>
      <p:ext uri="{BB962C8B-B14F-4D97-AF65-F5344CB8AC3E}">
        <p14:creationId xmlns:p14="http://schemas.microsoft.com/office/powerpoint/2010/main" val="1488224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492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vl1pPr>
          </a:lstStyle>
          <a:p>
            <a:r>
              <a:rPr lang="en-US" dirty="0"/>
              <a:t>Click to edit Master title style</a:t>
            </a:r>
            <a:br>
              <a:rPr lang="en-US" dirty="0"/>
            </a:br>
            <a:endParaRPr lang="en-US" dirty="0"/>
          </a:p>
        </p:txBody>
      </p:sp>
      <p:sp>
        <p:nvSpPr>
          <p:cNvPr id="3" name="Slide Number Placeholder 2"/>
          <p:cNvSpPr>
            <a:spLocks noGrp="1"/>
          </p:cNvSpPr>
          <p:nvPr>
            <p:ph type="sldNum" sz="quarter" idx="10"/>
          </p:nvPr>
        </p:nvSpPr>
        <p:spPr/>
        <p:txBody>
          <a:bodyPr/>
          <a:lstStyle/>
          <a:p>
            <a:pPr>
              <a:defRPr/>
            </a:pPr>
            <a:fld id="{3D6EDCD8-B171-4E7C-B823-2B1A7255EFC5}" type="slidenum">
              <a:rPr lang="en-US" smtClean="0"/>
              <a:pPr>
                <a:defRPr/>
              </a:pPr>
              <a:t>‹#›</a:t>
            </a:fld>
            <a:endParaRPr lang="en-US" dirty="0"/>
          </a:p>
        </p:txBody>
      </p:sp>
    </p:spTree>
    <p:extLst>
      <p:ext uri="{BB962C8B-B14F-4D97-AF65-F5344CB8AC3E}">
        <p14:creationId xmlns:p14="http://schemas.microsoft.com/office/powerpoint/2010/main" val="2535754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ptional Thank You slide">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ln/>
        </p:spPr>
        <p:txBody>
          <a:bodyPr/>
          <a:lstStyle>
            <a:lvl1pPr>
              <a:defRPr/>
            </a:lvl1pPr>
          </a:lstStyle>
          <a:p>
            <a:pPr>
              <a:defRPr/>
            </a:pPr>
            <a:fld id="{DEB59FC9-87D9-451F-8417-855905A59795}" type="slidenum">
              <a:rPr lang="en-US"/>
              <a:pPr>
                <a:defRPr/>
              </a:pPr>
              <a:t>‹#›</a:t>
            </a:fld>
            <a:endParaRPr lang="en-US" dirty="0"/>
          </a:p>
        </p:txBody>
      </p:sp>
      <p:pic>
        <p:nvPicPr>
          <p:cNvPr id="4" name="Picture 3" descr="horizont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647" y="553071"/>
            <a:ext cx="3742960" cy="601400"/>
          </a:xfrm>
          <a:prstGeom prst="rect">
            <a:avLst/>
          </a:prstGeom>
        </p:spPr>
      </p:pic>
      <p:sp>
        <p:nvSpPr>
          <p:cNvPr id="5" name="TextBox 4"/>
          <p:cNvSpPr txBox="1"/>
          <p:nvPr userDrawn="1"/>
        </p:nvSpPr>
        <p:spPr>
          <a:xfrm>
            <a:off x="2891506" y="3124200"/>
            <a:ext cx="3509294" cy="769441"/>
          </a:xfrm>
          <a:prstGeom prst="rect">
            <a:avLst/>
          </a:prstGeom>
          <a:noFill/>
        </p:spPr>
        <p:txBody>
          <a:bodyPr wrap="none" rtlCol="0" anchor="ctr">
            <a:spAutoFit/>
          </a:bodyPr>
          <a:lstStyle/>
          <a:p>
            <a:r>
              <a:rPr lang="en-US" sz="4400" b="1" dirty="0">
                <a:solidFill>
                  <a:srgbClr val="8A162C"/>
                </a:solidFill>
                <a:latin typeface="Arial"/>
                <a:cs typeface="Arial"/>
              </a:rPr>
              <a:t>Thank you!  </a:t>
            </a:r>
            <a:endParaRPr lang="en-US" sz="4400" b="1" u="sng" dirty="0">
              <a:solidFill>
                <a:srgbClr val="8A162C"/>
              </a:solidFill>
              <a:latin typeface="Arial"/>
              <a:cs typeface="Arial"/>
            </a:endParaRPr>
          </a:p>
        </p:txBody>
      </p:sp>
    </p:spTree>
    <p:extLst>
      <p:ext uri="{BB962C8B-B14F-4D97-AF65-F5344CB8AC3E}">
        <p14:creationId xmlns:p14="http://schemas.microsoft.com/office/powerpoint/2010/main" val="1840979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D6EDCD8-B171-4E7C-B823-2B1A7255EFC5}" type="slidenum">
              <a:rPr lang="en-US" smtClean="0"/>
              <a:pPr>
                <a:defRPr/>
              </a:pPr>
              <a:t>‹#›</a:t>
            </a:fld>
            <a:endParaRPr lang="en-US" dirty="0"/>
          </a:p>
        </p:txBody>
      </p:sp>
    </p:spTree>
    <p:extLst>
      <p:ext uri="{BB962C8B-B14F-4D97-AF65-F5344CB8AC3E}">
        <p14:creationId xmlns:p14="http://schemas.microsoft.com/office/powerpoint/2010/main" val="1256478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BD72-7327-4490-908B-0FDD51A6299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A31BEE-1314-4F0D-9FB4-E3E4CA3053D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3C76C4-FD08-4282-8775-8246FB69BAA4}"/>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43F2FC6B-FDDA-452B-A80E-CADD03CCE6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5C1758-A399-4033-8DAB-D6BFD894D023}"/>
              </a:ext>
            </a:extLst>
          </p:cNvPr>
          <p:cNvSpPr>
            <a:spLocks noGrp="1"/>
          </p:cNvSpPr>
          <p:nvPr>
            <p:ph type="sldNum" sz="quarter" idx="12"/>
          </p:nvPr>
        </p:nvSpPr>
        <p:spPr/>
        <p:txBody>
          <a:bodyPr/>
          <a:lstStyle/>
          <a:p>
            <a:fld id="{6C59DD55-33B4-41F9-9D0E-BF35967B987D}" type="slidenum">
              <a:rPr lang="en-US" smtClean="0"/>
              <a:t>‹#›</a:t>
            </a:fld>
            <a:endParaRPr lang="en-US" dirty="0"/>
          </a:p>
        </p:txBody>
      </p:sp>
      <p:pic>
        <p:nvPicPr>
          <p:cNvPr id="7" name="Picture 6">
            <a:extLst>
              <a:ext uri="{FF2B5EF4-FFF2-40B4-BE49-F238E27FC236}">
                <a16:creationId xmlns:a16="http://schemas.microsoft.com/office/drawing/2014/main" id="{23B230A4-6BB5-4206-994C-D0F318583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045380" cy="991518"/>
          </a:xfrm>
          <a:prstGeom prst="rect">
            <a:avLst/>
          </a:prstGeom>
        </p:spPr>
      </p:pic>
    </p:spTree>
    <p:extLst>
      <p:ext uri="{BB962C8B-B14F-4D97-AF65-F5344CB8AC3E}">
        <p14:creationId xmlns:p14="http://schemas.microsoft.com/office/powerpoint/2010/main" val="1592656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79D1-D57C-4EAC-9BDB-E6D291D4DD76}"/>
              </a:ext>
            </a:extLst>
          </p:cNvPr>
          <p:cNvSpPr>
            <a:spLocks noGrp="1"/>
          </p:cNvSpPr>
          <p:nvPr>
            <p:ph type="title"/>
          </p:nvPr>
        </p:nvSpPr>
        <p:spPr>
          <a:xfrm>
            <a:off x="546023" y="696651"/>
            <a:ext cx="7886700" cy="714528"/>
          </a:xfrm>
        </p:spPr>
        <p:txBody>
          <a:bodyPr>
            <a:normAutofit/>
          </a:bodyPr>
          <a:lstStyle>
            <a:lvl1pPr algn="r">
              <a:defRPr sz="2700" b="1"/>
            </a:lvl1pPr>
          </a:lstStyle>
          <a:p>
            <a:r>
              <a:rPr lang="en-US" dirty="0"/>
              <a:t>Click to edit Master title style</a:t>
            </a:r>
          </a:p>
        </p:txBody>
      </p:sp>
      <p:sp>
        <p:nvSpPr>
          <p:cNvPr id="3" name="Content Placeholder 2">
            <a:extLst>
              <a:ext uri="{FF2B5EF4-FFF2-40B4-BE49-F238E27FC236}">
                <a16:creationId xmlns:a16="http://schemas.microsoft.com/office/drawing/2014/main" id="{E3B3CA9C-4F97-4DA0-9149-0DCBB31DB3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9482D-C2DD-4884-B781-8385C7E7EA51}"/>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A9E22EF9-6B41-460D-A923-B4D53C19B3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AEBDCE-83D6-4DA7-8F72-392D4645DA7B}"/>
              </a:ext>
            </a:extLst>
          </p:cNvPr>
          <p:cNvSpPr>
            <a:spLocks noGrp="1"/>
          </p:cNvSpPr>
          <p:nvPr>
            <p:ph type="sldNum" sz="quarter" idx="12"/>
          </p:nvPr>
        </p:nvSpPr>
        <p:spPr/>
        <p:txBody>
          <a:bodyPr/>
          <a:lstStyle/>
          <a:p>
            <a:fld id="{6C59DD55-33B4-41F9-9D0E-BF35967B987D}" type="slidenum">
              <a:rPr lang="en-US" smtClean="0"/>
              <a:t>‹#›</a:t>
            </a:fld>
            <a:endParaRPr lang="en-US" dirty="0"/>
          </a:p>
        </p:txBody>
      </p:sp>
      <p:pic>
        <p:nvPicPr>
          <p:cNvPr id="8" name="Picture 7">
            <a:extLst>
              <a:ext uri="{FF2B5EF4-FFF2-40B4-BE49-F238E27FC236}">
                <a16:creationId xmlns:a16="http://schemas.microsoft.com/office/drawing/2014/main" id="{F2C13231-1DCD-40E3-BDD2-1F86107344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86050" cy="874528"/>
          </a:xfrm>
          <a:prstGeom prst="rect">
            <a:avLst/>
          </a:prstGeom>
        </p:spPr>
      </p:pic>
    </p:spTree>
    <p:extLst>
      <p:ext uri="{BB962C8B-B14F-4D97-AF65-F5344CB8AC3E}">
        <p14:creationId xmlns:p14="http://schemas.microsoft.com/office/powerpoint/2010/main" val="3192777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56AB-7833-45EE-A393-85D6B53DA78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BBFD72-FF29-4426-A880-F3C2BDEEA4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5B819F-ECA8-4CFB-BD2B-198E6AE78734}"/>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E3104DAD-406D-4489-982F-CCB8D787E7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AEE3B9-F2B0-4859-BD53-5AD12A2A1AA1}"/>
              </a:ext>
            </a:extLst>
          </p:cNvPr>
          <p:cNvSpPr>
            <a:spLocks noGrp="1"/>
          </p:cNvSpPr>
          <p:nvPr>
            <p:ph type="sldNum" sz="quarter" idx="12"/>
          </p:nvPr>
        </p:nvSpPr>
        <p:spPr/>
        <p:txBody>
          <a:bodyPr/>
          <a:lstStyle/>
          <a:p>
            <a:fld id="{6C59DD55-33B4-41F9-9D0E-BF35967B987D}" type="slidenum">
              <a:rPr lang="en-US" smtClean="0"/>
              <a:t>‹#›</a:t>
            </a:fld>
            <a:endParaRPr lang="en-US" dirty="0"/>
          </a:p>
        </p:txBody>
      </p:sp>
      <p:pic>
        <p:nvPicPr>
          <p:cNvPr id="8" name="Picture 7">
            <a:extLst>
              <a:ext uri="{FF2B5EF4-FFF2-40B4-BE49-F238E27FC236}">
                <a16:creationId xmlns:a16="http://schemas.microsoft.com/office/drawing/2014/main" id="{9112378B-0C32-4CBA-B23D-405C4DFA50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045380" cy="991518"/>
          </a:xfrm>
          <a:prstGeom prst="rect">
            <a:avLst/>
          </a:prstGeom>
        </p:spPr>
      </p:pic>
    </p:spTree>
    <p:extLst>
      <p:ext uri="{BB962C8B-B14F-4D97-AF65-F5344CB8AC3E}">
        <p14:creationId xmlns:p14="http://schemas.microsoft.com/office/powerpoint/2010/main" val="1953844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4A7B-DB12-4D2F-964D-9B932A134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0F0F1-F815-4D20-A378-B74788CCF8A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3C50A3-5903-437E-AB59-AD25968C445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6470E-965F-429A-82B3-25FCFA4A33BC}"/>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6" name="Footer Placeholder 5">
            <a:extLst>
              <a:ext uri="{FF2B5EF4-FFF2-40B4-BE49-F238E27FC236}">
                <a16:creationId xmlns:a16="http://schemas.microsoft.com/office/drawing/2014/main" id="{020E81E2-0B10-4502-B7FA-82A32974E6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5FADC4-694F-4130-BFAC-E886A6825FEC}"/>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2475293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C334-E7EE-45CE-BA33-43432AB37E9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F46902-4AF6-4C71-AA98-2FF87761209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DBA92F4-8767-4FC7-83ED-97FAD6468D9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80ACF-09F8-4C6E-97A2-379AFB28F5A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61FAC30-3B80-4598-921B-EEAA744771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F5A7-6355-401D-94F7-5A048E4927CE}"/>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8" name="Footer Placeholder 7">
            <a:extLst>
              <a:ext uri="{FF2B5EF4-FFF2-40B4-BE49-F238E27FC236}">
                <a16:creationId xmlns:a16="http://schemas.microsoft.com/office/drawing/2014/main" id="{A504ACF6-055D-45E2-9031-AD2EE6DABC9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BA12DB-EF06-4E8D-9A6C-28D9FCFF482E}"/>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210454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727E-D5D3-47DF-8E51-3DCF2B013942}"/>
              </a:ext>
            </a:extLst>
          </p:cNvPr>
          <p:cNvSpPr>
            <a:spLocks noGrp="1"/>
          </p:cNvSpPr>
          <p:nvPr>
            <p:ph type="title"/>
          </p:nvPr>
        </p:nvSpPr>
        <p:spPr>
          <a:xfrm>
            <a:off x="628650" y="960037"/>
            <a:ext cx="7886700" cy="934865"/>
          </a:xfrm>
        </p:spPr>
        <p:txBody>
          <a:bodyPr>
            <a:normAutofit/>
          </a:bodyPr>
          <a:lstStyle>
            <a:lvl1pPr algn="r">
              <a:defRPr sz="2700" b="1"/>
            </a:lvl1pPr>
          </a:lstStyle>
          <a:p>
            <a:r>
              <a:rPr lang="en-US" dirty="0"/>
              <a:t>Click to edit Master title style</a:t>
            </a:r>
          </a:p>
        </p:txBody>
      </p:sp>
      <p:sp>
        <p:nvSpPr>
          <p:cNvPr id="3" name="Date Placeholder 2">
            <a:extLst>
              <a:ext uri="{FF2B5EF4-FFF2-40B4-BE49-F238E27FC236}">
                <a16:creationId xmlns:a16="http://schemas.microsoft.com/office/drawing/2014/main" id="{5C08EA2E-95AE-443B-9502-046AAF83D95B}"/>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4" name="Footer Placeholder 3">
            <a:extLst>
              <a:ext uri="{FF2B5EF4-FFF2-40B4-BE49-F238E27FC236}">
                <a16:creationId xmlns:a16="http://schemas.microsoft.com/office/drawing/2014/main" id="{E88FB8A1-6C82-4583-AF6E-2131604164D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037DA0-C682-41EC-AC59-5B059C7A2922}"/>
              </a:ext>
            </a:extLst>
          </p:cNvPr>
          <p:cNvSpPr>
            <a:spLocks noGrp="1"/>
          </p:cNvSpPr>
          <p:nvPr>
            <p:ph type="sldNum" sz="quarter" idx="12"/>
          </p:nvPr>
        </p:nvSpPr>
        <p:spPr/>
        <p:txBody>
          <a:bodyPr/>
          <a:lstStyle/>
          <a:p>
            <a:fld id="{6C59DD55-33B4-41F9-9D0E-BF35967B987D}" type="slidenum">
              <a:rPr lang="en-US" smtClean="0"/>
              <a:t>‹#›</a:t>
            </a:fld>
            <a:endParaRPr lang="en-US" dirty="0"/>
          </a:p>
        </p:txBody>
      </p:sp>
      <p:pic>
        <p:nvPicPr>
          <p:cNvPr id="9" name="Picture 8">
            <a:extLst>
              <a:ext uri="{FF2B5EF4-FFF2-40B4-BE49-F238E27FC236}">
                <a16:creationId xmlns:a16="http://schemas.microsoft.com/office/drawing/2014/main" id="{902C72A7-6E5F-4EF8-86D1-11836CAD7F46}"/>
              </a:ext>
            </a:extLst>
          </p:cNvPr>
          <p:cNvPicPr>
            <a:picLocks noChangeAspect="1"/>
          </p:cNvPicPr>
          <p:nvPr userDrawn="1"/>
        </p:nvPicPr>
        <p:blipFill>
          <a:blip r:embed="rId2"/>
          <a:stretch>
            <a:fillRect/>
          </a:stretch>
        </p:blipFill>
        <p:spPr>
          <a:xfrm>
            <a:off x="0" y="0"/>
            <a:ext cx="3045216" cy="993734"/>
          </a:xfrm>
          <a:prstGeom prst="rect">
            <a:avLst/>
          </a:prstGeom>
        </p:spPr>
      </p:pic>
    </p:spTree>
    <p:extLst>
      <p:ext uri="{BB962C8B-B14F-4D97-AF65-F5344CB8AC3E}">
        <p14:creationId xmlns:p14="http://schemas.microsoft.com/office/powerpoint/2010/main" val="16066423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7AA84-FB7E-40CA-894E-E0568EB79349}"/>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3" name="Footer Placeholder 2">
            <a:extLst>
              <a:ext uri="{FF2B5EF4-FFF2-40B4-BE49-F238E27FC236}">
                <a16:creationId xmlns:a16="http://schemas.microsoft.com/office/drawing/2014/main" id="{8FC57DEC-5CC7-4568-860B-8E412652B9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3E7BBF1-5E4F-4619-B557-156D95C0CA0F}"/>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440847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73FB-F795-4B83-B450-F1D3498D229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2D45108-1877-4519-98CD-D661E72A20F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11FBE1-91A0-4A85-B56B-7B21144864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BDECDAC-6870-40D6-AFB9-E1233FF4AA36}"/>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6" name="Footer Placeholder 5">
            <a:extLst>
              <a:ext uri="{FF2B5EF4-FFF2-40B4-BE49-F238E27FC236}">
                <a16:creationId xmlns:a16="http://schemas.microsoft.com/office/drawing/2014/main" id="{990E7C4C-5294-43EC-BD8B-34A3AA3BD3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F988AD-D7FA-4E01-8F16-E517B38DD119}"/>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2231457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40E2-B936-400D-A70C-AA1B685C66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419EF9-E6BD-4049-AA86-8BA607CC4A7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440D3188-81F9-4007-96FD-C5C8AB468E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55B6A0B-03AE-45EF-AC94-874D9F0823E6}"/>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6" name="Footer Placeholder 5">
            <a:extLst>
              <a:ext uri="{FF2B5EF4-FFF2-40B4-BE49-F238E27FC236}">
                <a16:creationId xmlns:a16="http://schemas.microsoft.com/office/drawing/2014/main" id="{E43C21C0-B2D3-4257-BDE5-CDEA64F629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E79C9F-0D3A-46D0-BFB0-775065ED6580}"/>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2702606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303-C42F-49D0-97A6-EB2582B70E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A9EA05-7E0D-4E17-988B-846629A13E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7BD34-C81D-4F2A-8076-DAA0CB4F042B}"/>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D4A12EBC-2099-459C-B9ED-804BE0E617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84C985-7142-4E9C-94E1-1150D480020E}"/>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4217154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94F83E-0DCA-4D44-9114-11C1F6C22E6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45578-1D92-4061-972A-87A01B761E2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037F4-53B7-47A4-9A27-2729EA66ADF9}"/>
              </a:ext>
            </a:extLst>
          </p:cNvPr>
          <p:cNvSpPr>
            <a:spLocks noGrp="1"/>
          </p:cNvSpPr>
          <p:nvPr>
            <p:ph type="dt" sz="half" idx="10"/>
          </p:nvPr>
        </p:nvSpPr>
        <p:spPr/>
        <p:txBody>
          <a:body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7C67814E-A2FE-4AA0-B0EC-C9FA321F50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41A8DE-EBD4-457A-8CB8-74417E9F881A}"/>
              </a:ext>
            </a:extLst>
          </p:cNvPr>
          <p:cNvSpPr>
            <a:spLocks noGrp="1"/>
          </p:cNvSpPr>
          <p:nvPr>
            <p:ph type="sldNum" sz="quarter" idx="12"/>
          </p:nvPr>
        </p:nvSpPr>
        <p:spPr/>
        <p:txBody>
          <a:bodyPr/>
          <a:lstStyle/>
          <a:p>
            <a:fld id="{6C59DD55-33B4-41F9-9D0E-BF35967B987D}" type="slidenum">
              <a:rPr lang="en-US" smtClean="0"/>
              <a:t>‹#›</a:t>
            </a:fld>
            <a:endParaRPr lang="en-US" dirty="0"/>
          </a:p>
        </p:txBody>
      </p:sp>
    </p:spTree>
    <p:extLst>
      <p:ext uri="{BB962C8B-B14F-4D97-AF65-F5344CB8AC3E}">
        <p14:creationId xmlns:p14="http://schemas.microsoft.com/office/powerpoint/2010/main" val="20256037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5629" y="2062861"/>
            <a:ext cx="7111171" cy="1470025"/>
          </a:xfrm>
        </p:spPr>
        <p:txBody>
          <a:bodyPr anchor="t">
            <a:noAutofit/>
          </a:bodyPr>
          <a:lstStyle>
            <a:lvl1pPr algn="l">
              <a:lnSpc>
                <a:spcPts val="5200"/>
              </a:lnSpc>
              <a:defRPr sz="4200" b="1" i="0">
                <a:solidFill>
                  <a:schemeClr val="tx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572768" y="3554510"/>
            <a:ext cx="7114032" cy="927157"/>
          </a:xfrm>
        </p:spPr>
        <p:txBody>
          <a:bodyPr/>
          <a:lstStyle>
            <a:lvl1pPr marL="0" indent="0" algn="l">
              <a:lnSpc>
                <a:spcPts val="3300"/>
              </a:lnSpc>
              <a:spcBef>
                <a:spcPts val="0"/>
              </a:spcBef>
              <a:buNone/>
              <a:defRPr sz="27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0"/>
          </p:nvPr>
        </p:nvSpPr>
        <p:spPr>
          <a:xfrm>
            <a:off x="2325689" y="5436238"/>
            <a:ext cx="6361111" cy="1039061"/>
          </a:xfrm>
        </p:spPr>
        <p:txBody>
          <a:bodyPr/>
          <a:lstStyle>
            <a:lvl1pPr marL="0" indent="0">
              <a:lnSpc>
                <a:spcPts val="1800"/>
              </a:lnSpc>
              <a:spcBef>
                <a:spcPts val="0"/>
              </a:spcBef>
              <a:spcAft>
                <a:spcPts val="600"/>
              </a:spcAft>
              <a:buFontTx/>
              <a:buNone/>
              <a:defRPr sz="1800" b="0" i="0">
                <a:solidFill>
                  <a:schemeClr val="bg1"/>
                </a:solidFill>
                <a:latin typeface="Times"/>
              </a:defRPr>
            </a:lvl1pPr>
            <a:lvl2pPr marL="0" indent="0">
              <a:lnSpc>
                <a:spcPts val="1800"/>
              </a:lnSpc>
              <a:spcBef>
                <a:spcPts val="0"/>
              </a:spcBef>
              <a:spcAft>
                <a:spcPts val="600"/>
              </a:spcAft>
              <a:buFontTx/>
              <a:buNone/>
              <a:defRPr sz="1800" b="0" i="1">
                <a:solidFill>
                  <a:schemeClr val="bg1"/>
                </a:solidFill>
                <a:latin typeface="Times"/>
                <a:cs typeface="Times"/>
              </a:defRPr>
            </a:lvl2pPr>
            <a:lvl3pPr marL="0" indent="0">
              <a:lnSpc>
                <a:spcPts val="1800"/>
              </a:lnSpc>
              <a:spcBef>
                <a:spcPts val="0"/>
              </a:spcBef>
              <a:spcAft>
                <a:spcPts val="600"/>
              </a:spcAft>
              <a:buFontTx/>
              <a:buNone/>
              <a:defRPr sz="1800" b="0" i="1">
                <a:solidFill>
                  <a:schemeClr val="bg1"/>
                </a:solidFill>
                <a:latin typeface="Times"/>
                <a:cs typeface="Times"/>
              </a:defRPr>
            </a:lvl3pPr>
            <a:lvl4pPr marL="0" indent="0">
              <a:lnSpc>
                <a:spcPts val="1800"/>
              </a:lnSpc>
              <a:spcBef>
                <a:spcPts val="0"/>
              </a:spcBef>
              <a:spcAft>
                <a:spcPts val="600"/>
              </a:spcAft>
              <a:buFontTx/>
              <a:buNone/>
              <a:defRPr sz="1800" b="0" i="1">
                <a:solidFill>
                  <a:schemeClr val="bg1"/>
                </a:solidFill>
                <a:latin typeface="Times"/>
                <a:cs typeface="Times"/>
              </a:defRPr>
            </a:lvl4pPr>
            <a:lvl5pPr marL="0" indent="0">
              <a:lnSpc>
                <a:spcPts val="1800"/>
              </a:lnSpc>
              <a:spcBef>
                <a:spcPts val="0"/>
              </a:spcBef>
              <a:spcAft>
                <a:spcPts val="600"/>
              </a:spcAft>
              <a:buFontTx/>
              <a:buNone/>
              <a:defRPr sz="1800" b="0" i="1">
                <a:solidFill>
                  <a:schemeClr val="bg1"/>
                </a:solidFill>
                <a:latin typeface="Times"/>
                <a:cs typeface="Time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01882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tandar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496" y="242278"/>
            <a:ext cx="8147304" cy="813816"/>
          </a:xfrm>
        </p:spPr>
        <p:txBody>
          <a:bodyPr anchor="t"/>
          <a:lstStyle>
            <a:lvl1pPr algn="l">
              <a:lnSpc>
                <a:spcPts val="4200"/>
              </a:lnSpc>
              <a:defRPr sz="3600" b="1" i="0">
                <a:solidFill>
                  <a:schemeClr val="bg1"/>
                </a:solidFill>
                <a:latin typeface="Arial"/>
                <a:cs typeface="Arial"/>
              </a:defRPr>
            </a:lvl1pPr>
          </a:lstStyle>
          <a:p>
            <a:r>
              <a:rPr lang="en-US"/>
              <a:t>Click to edit Master title style</a:t>
            </a:r>
            <a:endParaRPr lang="en-US" dirty="0"/>
          </a:p>
        </p:txBody>
      </p:sp>
      <p:sp>
        <p:nvSpPr>
          <p:cNvPr id="17" name="Text Placeholder 16"/>
          <p:cNvSpPr>
            <a:spLocks noGrp="1"/>
          </p:cNvSpPr>
          <p:nvPr>
            <p:ph type="body" sz="quarter" idx="13"/>
          </p:nvPr>
        </p:nvSpPr>
        <p:spPr>
          <a:xfrm>
            <a:off x="539495" y="1600200"/>
            <a:ext cx="8147303" cy="4361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5"/>
          </p:nvPr>
        </p:nvSpPr>
        <p:spPr/>
        <p:txBody>
          <a:bodyPr/>
          <a:lstStyle>
            <a:lvl1pPr>
              <a:defRPr>
                <a:solidFill>
                  <a:srgbClr val="8A0028"/>
                </a:solidFill>
              </a:defRPr>
            </a:lvl1pPr>
          </a:lstStyle>
          <a:p>
            <a:pPr>
              <a:defRPr/>
            </a:pPr>
            <a:fld id="{149B9D76-141F-4C9B-B2E4-CFAA7EC8967D}" type="slidenum">
              <a:rPr lang="en-US" smtClean="0"/>
              <a:pPr>
                <a:defRPr/>
              </a:pPr>
              <a:t>‹#›</a:t>
            </a:fld>
            <a:endParaRPr lang="en-US" dirty="0"/>
          </a:p>
        </p:txBody>
      </p:sp>
    </p:spTree>
    <p:extLst>
      <p:ext uri="{BB962C8B-B14F-4D97-AF65-F5344CB8AC3E}">
        <p14:creationId xmlns:p14="http://schemas.microsoft.com/office/powerpoint/2010/main" val="1964110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ess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839" y="237743"/>
            <a:ext cx="8147961" cy="1095757"/>
          </a:xfrm>
        </p:spPr>
        <p:txBody>
          <a:bodyPr/>
          <a:lstStyle/>
          <a:p>
            <a:r>
              <a:rPr lang="en-US"/>
              <a:t>Click to edit Master title style</a:t>
            </a:r>
            <a:endParaRPr lang="en-US" dirty="0"/>
          </a:p>
        </p:txBody>
      </p:sp>
      <p:sp>
        <p:nvSpPr>
          <p:cNvPr id="10" name="Text Placeholder 2"/>
          <p:cNvSpPr>
            <a:spLocks noGrp="1"/>
          </p:cNvSpPr>
          <p:nvPr>
            <p:ph type="body" idx="1"/>
          </p:nvPr>
        </p:nvSpPr>
        <p:spPr>
          <a:xfrm>
            <a:off x="538839" y="2113643"/>
            <a:ext cx="8147961" cy="3546927"/>
          </a:xfrm>
        </p:spPr>
        <p:txBody>
          <a:bodyPr/>
          <a:lstStyle>
            <a:lvl1pPr marL="0" indent="0">
              <a:lnSpc>
                <a:spcPts val="3800"/>
              </a:lnSpc>
              <a:spcBef>
                <a:spcPts val="0"/>
              </a:spcBef>
              <a:buNone/>
              <a:defRPr sz="3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03C60CCA-085A-4851-813F-238DFA7C07F1}"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3256119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More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6"/>
          <p:cNvSpPr>
            <a:spLocks noGrp="1"/>
          </p:cNvSpPr>
          <p:nvPr>
            <p:ph type="body" sz="quarter" idx="13"/>
          </p:nvPr>
        </p:nvSpPr>
        <p:spPr>
          <a:xfrm>
            <a:off x="539495" y="1233714"/>
            <a:ext cx="8147303" cy="4728357"/>
          </a:xfrm>
        </p:spPr>
        <p:txBody>
          <a:bodyPr/>
          <a:lstStyle>
            <a:lvl1pPr>
              <a:lnSpc>
                <a:spcPts val="3000"/>
              </a:lnSpc>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5"/>
          </p:nvPr>
        </p:nvSpPr>
        <p:spPr/>
        <p:txBody>
          <a:bodyPr/>
          <a:lstStyle>
            <a:lvl1pPr>
              <a:defRPr/>
            </a:lvl1pPr>
          </a:lstStyle>
          <a:p>
            <a:pPr>
              <a:defRPr/>
            </a:pPr>
            <a:fld id="{3F1729C2-1621-4DEA-9834-21F0212813C9}" type="slidenum">
              <a:rPr lang="en-US" smtClean="0">
                <a:solidFill>
                  <a:srgbClr val="8A0028"/>
                </a:solidFill>
              </a:rPr>
              <a:pPr>
                <a:defRPr/>
              </a:pPr>
              <a:t>‹#›</a:t>
            </a:fld>
            <a:endParaRPr lang="en-US" dirty="0">
              <a:solidFill>
                <a:srgbClr val="8A0028"/>
              </a:solidFill>
            </a:endParaRPr>
          </a:p>
        </p:txBody>
      </p:sp>
    </p:spTree>
    <p:extLst>
      <p:ext uri="{BB962C8B-B14F-4D97-AF65-F5344CB8AC3E}">
        <p14:creationId xmlns:p14="http://schemas.microsoft.com/office/powerpoint/2010/main" val="276811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41" Type="http://schemas.openxmlformats.org/officeDocument/2006/relationships/slideLayout" Target="../slideLayouts/slideLayout147.xml"/><Relationship Id="rId54" Type="http://schemas.openxmlformats.org/officeDocument/2006/relationships/image" Target="../media/image16.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theme" Target="../theme/theme1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8" Type="http://schemas.openxmlformats.org/officeDocument/2006/relationships/slideLayout" Target="../slideLayouts/slideLayout114.xml"/><Relationship Id="rId51"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11.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8.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2.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0.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360488" y="0"/>
            <a:ext cx="7696200" cy="1039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514350" y="1266825"/>
            <a:ext cx="8423275"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Text Box 4"/>
          <p:cNvSpPr txBox="1">
            <a:spLocks noChangeArrowheads="1"/>
          </p:cNvSpPr>
          <p:nvPr/>
        </p:nvSpPr>
        <p:spPr bwMode="auto">
          <a:xfrm>
            <a:off x="4413250" y="6599238"/>
            <a:ext cx="730250" cy="182562"/>
          </a:xfrm>
          <a:prstGeom prst="rect">
            <a:avLst/>
          </a:prstGeom>
          <a:noFill/>
          <a:ln w="9525">
            <a:noFill/>
            <a:miter lim="800000"/>
            <a:headEnd/>
            <a:tailEnd/>
          </a:ln>
          <a:effectLst/>
        </p:spPr>
        <p:txBody>
          <a:bodyPr lIns="0" tIns="0" rIns="0" bIns="0">
            <a:spAutoFit/>
          </a:bodyPr>
          <a:lstStyle/>
          <a:p>
            <a:pPr algn="l">
              <a:lnSpc>
                <a:spcPct val="120000"/>
              </a:lnSpc>
              <a:spcBef>
                <a:spcPct val="50000"/>
              </a:spcBef>
              <a:defRPr/>
            </a:pPr>
            <a:r>
              <a:rPr lang="en-US" sz="1000" b="1" dirty="0">
                <a:solidFill>
                  <a:schemeClr val="tx1"/>
                </a:solidFill>
              </a:rPr>
              <a:t>Page </a:t>
            </a:r>
            <a:fld id="{F7131025-F4F3-4C16-9288-EFCEF0B8527C}" type="slidenum">
              <a:rPr lang="en-US" sz="1000" b="1">
                <a:solidFill>
                  <a:schemeClr val="tx1"/>
                </a:solidFill>
              </a:rPr>
              <a:pPr algn="l">
                <a:lnSpc>
                  <a:spcPct val="120000"/>
                </a:lnSpc>
                <a:spcBef>
                  <a:spcPct val="50000"/>
                </a:spcBef>
                <a:defRPr/>
              </a:pPr>
              <a:t>‹#›</a:t>
            </a:fld>
            <a:endParaRPr lang="en-US" sz="1000" b="1" dirty="0">
              <a:solidFill>
                <a:schemeClr val="tx1"/>
              </a:solidFill>
            </a:endParaRPr>
          </a:p>
        </p:txBody>
      </p:sp>
      <p:sp>
        <p:nvSpPr>
          <p:cNvPr id="4101" name="Rectangle 5"/>
          <p:cNvSpPr>
            <a:spLocks noChangeArrowheads="1"/>
          </p:cNvSpPr>
          <p:nvPr/>
        </p:nvSpPr>
        <p:spPr bwMode="auto">
          <a:xfrm>
            <a:off x="38100" y="1101725"/>
            <a:ext cx="9113838" cy="73025"/>
          </a:xfrm>
          <a:prstGeom prst="rect">
            <a:avLst/>
          </a:prstGeom>
          <a:solidFill>
            <a:srgbClr val="333333"/>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chemeClr val="tx1"/>
              </a:solidFill>
              <a:latin typeface="Times New Roman" pitchFamily="18" charset="0"/>
            </a:endParaRPr>
          </a:p>
        </p:txBody>
      </p:sp>
      <p:grpSp>
        <p:nvGrpSpPr>
          <p:cNvPr id="4103" name="Group 7"/>
          <p:cNvGrpSpPr>
            <a:grpSpLocks/>
          </p:cNvGrpSpPr>
          <p:nvPr/>
        </p:nvGrpSpPr>
        <p:grpSpPr bwMode="auto">
          <a:xfrm>
            <a:off x="0" y="1106488"/>
            <a:ext cx="381000" cy="5751512"/>
            <a:chOff x="0" y="697"/>
            <a:chExt cx="240" cy="3623"/>
          </a:xfrm>
        </p:grpSpPr>
        <p:sp>
          <p:nvSpPr>
            <p:cNvPr id="4104" name="Rectangle 8"/>
            <p:cNvSpPr>
              <a:spLocks noChangeArrowheads="1"/>
            </p:cNvSpPr>
            <p:nvPr userDrawn="1"/>
          </p:nvSpPr>
          <p:spPr bwMode="auto">
            <a:xfrm>
              <a:off x="0" y="2448"/>
              <a:ext cx="240" cy="1872"/>
            </a:xfrm>
            <a:prstGeom prst="rect">
              <a:avLst/>
            </a:prstGeom>
            <a:solidFill>
              <a:srgbClr val="800000"/>
            </a:solidFill>
            <a:ln w="9525">
              <a:noFill/>
              <a:miter lim="800000"/>
              <a:headEnd/>
              <a:tailEnd/>
            </a:ln>
            <a:effectLst/>
          </p:spPr>
          <p:txBody>
            <a:bodyPr wrap="none" anchor="ctr"/>
            <a:lstStyle/>
            <a:p>
              <a:pPr>
                <a:defRPr/>
              </a:pPr>
              <a:endParaRPr lang="en-US" dirty="0"/>
            </a:p>
          </p:txBody>
        </p:sp>
        <p:sp>
          <p:nvSpPr>
            <p:cNvPr id="4105" name="Rectangle 9"/>
            <p:cNvSpPr>
              <a:spLocks noChangeArrowheads="1"/>
            </p:cNvSpPr>
            <p:nvPr userDrawn="1"/>
          </p:nvSpPr>
          <p:spPr bwMode="auto">
            <a:xfrm>
              <a:off x="0" y="697"/>
              <a:ext cx="240" cy="1751"/>
            </a:xfrm>
            <a:prstGeom prst="rect">
              <a:avLst/>
            </a:prstGeom>
            <a:solidFill>
              <a:srgbClr val="800000"/>
            </a:solidFill>
            <a:ln w="9525">
              <a:noFill/>
              <a:miter lim="800000"/>
              <a:headEnd/>
              <a:tailEnd/>
            </a:ln>
            <a:effectLst/>
          </p:spPr>
          <p:txBody>
            <a:bodyPr wrap="none" anchor="ctr"/>
            <a:lstStyle/>
            <a:p>
              <a:pPr>
                <a:defRPr/>
              </a:pPr>
              <a:endParaRPr lang="en-US" dirty="0"/>
            </a:p>
          </p:txBody>
        </p:sp>
      </p:gr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 y="0"/>
            <a:ext cx="1257300"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991"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rtl="0" eaLnBrk="0" fontAlgn="base" hangingPunct="0">
        <a:lnSpc>
          <a:spcPts val="2800"/>
        </a:lnSpc>
        <a:spcBef>
          <a:spcPct val="0"/>
        </a:spcBef>
        <a:spcAft>
          <a:spcPct val="0"/>
        </a:spcAft>
        <a:defRPr sz="2600">
          <a:solidFill>
            <a:schemeClr val="tx1"/>
          </a:solidFill>
          <a:latin typeface="+mj-lt"/>
          <a:ea typeface="+mj-ea"/>
          <a:cs typeface="+mj-cs"/>
        </a:defRPr>
      </a:lvl1pPr>
      <a:lvl2pPr algn="l" rtl="0" eaLnBrk="0" fontAlgn="base" hangingPunct="0">
        <a:lnSpc>
          <a:spcPts val="2800"/>
        </a:lnSpc>
        <a:spcBef>
          <a:spcPct val="0"/>
        </a:spcBef>
        <a:spcAft>
          <a:spcPct val="0"/>
        </a:spcAft>
        <a:defRPr sz="2600">
          <a:solidFill>
            <a:schemeClr val="tx1"/>
          </a:solidFill>
          <a:latin typeface="Arial" charset="0"/>
        </a:defRPr>
      </a:lvl2pPr>
      <a:lvl3pPr algn="l" rtl="0" eaLnBrk="0" fontAlgn="base" hangingPunct="0">
        <a:lnSpc>
          <a:spcPts val="2800"/>
        </a:lnSpc>
        <a:spcBef>
          <a:spcPct val="0"/>
        </a:spcBef>
        <a:spcAft>
          <a:spcPct val="0"/>
        </a:spcAft>
        <a:defRPr sz="2600">
          <a:solidFill>
            <a:schemeClr val="tx1"/>
          </a:solidFill>
          <a:latin typeface="Arial" charset="0"/>
        </a:defRPr>
      </a:lvl3pPr>
      <a:lvl4pPr algn="l" rtl="0" eaLnBrk="0" fontAlgn="base" hangingPunct="0">
        <a:lnSpc>
          <a:spcPts val="2800"/>
        </a:lnSpc>
        <a:spcBef>
          <a:spcPct val="0"/>
        </a:spcBef>
        <a:spcAft>
          <a:spcPct val="0"/>
        </a:spcAft>
        <a:defRPr sz="2600">
          <a:solidFill>
            <a:schemeClr val="tx1"/>
          </a:solidFill>
          <a:latin typeface="Arial" charset="0"/>
        </a:defRPr>
      </a:lvl4pPr>
      <a:lvl5pPr algn="l" rtl="0" eaLnBrk="0" fontAlgn="base" hangingPunct="0">
        <a:lnSpc>
          <a:spcPts val="2800"/>
        </a:lnSpc>
        <a:spcBef>
          <a:spcPct val="0"/>
        </a:spcBef>
        <a:spcAft>
          <a:spcPct val="0"/>
        </a:spcAft>
        <a:defRPr sz="2600">
          <a:solidFill>
            <a:schemeClr val="tx1"/>
          </a:solidFill>
          <a:latin typeface="Arial" charset="0"/>
        </a:defRPr>
      </a:lvl5pPr>
      <a:lvl6pPr marL="457200" algn="l" rtl="0" fontAlgn="base">
        <a:lnSpc>
          <a:spcPts val="2800"/>
        </a:lnSpc>
        <a:spcBef>
          <a:spcPct val="0"/>
        </a:spcBef>
        <a:spcAft>
          <a:spcPct val="0"/>
        </a:spcAft>
        <a:defRPr sz="2600">
          <a:solidFill>
            <a:schemeClr val="tx1"/>
          </a:solidFill>
          <a:latin typeface="Arial" charset="0"/>
        </a:defRPr>
      </a:lvl6pPr>
      <a:lvl7pPr marL="914400" algn="l" rtl="0" fontAlgn="base">
        <a:lnSpc>
          <a:spcPts val="2800"/>
        </a:lnSpc>
        <a:spcBef>
          <a:spcPct val="0"/>
        </a:spcBef>
        <a:spcAft>
          <a:spcPct val="0"/>
        </a:spcAft>
        <a:defRPr sz="2600">
          <a:solidFill>
            <a:schemeClr val="tx1"/>
          </a:solidFill>
          <a:latin typeface="Arial" charset="0"/>
        </a:defRPr>
      </a:lvl7pPr>
      <a:lvl8pPr marL="1371600" algn="l" rtl="0" fontAlgn="base">
        <a:lnSpc>
          <a:spcPts val="2800"/>
        </a:lnSpc>
        <a:spcBef>
          <a:spcPct val="0"/>
        </a:spcBef>
        <a:spcAft>
          <a:spcPct val="0"/>
        </a:spcAft>
        <a:defRPr sz="2600">
          <a:solidFill>
            <a:schemeClr val="tx1"/>
          </a:solidFill>
          <a:latin typeface="Arial" charset="0"/>
        </a:defRPr>
      </a:lvl8pPr>
      <a:lvl9pPr marL="1828800" algn="l" rtl="0" fontAlgn="base">
        <a:lnSpc>
          <a:spcPts val="2800"/>
        </a:lnSpc>
        <a:spcBef>
          <a:spcPct val="0"/>
        </a:spcBef>
        <a:spcAft>
          <a:spcPct val="0"/>
        </a:spcAft>
        <a:defRPr sz="2600">
          <a:solidFill>
            <a:schemeClr val="tx1"/>
          </a:solidFill>
          <a:latin typeface="Arial" charset="0"/>
        </a:defRPr>
      </a:lvl9pPr>
    </p:titleStyle>
    <p:bodyStyle>
      <a:lvl1pPr marL="234950" indent="-234950" algn="l" rtl="0" eaLnBrk="0" fontAlgn="base" hangingPunct="0">
        <a:spcBef>
          <a:spcPct val="20000"/>
        </a:spcBef>
        <a:spcAft>
          <a:spcPct val="0"/>
        </a:spcAft>
        <a:buChar char="•"/>
        <a:defRPr sz="2000">
          <a:solidFill>
            <a:schemeClr val="bg2"/>
          </a:solidFill>
          <a:latin typeface="+mn-lt"/>
          <a:ea typeface="+mn-ea"/>
          <a:cs typeface="+mn-cs"/>
        </a:defRPr>
      </a:lvl1pPr>
      <a:lvl2pPr marL="576263" indent="-2270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2pPr>
      <a:lvl3pPr marL="866775" indent="-176213" algn="l" rtl="0" eaLnBrk="0" fontAlgn="base" hangingPunct="0">
        <a:spcBef>
          <a:spcPct val="20000"/>
        </a:spcBef>
        <a:spcAft>
          <a:spcPct val="0"/>
        </a:spcAft>
        <a:buChar char="•"/>
        <a:defRPr>
          <a:solidFill>
            <a:schemeClr val="bg2"/>
          </a:solidFill>
          <a:latin typeface="+mn-lt"/>
        </a:defRPr>
      </a:lvl3pPr>
      <a:lvl4pPr marL="1196975" indent="-1635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4pPr>
      <a:lvl5pPr marL="1604963" indent="-176213" algn="l" rtl="0" eaLnBrk="0" fontAlgn="base" hangingPunct="0">
        <a:spcBef>
          <a:spcPct val="20000"/>
        </a:spcBef>
        <a:spcAft>
          <a:spcPct val="0"/>
        </a:spcAft>
        <a:buChar char="•"/>
        <a:defRPr>
          <a:solidFill>
            <a:schemeClr val="bg2"/>
          </a:solidFill>
          <a:latin typeface="+mn-lt"/>
        </a:defRPr>
      </a:lvl5pPr>
      <a:lvl6pPr marL="2062163" indent="-176213" algn="l" rtl="0" fontAlgn="base">
        <a:spcBef>
          <a:spcPct val="20000"/>
        </a:spcBef>
        <a:spcAft>
          <a:spcPct val="0"/>
        </a:spcAft>
        <a:buChar char="•"/>
        <a:defRPr>
          <a:solidFill>
            <a:schemeClr val="bg2"/>
          </a:solidFill>
          <a:latin typeface="+mn-lt"/>
        </a:defRPr>
      </a:lvl6pPr>
      <a:lvl7pPr marL="2519363" indent="-176213" algn="l" rtl="0" fontAlgn="base">
        <a:spcBef>
          <a:spcPct val="20000"/>
        </a:spcBef>
        <a:spcAft>
          <a:spcPct val="0"/>
        </a:spcAft>
        <a:buChar char="•"/>
        <a:defRPr>
          <a:solidFill>
            <a:schemeClr val="bg2"/>
          </a:solidFill>
          <a:latin typeface="+mn-lt"/>
        </a:defRPr>
      </a:lvl7pPr>
      <a:lvl8pPr marL="2976563" indent="-176213" algn="l" rtl="0" fontAlgn="base">
        <a:spcBef>
          <a:spcPct val="20000"/>
        </a:spcBef>
        <a:spcAft>
          <a:spcPct val="0"/>
        </a:spcAft>
        <a:buChar char="•"/>
        <a:defRPr>
          <a:solidFill>
            <a:schemeClr val="bg2"/>
          </a:solidFill>
          <a:latin typeface="+mn-lt"/>
        </a:defRPr>
      </a:lvl8pPr>
      <a:lvl9pPr marL="3433763" indent="-176213"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341226" y="467668"/>
            <a:ext cx="5586116"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3" name="Line"/>
          <p:cNvSpPr/>
          <p:nvPr/>
        </p:nvSpPr>
        <p:spPr>
          <a:xfrm>
            <a:off x="6098791" y="467668"/>
            <a:ext cx="2705101" cy="1"/>
          </a:xfrm>
          <a:prstGeom prst="line">
            <a:avLst/>
          </a:prstGeom>
          <a:ln w="25400">
            <a:solidFill>
              <a:srgbClr val="000000"/>
            </a:solidFill>
            <a:miter lim="400000"/>
          </a:ln>
        </p:spPr>
        <p:txBody>
          <a:bodyPr lIns="19050" tIns="19050" rIns="19050" bIns="19050" anchor="ctr"/>
          <a:lstStyle/>
          <a:p>
            <a:pPr algn="ctr"/>
            <a:endParaRPr sz="1200" dirty="0"/>
          </a:p>
        </p:txBody>
      </p:sp>
      <p:sp>
        <p:nvSpPr>
          <p:cNvPr id="4" name="Line"/>
          <p:cNvSpPr/>
          <p:nvPr/>
        </p:nvSpPr>
        <p:spPr>
          <a:xfrm>
            <a:off x="341226" y="6407795"/>
            <a:ext cx="5586116"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5" name="Line"/>
          <p:cNvSpPr/>
          <p:nvPr/>
        </p:nvSpPr>
        <p:spPr>
          <a:xfrm>
            <a:off x="6098791" y="6407795"/>
            <a:ext cx="2705101" cy="1"/>
          </a:xfrm>
          <a:prstGeom prst="line">
            <a:avLst/>
          </a:prstGeom>
          <a:ln w="19050">
            <a:solidFill>
              <a:srgbClr val="000000"/>
            </a:solidFill>
            <a:miter lim="400000"/>
          </a:ln>
        </p:spPr>
        <p:txBody>
          <a:bodyPr lIns="19050" tIns="19050" rIns="19050" bIns="19050" anchor="ctr"/>
          <a:lstStyle/>
          <a:p>
            <a:pPr algn="ctr"/>
            <a:endParaRPr sz="1200" dirty="0"/>
          </a:p>
        </p:txBody>
      </p:sp>
      <p:sp>
        <p:nvSpPr>
          <p:cNvPr id="6" name="Body Level One…"/>
          <p:cNvSpPr txBox="1">
            <a:spLocks noGrp="1"/>
          </p:cNvSpPr>
          <p:nvPr>
            <p:ph type="body" idx="1"/>
          </p:nvPr>
        </p:nvSpPr>
        <p:spPr>
          <a:xfrm>
            <a:off x="426950" y="797868"/>
            <a:ext cx="5159166" cy="5376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54"/>
              </a:buBlip>
            </a:lvl1pPr>
            <a:lvl2pPr>
              <a:buBlip>
                <a:blip r:embed="rId54"/>
              </a:buBlip>
            </a:lvl2pPr>
            <a:lvl3pPr>
              <a:buBlip>
                <a:blip r:embed="rId54"/>
              </a:buBlip>
            </a:lvl3pPr>
            <a:lvl4pPr>
              <a:buBlip>
                <a:blip r:embed="rId54"/>
              </a:buBlip>
            </a:lvl4pPr>
            <a:lvl5pPr>
              <a:buBlip>
                <a:blip r:embed="rId54"/>
              </a:buBlip>
            </a:lvl5pPr>
          </a:lstStyle>
          <a:p>
            <a:r>
              <a:t>Body Level One</a:t>
            </a:r>
          </a:p>
          <a:p>
            <a:pPr lvl="1"/>
            <a:r>
              <a:t>Body Level Two</a:t>
            </a:r>
          </a:p>
          <a:p>
            <a:pPr lvl="2"/>
            <a:r>
              <a:t>Body Level Three</a:t>
            </a:r>
          </a:p>
          <a:p>
            <a:pPr lvl="3"/>
            <a:r>
              <a:t>Body Level Four</a:t>
            </a:r>
          </a:p>
          <a:p>
            <a:pPr lvl="4"/>
            <a:r>
              <a:t>Body Level Five</a:t>
            </a:r>
          </a:p>
        </p:txBody>
      </p:sp>
      <p:sp>
        <p:nvSpPr>
          <p:cNvPr id="7" name="Rectangle"/>
          <p:cNvSpPr/>
          <p:nvPr/>
        </p:nvSpPr>
        <p:spPr>
          <a:xfrm>
            <a:off x="341226" y="461317"/>
            <a:ext cx="1986572" cy="114301"/>
          </a:xfrm>
          <a:prstGeom prst="rect">
            <a:avLst/>
          </a:prstGeom>
          <a:solidFill>
            <a:srgbClr val="000000"/>
          </a:solidFill>
          <a:ln w="12700">
            <a:miter lim="400000"/>
          </a:ln>
        </p:spPr>
        <p:txBody>
          <a:bodyPr lIns="19050" tIns="19050" rIns="19050" bIns="19050" anchor="ctr"/>
          <a:lstStyle/>
          <a:p>
            <a:pPr algn="ctr">
              <a:defRPr sz="3000" b="1">
                <a:solidFill>
                  <a:srgbClr val="FFFFFF"/>
                </a:solidFill>
                <a:latin typeface="+mn-lt"/>
                <a:ea typeface="+mn-ea"/>
                <a:cs typeface="+mn-cs"/>
                <a:sym typeface="Helvetica Neue"/>
              </a:defRPr>
            </a:pPr>
            <a:endParaRPr sz="1125" dirty="0"/>
          </a:p>
        </p:txBody>
      </p:sp>
      <p:sp>
        <p:nvSpPr>
          <p:cNvPr id="8" name="Title Text"/>
          <p:cNvSpPr txBox="1">
            <a:spLocks noGrp="1"/>
          </p:cNvSpPr>
          <p:nvPr>
            <p:ph type="title"/>
          </p:nvPr>
        </p:nvSpPr>
        <p:spPr>
          <a:xfrm>
            <a:off x="341226" y="569268"/>
            <a:ext cx="5244890" cy="1612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9" name="Slide Number"/>
          <p:cNvSpPr txBox="1">
            <a:spLocks noGrp="1"/>
          </p:cNvSpPr>
          <p:nvPr>
            <p:ph type="sldNum" sz="quarter" idx="2"/>
          </p:nvPr>
        </p:nvSpPr>
        <p:spPr>
          <a:xfrm>
            <a:off x="8255087" y="6434438"/>
            <a:ext cx="547688" cy="196079"/>
          </a:xfrm>
          <a:prstGeom prst="rect">
            <a:avLst/>
          </a:prstGeom>
          <a:ln w="12700">
            <a:miter lim="400000"/>
          </a:ln>
        </p:spPr>
        <p:txBody>
          <a:bodyPr lIns="50800" tIns="50800" rIns="50800" bIns="50800" anchor="b">
            <a:spAutoFit/>
          </a:bodyPr>
          <a:lstStyle>
            <a:lvl1pPr algn="r">
              <a:defRPr sz="675" b="1">
                <a:latin typeface="+mn-lt"/>
                <a:ea typeface="+mn-ea"/>
                <a:cs typeface="+mn-cs"/>
                <a:sym typeface="Helvetica Neue"/>
              </a:defRPr>
            </a:lvl1pPr>
          </a:lstStyle>
          <a:p>
            <a:fld id="{86CB4B4D-7CA3-9044-876B-883B54F8677D}" type="slidenum">
              <a:t>‹#›</a:t>
            </a:fld>
            <a:endParaRPr dirty="0"/>
          </a:p>
        </p:txBody>
      </p:sp>
    </p:spTree>
    <p:extLst>
      <p:ext uri="{BB962C8B-B14F-4D97-AF65-F5344CB8AC3E}">
        <p14:creationId xmlns:p14="http://schemas.microsoft.com/office/powerpoint/2010/main" val="54276063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9" r:id="rId6"/>
    <p:sldLayoutId id="2147485240" r:id="rId7"/>
    <p:sldLayoutId id="2147485241" r:id="rId8"/>
    <p:sldLayoutId id="2147485242" r:id="rId9"/>
    <p:sldLayoutId id="2147485243" r:id="rId10"/>
    <p:sldLayoutId id="2147485244" r:id="rId11"/>
    <p:sldLayoutId id="2147485245" r:id="rId12"/>
    <p:sldLayoutId id="2147485246" r:id="rId13"/>
    <p:sldLayoutId id="2147485247" r:id="rId14"/>
    <p:sldLayoutId id="2147485248" r:id="rId15"/>
    <p:sldLayoutId id="2147485249" r:id="rId16"/>
    <p:sldLayoutId id="2147485250" r:id="rId17"/>
    <p:sldLayoutId id="2147485251" r:id="rId18"/>
    <p:sldLayoutId id="2147485252" r:id="rId19"/>
    <p:sldLayoutId id="2147485253" r:id="rId20"/>
    <p:sldLayoutId id="2147485254" r:id="rId21"/>
    <p:sldLayoutId id="2147485255" r:id="rId22"/>
    <p:sldLayoutId id="2147485256" r:id="rId23"/>
    <p:sldLayoutId id="2147485257" r:id="rId24"/>
    <p:sldLayoutId id="2147485258" r:id="rId25"/>
    <p:sldLayoutId id="2147485259" r:id="rId26"/>
    <p:sldLayoutId id="2147485260" r:id="rId27"/>
    <p:sldLayoutId id="2147485261" r:id="rId28"/>
    <p:sldLayoutId id="2147485262" r:id="rId29"/>
    <p:sldLayoutId id="2147485263" r:id="rId30"/>
    <p:sldLayoutId id="2147485264" r:id="rId31"/>
    <p:sldLayoutId id="2147485265" r:id="rId32"/>
    <p:sldLayoutId id="2147485266" r:id="rId33"/>
    <p:sldLayoutId id="2147485267" r:id="rId34"/>
    <p:sldLayoutId id="2147485268" r:id="rId35"/>
    <p:sldLayoutId id="2147485269" r:id="rId36"/>
    <p:sldLayoutId id="2147485270" r:id="rId37"/>
    <p:sldLayoutId id="2147485271" r:id="rId38"/>
    <p:sldLayoutId id="2147485272" r:id="rId39"/>
    <p:sldLayoutId id="2147485273" r:id="rId40"/>
    <p:sldLayoutId id="2147485274" r:id="rId41"/>
    <p:sldLayoutId id="2147485275" r:id="rId42"/>
    <p:sldLayoutId id="2147485276" r:id="rId43"/>
    <p:sldLayoutId id="2147485277" r:id="rId44"/>
    <p:sldLayoutId id="2147485278" r:id="rId45"/>
    <p:sldLayoutId id="2147485280" r:id="rId46"/>
    <p:sldLayoutId id="2147485281" r:id="rId47"/>
    <p:sldLayoutId id="2147485282" r:id="rId48"/>
    <p:sldLayoutId id="2147485283" r:id="rId49"/>
    <p:sldLayoutId id="2147485284" r:id="rId50"/>
    <p:sldLayoutId id="2147485285" r:id="rId51"/>
    <p:sldLayoutId id="2147485286" r:id="rId52"/>
  </p:sldLayoutIdLst>
  <p:transition spd="med"/>
  <p:txStyles>
    <p:titleStyle>
      <a:lvl1pPr marL="0" marR="0" indent="0"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1pPr>
      <a:lvl2pPr marL="0" marR="0" indent="85725"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2pPr>
      <a:lvl3pPr marL="0" marR="0" indent="171450"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3pPr>
      <a:lvl4pPr marL="0" marR="0" indent="257175"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4pPr>
      <a:lvl5pPr marL="0" marR="0" indent="342900"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5pPr>
      <a:lvl6pPr marL="0" marR="0" indent="428625"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6pPr>
      <a:lvl7pPr marL="0" marR="0" indent="514350"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7pPr>
      <a:lvl8pPr marL="0" marR="0" indent="600075"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8pPr>
      <a:lvl9pPr marL="0" marR="0" indent="685800" algn="l" defTabSz="309563" rtl="0" latinLnBrk="0">
        <a:lnSpc>
          <a:spcPct val="80000"/>
        </a:lnSpc>
        <a:spcBef>
          <a:spcPts val="0"/>
        </a:spcBef>
        <a:spcAft>
          <a:spcPts val="0"/>
        </a:spcAft>
        <a:buClrTx/>
        <a:buSzTx/>
        <a:buFontTx/>
        <a:buNone/>
        <a:tabLst/>
        <a:defRPr sz="3600" b="1" i="0" u="none" strike="noStrike" cap="none" spc="-144" baseline="0">
          <a:ln>
            <a:noFill/>
          </a:ln>
          <a:solidFill>
            <a:srgbClr val="000000"/>
          </a:solidFill>
          <a:uFillTx/>
          <a:latin typeface="+mn-lt"/>
          <a:ea typeface="+mn-ea"/>
          <a:cs typeface="+mn-cs"/>
          <a:sym typeface="Helvetica Neue"/>
        </a:defRPr>
      </a:lvl9pPr>
    </p:titleStyle>
    <p:bodyStyle>
      <a:lvl1pPr marL="209550" marR="0" indent="-209550" algn="l" defTabSz="309563" rtl="0" latinLnBrk="0">
        <a:lnSpc>
          <a:spcPct val="100000"/>
        </a:lnSpc>
        <a:spcBef>
          <a:spcPts val="1350"/>
        </a:spcBef>
        <a:spcAft>
          <a:spcPts val="0"/>
        </a:spcAft>
        <a:buClr>
          <a:srgbClr val="E22018"/>
        </a:buClr>
        <a:buSzPct val="40000"/>
        <a:buFontTx/>
        <a:buBlip>
          <a:blip r:embed="rId54"/>
        </a:buBlip>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1pPr>
      <a:lvl2pPr marL="447675" marR="0" indent="-209550" algn="l" defTabSz="309563" rtl="0" latinLnBrk="0">
        <a:lnSpc>
          <a:spcPct val="100000"/>
        </a:lnSpc>
        <a:spcBef>
          <a:spcPts val="1350"/>
        </a:spcBef>
        <a:spcAft>
          <a:spcPts val="0"/>
        </a:spcAft>
        <a:buClr>
          <a:srgbClr val="E22018"/>
        </a:buClr>
        <a:buSzPct val="40000"/>
        <a:buFontTx/>
        <a:buBlip>
          <a:blip r:embed="rId54"/>
        </a:buBlip>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2pPr>
      <a:lvl3pPr marL="685800" marR="0" indent="-209550" algn="l" defTabSz="309563" rtl="0" latinLnBrk="0">
        <a:lnSpc>
          <a:spcPct val="100000"/>
        </a:lnSpc>
        <a:spcBef>
          <a:spcPts val="1350"/>
        </a:spcBef>
        <a:spcAft>
          <a:spcPts val="0"/>
        </a:spcAft>
        <a:buClr>
          <a:srgbClr val="E22018"/>
        </a:buClr>
        <a:buSzPct val="40000"/>
        <a:buFontTx/>
        <a:buBlip>
          <a:blip r:embed="rId54"/>
        </a:buBlip>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3pPr>
      <a:lvl4pPr marL="923925" marR="0" indent="-209550" algn="l" defTabSz="309563" rtl="0" latinLnBrk="0">
        <a:lnSpc>
          <a:spcPct val="100000"/>
        </a:lnSpc>
        <a:spcBef>
          <a:spcPts val="1350"/>
        </a:spcBef>
        <a:spcAft>
          <a:spcPts val="0"/>
        </a:spcAft>
        <a:buClr>
          <a:srgbClr val="E22018"/>
        </a:buClr>
        <a:buSzPct val="40000"/>
        <a:buFontTx/>
        <a:buBlip>
          <a:blip r:embed="rId54"/>
        </a:buBlip>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4pPr>
      <a:lvl5pPr marL="1162050" marR="0" indent="-209550" algn="l" defTabSz="309563" rtl="0" latinLnBrk="0">
        <a:lnSpc>
          <a:spcPct val="100000"/>
        </a:lnSpc>
        <a:spcBef>
          <a:spcPts val="1350"/>
        </a:spcBef>
        <a:spcAft>
          <a:spcPts val="0"/>
        </a:spcAft>
        <a:buClr>
          <a:srgbClr val="E22018"/>
        </a:buClr>
        <a:buSzPct val="40000"/>
        <a:buFontTx/>
        <a:buBlip>
          <a:blip r:embed="rId54"/>
        </a:buBlip>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5pPr>
      <a:lvl6pPr marL="1355481" marR="0" indent="-164856" algn="l" defTabSz="309563" rtl="0" latinLnBrk="0">
        <a:lnSpc>
          <a:spcPct val="100000"/>
        </a:lnSpc>
        <a:spcBef>
          <a:spcPts val="1350"/>
        </a:spcBef>
        <a:spcAft>
          <a:spcPts val="0"/>
        </a:spcAft>
        <a:buClr>
          <a:srgbClr val="E22018"/>
        </a:buClr>
        <a:buSzPct val="75000"/>
        <a:buFontTx/>
        <a:buChar char="•"/>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6pPr>
      <a:lvl7pPr marL="1593606" marR="0" indent="-164856" algn="l" defTabSz="309563" rtl="0" latinLnBrk="0">
        <a:lnSpc>
          <a:spcPct val="100000"/>
        </a:lnSpc>
        <a:spcBef>
          <a:spcPts val="1350"/>
        </a:spcBef>
        <a:spcAft>
          <a:spcPts val="0"/>
        </a:spcAft>
        <a:buClr>
          <a:srgbClr val="E22018"/>
        </a:buClr>
        <a:buSzPct val="75000"/>
        <a:buFontTx/>
        <a:buChar char="•"/>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7pPr>
      <a:lvl8pPr marL="1831731" marR="0" indent="-164856" algn="l" defTabSz="309563" rtl="0" latinLnBrk="0">
        <a:lnSpc>
          <a:spcPct val="100000"/>
        </a:lnSpc>
        <a:spcBef>
          <a:spcPts val="1350"/>
        </a:spcBef>
        <a:spcAft>
          <a:spcPts val="0"/>
        </a:spcAft>
        <a:buClr>
          <a:srgbClr val="E22018"/>
        </a:buClr>
        <a:buSzPct val="75000"/>
        <a:buFontTx/>
        <a:buChar char="•"/>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8pPr>
      <a:lvl9pPr marL="2069856" marR="0" indent="-164856" algn="l" defTabSz="309563" rtl="0" latinLnBrk="0">
        <a:lnSpc>
          <a:spcPct val="100000"/>
        </a:lnSpc>
        <a:spcBef>
          <a:spcPts val="1350"/>
        </a:spcBef>
        <a:spcAft>
          <a:spcPts val="0"/>
        </a:spcAft>
        <a:buClr>
          <a:srgbClr val="E22018"/>
        </a:buClr>
        <a:buSzPct val="75000"/>
        <a:buFontTx/>
        <a:buChar char="•"/>
        <a:tabLst/>
        <a:defRPr sz="1350" b="0" i="0" u="none" strike="noStrike" cap="none" spc="0" baseline="0">
          <a:ln>
            <a:noFill/>
          </a:ln>
          <a:solidFill>
            <a:srgbClr val="000000"/>
          </a:solidFill>
          <a:uFillTx/>
          <a:latin typeface="Helvetica Neue Light"/>
          <a:ea typeface="Helvetica Neue Light"/>
          <a:cs typeface="Helvetica Neue Light"/>
          <a:sym typeface="Helvetica Neue Light"/>
        </a:defRPr>
      </a:lvl9pPr>
    </p:bodyStyle>
    <p:otherStyle>
      <a:lvl1pPr marL="0" marR="0" indent="0"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1pPr>
      <a:lvl2pPr marL="0" marR="0" indent="85725"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2pPr>
      <a:lvl3pPr marL="0" marR="0" indent="171450"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3pPr>
      <a:lvl4pPr marL="0" marR="0" indent="257175"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4pPr>
      <a:lvl5pPr marL="0" marR="0" indent="342900"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5pPr>
      <a:lvl6pPr marL="0" marR="0" indent="428625"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6pPr>
      <a:lvl7pPr marL="0" marR="0" indent="514350"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7pPr>
      <a:lvl8pPr marL="0" marR="0" indent="600075"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8pPr>
      <a:lvl9pPr marL="0" marR="0" indent="685800" algn="r" defTabSz="309563" rtl="0" latinLnBrk="0">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6/7/2022</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10332429"/>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 id="2147485300" r:id="rId12"/>
    <p:sldLayoutId id="2147485301" r:id="rId13"/>
    <p:sldLayoutId id="2147485302" r:id="rId14"/>
    <p:sldLayoutId id="2147485303" r:id="rId15"/>
    <p:sldLayoutId id="214748530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93E5F9-8254-465B-8797-9ED178DBC7CA}"/>
              </a:ext>
            </a:extLst>
          </p:cNvPr>
          <p:cNvSpPr/>
          <p:nvPr userDrawn="1"/>
        </p:nvSpPr>
        <p:spPr bwMode="blackGray">
          <a:xfrm>
            <a:off x="0" y="516518"/>
            <a:ext cx="701104" cy="3964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AF56D3E8-E80D-4D44-9E3B-505D5A771D80}"/>
              </a:ext>
            </a:extLst>
          </p:cNvPr>
          <p:cNvSpPr/>
          <p:nvPr userDrawn="1"/>
        </p:nvSpPr>
        <p:spPr bwMode="white">
          <a:xfrm rot="16200000">
            <a:off x="314574" y="543687"/>
            <a:ext cx="471846" cy="321831"/>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365126"/>
            <a:ext cx="7886700" cy="7844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19349"/>
            <a:ext cx="7886700" cy="48003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93889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F346F-1676-416F-B8D6-7427517A9C9F}" type="datetimeFigureOut">
              <a:rPr lang="en-US" smtClean="0"/>
              <a:pPr/>
              <a:t>6/7/2022</a:t>
            </a:fld>
            <a:endParaRPr lang="en-US" dirty="0"/>
          </a:p>
        </p:txBody>
      </p:sp>
      <p:sp>
        <p:nvSpPr>
          <p:cNvPr id="9" name="Date Placeholder 3">
            <a:extLst>
              <a:ext uri="{FF2B5EF4-FFF2-40B4-BE49-F238E27FC236}">
                <a16:creationId xmlns:a16="http://schemas.microsoft.com/office/drawing/2014/main" id="{791F04E2-B6BD-4920-A7EF-A0D93545367D}"/>
              </a:ext>
            </a:extLst>
          </p:cNvPr>
          <p:cNvSpPr txBox="1">
            <a:spLocks/>
          </p:cNvSpPr>
          <p:nvPr userDrawn="1"/>
        </p:nvSpPr>
        <p:spPr>
          <a:xfrm>
            <a:off x="4384222" y="6330859"/>
            <a:ext cx="37555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C1F5D8-BECE-42BA-8011-B15DDE230139}" type="slidenum">
              <a:rPr lang="en-US" smtClean="0"/>
              <a:pPr/>
              <a:t>‹#›</a:t>
            </a:fld>
            <a:endParaRPr lang="en-US" dirty="0"/>
          </a:p>
        </p:txBody>
      </p:sp>
      <p:pic>
        <p:nvPicPr>
          <p:cNvPr id="6" name="Picture 5">
            <a:extLst>
              <a:ext uri="{FF2B5EF4-FFF2-40B4-BE49-F238E27FC236}">
                <a16:creationId xmlns:a16="http://schemas.microsoft.com/office/drawing/2014/main" id="{17F0ACF5-2BF8-4162-A86E-EEE9433E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00560" y="6239101"/>
            <a:ext cx="1972401" cy="548640"/>
          </a:xfrm>
          <a:prstGeom prst="rect">
            <a:avLst/>
          </a:prstGeom>
        </p:spPr>
      </p:pic>
    </p:spTree>
    <p:extLst>
      <p:ext uri="{BB962C8B-B14F-4D97-AF65-F5344CB8AC3E}">
        <p14:creationId xmlns:p14="http://schemas.microsoft.com/office/powerpoint/2010/main" val="91688240"/>
      </p:ext>
    </p:extLst>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360488" y="0"/>
            <a:ext cx="7696200" cy="1039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514350" y="1266825"/>
            <a:ext cx="8423275"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Text Box 4"/>
          <p:cNvSpPr txBox="1">
            <a:spLocks noChangeArrowheads="1"/>
          </p:cNvSpPr>
          <p:nvPr/>
        </p:nvSpPr>
        <p:spPr bwMode="auto">
          <a:xfrm>
            <a:off x="4413250" y="6599238"/>
            <a:ext cx="730250" cy="182562"/>
          </a:xfrm>
          <a:prstGeom prst="rect">
            <a:avLst/>
          </a:prstGeom>
          <a:noFill/>
          <a:ln w="9525">
            <a:noFill/>
            <a:miter lim="800000"/>
            <a:headEnd/>
            <a:tailEnd/>
          </a:ln>
          <a:effectLst/>
        </p:spPr>
        <p:txBody>
          <a:bodyPr lIns="0" tIns="0" rIns="0" bIns="0">
            <a:spAutoFit/>
          </a:bodyPr>
          <a:lstStyle/>
          <a:p>
            <a:pPr algn="l">
              <a:lnSpc>
                <a:spcPct val="120000"/>
              </a:lnSpc>
              <a:spcBef>
                <a:spcPct val="50000"/>
              </a:spcBef>
              <a:defRPr/>
            </a:pPr>
            <a:r>
              <a:rPr lang="en-US" sz="1000" b="1" dirty="0">
                <a:solidFill>
                  <a:srgbClr val="000000"/>
                </a:solidFill>
              </a:rPr>
              <a:t>Page </a:t>
            </a:r>
            <a:fld id="{F7131025-F4F3-4C16-9288-EFCEF0B8527C}" type="slidenum">
              <a:rPr lang="en-US" sz="1000" b="1">
                <a:solidFill>
                  <a:srgbClr val="000000"/>
                </a:solidFill>
              </a:rPr>
              <a:pPr algn="l">
                <a:lnSpc>
                  <a:spcPct val="120000"/>
                </a:lnSpc>
                <a:spcBef>
                  <a:spcPct val="50000"/>
                </a:spcBef>
                <a:defRPr/>
              </a:pPr>
              <a:t>‹#›</a:t>
            </a:fld>
            <a:endParaRPr lang="en-US" sz="1000" b="1" dirty="0">
              <a:solidFill>
                <a:srgbClr val="000000"/>
              </a:solidFill>
            </a:endParaRPr>
          </a:p>
        </p:txBody>
      </p:sp>
      <p:sp>
        <p:nvSpPr>
          <p:cNvPr id="4101" name="Rectangle 5"/>
          <p:cNvSpPr>
            <a:spLocks noChangeArrowheads="1"/>
          </p:cNvSpPr>
          <p:nvPr/>
        </p:nvSpPr>
        <p:spPr bwMode="auto">
          <a:xfrm>
            <a:off x="38100" y="1101725"/>
            <a:ext cx="9113838" cy="73025"/>
          </a:xfrm>
          <a:prstGeom prst="rect">
            <a:avLst/>
          </a:prstGeom>
          <a:solidFill>
            <a:srgbClr val="333333"/>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rgbClr val="000000"/>
              </a:solidFill>
              <a:latin typeface="Times New Roman" pitchFamily="18" charset="0"/>
            </a:endParaRPr>
          </a:p>
        </p:txBody>
      </p:sp>
      <p:grpSp>
        <p:nvGrpSpPr>
          <p:cNvPr id="4103" name="Group 7"/>
          <p:cNvGrpSpPr>
            <a:grpSpLocks/>
          </p:cNvGrpSpPr>
          <p:nvPr/>
        </p:nvGrpSpPr>
        <p:grpSpPr bwMode="auto">
          <a:xfrm>
            <a:off x="0" y="1106488"/>
            <a:ext cx="381000" cy="5751512"/>
            <a:chOff x="0" y="697"/>
            <a:chExt cx="240" cy="3623"/>
          </a:xfrm>
        </p:grpSpPr>
        <p:sp>
          <p:nvSpPr>
            <p:cNvPr id="4104" name="Rectangle 8"/>
            <p:cNvSpPr>
              <a:spLocks noChangeArrowheads="1"/>
            </p:cNvSpPr>
            <p:nvPr userDrawn="1"/>
          </p:nvSpPr>
          <p:spPr bwMode="auto">
            <a:xfrm>
              <a:off x="0" y="2448"/>
              <a:ext cx="240" cy="1872"/>
            </a:xfrm>
            <a:prstGeom prst="rect">
              <a:avLst/>
            </a:prstGeom>
            <a:solidFill>
              <a:srgbClr val="800000"/>
            </a:solidFill>
            <a:ln w="9525">
              <a:noFill/>
              <a:miter lim="800000"/>
              <a:headEnd/>
              <a:tailEnd/>
            </a:ln>
            <a:effectLst/>
          </p:spPr>
          <p:txBody>
            <a:bodyPr wrap="none" anchor="ctr"/>
            <a:lstStyle/>
            <a:p>
              <a:pPr>
                <a:defRPr/>
              </a:pPr>
              <a:endParaRPr lang="en-US" dirty="0">
                <a:solidFill>
                  <a:srgbClr val="000000"/>
                </a:solidFill>
              </a:endParaRPr>
            </a:p>
          </p:txBody>
        </p:sp>
        <p:sp>
          <p:nvSpPr>
            <p:cNvPr id="4105" name="Rectangle 9"/>
            <p:cNvSpPr>
              <a:spLocks noChangeArrowheads="1"/>
            </p:cNvSpPr>
            <p:nvPr userDrawn="1"/>
          </p:nvSpPr>
          <p:spPr bwMode="auto">
            <a:xfrm>
              <a:off x="0" y="697"/>
              <a:ext cx="240" cy="1751"/>
            </a:xfrm>
            <a:prstGeom prst="rect">
              <a:avLst/>
            </a:prstGeom>
            <a:solidFill>
              <a:srgbClr val="800000"/>
            </a:solidFill>
            <a:ln w="9525">
              <a:noFill/>
              <a:miter lim="800000"/>
              <a:headEnd/>
              <a:tailEnd/>
            </a:ln>
            <a:effectLst/>
          </p:spPr>
          <p:txBody>
            <a:bodyPr wrap="none" anchor="ctr"/>
            <a:lstStyle/>
            <a:p>
              <a:pPr>
                <a:defRPr/>
              </a:pPr>
              <a:endParaRPr lang="en-US" dirty="0">
                <a:solidFill>
                  <a:srgbClr val="000000"/>
                </a:solidFill>
              </a:endParaRPr>
            </a:p>
          </p:txBody>
        </p:sp>
      </p:gr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 y="0"/>
            <a:ext cx="1257300"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589136"/>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l" rtl="0" eaLnBrk="0" fontAlgn="base" hangingPunct="0">
        <a:lnSpc>
          <a:spcPts val="2800"/>
        </a:lnSpc>
        <a:spcBef>
          <a:spcPct val="0"/>
        </a:spcBef>
        <a:spcAft>
          <a:spcPct val="0"/>
        </a:spcAft>
        <a:defRPr sz="2600">
          <a:solidFill>
            <a:schemeClr val="tx1"/>
          </a:solidFill>
          <a:latin typeface="+mj-lt"/>
          <a:ea typeface="+mj-ea"/>
          <a:cs typeface="+mj-cs"/>
        </a:defRPr>
      </a:lvl1pPr>
      <a:lvl2pPr algn="l" rtl="0" eaLnBrk="0" fontAlgn="base" hangingPunct="0">
        <a:lnSpc>
          <a:spcPts val="2800"/>
        </a:lnSpc>
        <a:spcBef>
          <a:spcPct val="0"/>
        </a:spcBef>
        <a:spcAft>
          <a:spcPct val="0"/>
        </a:spcAft>
        <a:defRPr sz="2600">
          <a:solidFill>
            <a:schemeClr val="tx1"/>
          </a:solidFill>
          <a:latin typeface="Arial" charset="0"/>
        </a:defRPr>
      </a:lvl2pPr>
      <a:lvl3pPr algn="l" rtl="0" eaLnBrk="0" fontAlgn="base" hangingPunct="0">
        <a:lnSpc>
          <a:spcPts val="2800"/>
        </a:lnSpc>
        <a:spcBef>
          <a:spcPct val="0"/>
        </a:spcBef>
        <a:spcAft>
          <a:spcPct val="0"/>
        </a:spcAft>
        <a:defRPr sz="2600">
          <a:solidFill>
            <a:schemeClr val="tx1"/>
          </a:solidFill>
          <a:latin typeface="Arial" charset="0"/>
        </a:defRPr>
      </a:lvl3pPr>
      <a:lvl4pPr algn="l" rtl="0" eaLnBrk="0" fontAlgn="base" hangingPunct="0">
        <a:lnSpc>
          <a:spcPts val="2800"/>
        </a:lnSpc>
        <a:spcBef>
          <a:spcPct val="0"/>
        </a:spcBef>
        <a:spcAft>
          <a:spcPct val="0"/>
        </a:spcAft>
        <a:defRPr sz="2600">
          <a:solidFill>
            <a:schemeClr val="tx1"/>
          </a:solidFill>
          <a:latin typeface="Arial" charset="0"/>
        </a:defRPr>
      </a:lvl4pPr>
      <a:lvl5pPr algn="l" rtl="0" eaLnBrk="0" fontAlgn="base" hangingPunct="0">
        <a:lnSpc>
          <a:spcPts val="2800"/>
        </a:lnSpc>
        <a:spcBef>
          <a:spcPct val="0"/>
        </a:spcBef>
        <a:spcAft>
          <a:spcPct val="0"/>
        </a:spcAft>
        <a:defRPr sz="2600">
          <a:solidFill>
            <a:schemeClr val="tx1"/>
          </a:solidFill>
          <a:latin typeface="Arial" charset="0"/>
        </a:defRPr>
      </a:lvl5pPr>
      <a:lvl6pPr marL="457200" algn="l" rtl="0" fontAlgn="base">
        <a:lnSpc>
          <a:spcPts val="2800"/>
        </a:lnSpc>
        <a:spcBef>
          <a:spcPct val="0"/>
        </a:spcBef>
        <a:spcAft>
          <a:spcPct val="0"/>
        </a:spcAft>
        <a:defRPr sz="2600">
          <a:solidFill>
            <a:schemeClr val="tx1"/>
          </a:solidFill>
          <a:latin typeface="Arial" charset="0"/>
        </a:defRPr>
      </a:lvl6pPr>
      <a:lvl7pPr marL="914400" algn="l" rtl="0" fontAlgn="base">
        <a:lnSpc>
          <a:spcPts val="2800"/>
        </a:lnSpc>
        <a:spcBef>
          <a:spcPct val="0"/>
        </a:spcBef>
        <a:spcAft>
          <a:spcPct val="0"/>
        </a:spcAft>
        <a:defRPr sz="2600">
          <a:solidFill>
            <a:schemeClr val="tx1"/>
          </a:solidFill>
          <a:latin typeface="Arial" charset="0"/>
        </a:defRPr>
      </a:lvl7pPr>
      <a:lvl8pPr marL="1371600" algn="l" rtl="0" fontAlgn="base">
        <a:lnSpc>
          <a:spcPts val="2800"/>
        </a:lnSpc>
        <a:spcBef>
          <a:spcPct val="0"/>
        </a:spcBef>
        <a:spcAft>
          <a:spcPct val="0"/>
        </a:spcAft>
        <a:defRPr sz="2600">
          <a:solidFill>
            <a:schemeClr val="tx1"/>
          </a:solidFill>
          <a:latin typeface="Arial" charset="0"/>
        </a:defRPr>
      </a:lvl8pPr>
      <a:lvl9pPr marL="1828800" algn="l" rtl="0" fontAlgn="base">
        <a:lnSpc>
          <a:spcPts val="2800"/>
        </a:lnSpc>
        <a:spcBef>
          <a:spcPct val="0"/>
        </a:spcBef>
        <a:spcAft>
          <a:spcPct val="0"/>
        </a:spcAft>
        <a:defRPr sz="2600">
          <a:solidFill>
            <a:schemeClr val="tx1"/>
          </a:solidFill>
          <a:latin typeface="Arial" charset="0"/>
        </a:defRPr>
      </a:lvl9pPr>
    </p:titleStyle>
    <p:bodyStyle>
      <a:lvl1pPr marL="234950" indent="-234950" algn="l" rtl="0" eaLnBrk="0" fontAlgn="base" hangingPunct="0">
        <a:spcBef>
          <a:spcPct val="20000"/>
        </a:spcBef>
        <a:spcAft>
          <a:spcPct val="0"/>
        </a:spcAft>
        <a:buChar char="•"/>
        <a:defRPr sz="2000">
          <a:solidFill>
            <a:schemeClr val="bg2"/>
          </a:solidFill>
          <a:latin typeface="+mn-lt"/>
          <a:ea typeface="+mn-ea"/>
          <a:cs typeface="+mn-cs"/>
        </a:defRPr>
      </a:lvl1pPr>
      <a:lvl2pPr marL="576263" indent="-2270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2pPr>
      <a:lvl3pPr marL="866775" indent="-176213" algn="l" rtl="0" eaLnBrk="0" fontAlgn="base" hangingPunct="0">
        <a:spcBef>
          <a:spcPct val="20000"/>
        </a:spcBef>
        <a:spcAft>
          <a:spcPct val="0"/>
        </a:spcAft>
        <a:buChar char="•"/>
        <a:defRPr>
          <a:solidFill>
            <a:schemeClr val="bg2"/>
          </a:solidFill>
          <a:latin typeface="+mn-lt"/>
        </a:defRPr>
      </a:lvl3pPr>
      <a:lvl4pPr marL="1196975" indent="-1635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4pPr>
      <a:lvl5pPr marL="1604963" indent="-176213" algn="l" rtl="0" eaLnBrk="0" fontAlgn="base" hangingPunct="0">
        <a:spcBef>
          <a:spcPct val="20000"/>
        </a:spcBef>
        <a:spcAft>
          <a:spcPct val="0"/>
        </a:spcAft>
        <a:buChar char="•"/>
        <a:defRPr>
          <a:solidFill>
            <a:schemeClr val="bg2"/>
          </a:solidFill>
          <a:latin typeface="+mn-lt"/>
        </a:defRPr>
      </a:lvl5pPr>
      <a:lvl6pPr marL="2062163" indent="-176213" algn="l" rtl="0" fontAlgn="base">
        <a:spcBef>
          <a:spcPct val="20000"/>
        </a:spcBef>
        <a:spcAft>
          <a:spcPct val="0"/>
        </a:spcAft>
        <a:buChar char="•"/>
        <a:defRPr>
          <a:solidFill>
            <a:schemeClr val="bg2"/>
          </a:solidFill>
          <a:latin typeface="+mn-lt"/>
        </a:defRPr>
      </a:lvl6pPr>
      <a:lvl7pPr marL="2519363" indent="-176213" algn="l" rtl="0" fontAlgn="base">
        <a:spcBef>
          <a:spcPct val="20000"/>
        </a:spcBef>
        <a:spcAft>
          <a:spcPct val="0"/>
        </a:spcAft>
        <a:buChar char="•"/>
        <a:defRPr>
          <a:solidFill>
            <a:schemeClr val="bg2"/>
          </a:solidFill>
          <a:latin typeface="+mn-lt"/>
        </a:defRPr>
      </a:lvl7pPr>
      <a:lvl8pPr marL="2976563" indent="-176213" algn="l" rtl="0" fontAlgn="base">
        <a:spcBef>
          <a:spcPct val="20000"/>
        </a:spcBef>
        <a:spcAft>
          <a:spcPct val="0"/>
        </a:spcAft>
        <a:buChar char="•"/>
        <a:defRPr>
          <a:solidFill>
            <a:schemeClr val="bg2"/>
          </a:solidFill>
          <a:latin typeface="+mn-lt"/>
        </a:defRPr>
      </a:lvl8pPr>
      <a:lvl9pPr marL="3433763" indent="-176213"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60488" y="0"/>
            <a:ext cx="7696200"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266825"/>
            <a:ext cx="84232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 Box 4"/>
          <p:cNvSpPr txBox="1">
            <a:spLocks noChangeArrowheads="1"/>
          </p:cNvSpPr>
          <p:nvPr/>
        </p:nvSpPr>
        <p:spPr bwMode="auto">
          <a:xfrm>
            <a:off x="4413250" y="6599238"/>
            <a:ext cx="73025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defRPr sz="3200">
                <a:solidFill>
                  <a:schemeClr val="bg2"/>
                </a:solidFill>
                <a:latin typeface="Arial" pitchFamily="34" charset="0"/>
                <a:ea typeface="ＭＳ Ｐゴシック" pitchFamily="34" charset="-128"/>
              </a:defRPr>
            </a:lvl1pPr>
            <a:lvl2pPr marL="742950" indent="-285750" eaLnBrk="0" hangingPunct="0">
              <a:defRPr sz="3200">
                <a:solidFill>
                  <a:schemeClr val="bg2"/>
                </a:solidFill>
                <a:latin typeface="Arial" pitchFamily="34" charset="0"/>
                <a:ea typeface="ＭＳ Ｐゴシック" pitchFamily="34" charset="-128"/>
              </a:defRPr>
            </a:lvl2pPr>
            <a:lvl3pPr marL="1143000" indent="-228600" eaLnBrk="0" hangingPunct="0">
              <a:defRPr sz="3200">
                <a:solidFill>
                  <a:schemeClr val="bg2"/>
                </a:solidFill>
                <a:latin typeface="Arial" pitchFamily="34" charset="0"/>
                <a:ea typeface="ＭＳ Ｐゴシック" pitchFamily="34" charset="-128"/>
              </a:defRPr>
            </a:lvl3pPr>
            <a:lvl4pPr marL="1600200" indent="-228600" eaLnBrk="0" hangingPunct="0">
              <a:defRPr sz="3200">
                <a:solidFill>
                  <a:schemeClr val="bg2"/>
                </a:solidFill>
                <a:latin typeface="Arial" pitchFamily="34" charset="0"/>
                <a:ea typeface="ＭＳ Ｐゴシック" pitchFamily="34" charset="-128"/>
              </a:defRPr>
            </a:lvl4pPr>
            <a:lvl5pPr marL="2057400" indent="-228600" eaLnBrk="0" hangingPunct="0">
              <a:defRPr sz="3200">
                <a:solidFill>
                  <a:schemeClr val="bg2"/>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9pPr>
          </a:lstStyle>
          <a:p>
            <a:pPr algn="l" eaLnBrk="1" hangingPunct="1">
              <a:lnSpc>
                <a:spcPct val="120000"/>
              </a:lnSpc>
              <a:spcBef>
                <a:spcPct val="50000"/>
              </a:spcBef>
            </a:pPr>
            <a:r>
              <a:rPr lang="en-US" altLang="en-US" sz="1000" b="1" dirty="0">
                <a:solidFill>
                  <a:srgbClr val="000000"/>
                </a:solidFill>
              </a:rPr>
              <a:t>Page </a:t>
            </a:r>
            <a:fld id="{C33C9615-B2E0-4EE2-89C9-E2F5B06F195C}" type="slidenum">
              <a:rPr lang="en-US" altLang="en-US" sz="1000" b="1" smtClean="0">
                <a:solidFill>
                  <a:srgbClr val="000000"/>
                </a:solidFill>
              </a:rPr>
              <a:pPr algn="l" eaLnBrk="1" hangingPunct="1">
                <a:lnSpc>
                  <a:spcPct val="120000"/>
                </a:lnSpc>
                <a:spcBef>
                  <a:spcPct val="50000"/>
                </a:spcBef>
              </a:pPr>
              <a:t>‹#›</a:t>
            </a:fld>
            <a:endParaRPr lang="en-US" altLang="en-US" sz="1000" b="1" dirty="0">
              <a:solidFill>
                <a:srgbClr val="000000"/>
              </a:solidFill>
            </a:endParaRPr>
          </a:p>
        </p:txBody>
      </p:sp>
      <p:sp>
        <p:nvSpPr>
          <p:cNvPr id="1029" name="Rectangle 5"/>
          <p:cNvSpPr>
            <a:spLocks noChangeArrowheads="1"/>
          </p:cNvSpPr>
          <p:nvPr/>
        </p:nvSpPr>
        <p:spPr bwMode="auto">
          <a:xfrm>
            <a:off x="38100" y="1101725"/>
            <a:ext cx="9113838" cy="73025"/>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lnSpc>
                <a:spcPct val="100000"/>
              </a:lnSpc>
              <a:spcBef>
                <a:spcPct val="0"/>
              </a:spcBef>
              <a:defRPr/>
            </a:pPr>
            <a:endParaRPr lang="fr-FR" sz="2400" dirty="0">
              <a:solidFill>
                <a:srgbClr val="000000"/>
              </a:solidFill>
              <a:latin typeface="Times New Roman" charset="0"/>
              <a:ea typeface="ＭＳ Ｐゴシック" charset="0"/>
            </a:endParaRPr>
          </a:p>
        </p:txBody>
      </p:sp>
      <p:pic>
        <p:nvPicPr>
          <p:cNvPr id="1030" name="Picture 6" descr="Harvard-Seal-Nic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 y="0"/>
            <a:ext cx="1109663" cy="10334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31" name="Group 7"/>
          <p:cNvGrpSpPr>
            <a:grpSpLocks/>
          </p:cNvGrpSpPr>
          <p:nvPr/>
        </p:nvGrpSpPr>
        <p:grpSpPr bwMode="auto">
          <a:xfrm>
            <a:off x="0" y="1106488"/>
            <a:ext cx="381000" cy="5751512"/>
            <a:chOff x="0" y="697"/>
            <a:chExt cx="240" cy="3623"/>
          </a:xfrm>
        </p:grpSpPr>
        <p:sp>
          <p:nvSpPr>
            <p:cNvPr id="1032" name="Rectangle 8"/>
            <p:cNvSpPr>
              <a:spLocks noChangeArrowheads="1"/>
            </p:cNvSpPr>
            <p:nvPr userDrawn="1"/>
          </p:nvSpPr>
          <p:spPr bwMode="auto">
            <a:xfrm>
              <a:off x="0" y="2448"/>
              <a:ext cx="240" cy="1872"/>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dirty="0">
                <a:solidFill>
                  <a:srgbClr val="000000"/>
                </a:solidFill>
                <a:ea typeface="ＭＳ Ｐゴシック" charset="0"/>
              </a:endParaRPr>
            </a:p>
          </p:txBody>
        </p:sp>
        <p:sp>
          <p:nvSpPr>
            <p:cNvPr id="1033" name="Rectangle 9"/>
            <p:cNvSpPr>
              <a:spLocks noChangeArrowheads="1"/>
            </p:cNvSpPr>
            <p:nvPr userDrawn="1"/>
          </p:nvSpPr>
          <p:spPr bwMode="auto">
            <a:xfrm>
              <a:off x="0" y="697"/>
              <a:ext cx="240" cy="1751"/>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dirty="0">
                <a:solidFill>
                  <a:srgbClr val="000000"/>
                </a:solidFill>
                <a:ea typeface="ＭＳ Ｐゴシック" charset="0"/>
              </a:endParaRPr>
            </a:p>
          </p:txBody>
        </p:sp>
      </p:grpSp>
    </p:spTree>
    <p:extLst>
      <p:ext uri="{BB962C8B-B14F-4D97-AF65-F5344CB8AC3E}">
        <p14:creationId xmlns:p14="http://schemas.microsoft.com/office/powerpoint/2010/main" val="3470160110"/>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txStyles>
    <p:titleStyle>
      <a:lvl1pPr algn="l" rtl="0" eaLnBrk="0" fontAlgn="base" hangingPunct="0">
        <a:lnSpc>
          <a:spcPts val="2800"/>
        </a:lnSpc>
        <a:spcBef>
          <a:spcPct val="0"/>
        </a:spcBef>
        <a:spcAft>
          <a:spcPct val="0"/>
        </a:spcAft>
        <a:defRPr sz="2600">
          <a:solidFill>
            <a:schemeClr val="tx1"/>
          </a:solidFill>
          <a:latin typeface="+mj-lt"/>
          <a:ea typeface="ＭＳ Ｐゴシック" charset="0"/>
          <a:cs typeface="ＭＳ Ｐゴシック" charset="0"/>
        </a:defRPr>
      </a:lvl1pPr>
      <a:lvl2pPr algn="l" rtl="0" eaLnBrk="0" fontAlgn="base" hangingPunct="0">
        <a:lnSpc>
          <a:spcPts val="2800"/>
        </a:lnSpc>
        <a:spcBef>
          <a:spcPct val="0"/>
        </a:spcBef>
        <a:spcAft>
          <a:spcPct val="0"/>
        </a:spcAft>
        <a:defRPr sz="2600">
          <a:solidFill>
            <a:schemeClr val="tx1"/>
          </a:solidFill>
          <a:latin typeface="Arial" charset="0"/>
          <a:ea typeface="ＭＳ Ｐゴシック" charset="0"/>
          <a:cs typeface="ＭＳ Ｐゴシック" charset="0"/>
        </a:defRPr>
      </a:lvl2pPr>
      <a:lvl3pPr algn="l" rtl="0" eaLnBrk="0" fontAlgn="base" hangingPunct="0">
        <a:lnSpc>
          <a:spcPts val="2800"/>
        </a:lnSpc>
        <a:spcBef>
          <a:spcPct val="0"/>
        </a:spcBef>
        <a:spcAft>
          <a:spcPct val="0"/>
        </a:spcAft>
        <a:defRPr sz="2600">
          <a:solidFill>
            <a:schemeClr val="tx1"/>
          </a:solidFill>
          <a:latin typeface="Arial" charset="0"/>
          <a:ea typeface="ＭＳ Ｐゴシック" charset="0"/>
          <a:cs typeface="ＭＳ Ｐゴシック" charset="0"/>
        </a:defRPr>
      </a:lvl3pPr>
      <a:lvl4pPr algn="l" rtl="0" eaLnBrk="0" fontAlgn="base" hangingPunct="0">
        <a:lnSpc>
          <a:spcPts val="2800"/>
        </a:lnSpc>
        <a:spcBef>
          <a:spcPct val="0"/>
        </a:spcBef>
        <a:spcAft>
          <a:spcPct val="0"/>
        </a:spcAft>
        <a:defRPr sz="2600">
          <a:solidFill>
            <a:schemeClr val="tx1"/>
          </a:solidFill>
          <a:latin typeface="Arial" charset="0"/>
          <a:ea typeface="ＭＳ Ｐゴシック" charset="0"/>
          <a:cs typeface="ＭＳ Ｐゴシック" charset="0"/>
        </a:defRPr>
      </a:lvl4pPr>
      <a:lvl5pPr algn="l" rtl="0" eaLnBrk="0" fontAlgn="base" hangingPunct="0">
        <a:lnSpc>
          <a:spcPts val="2800"/>
        </a:lnSpc>
        <a:spcBef>
          <a:spcPct val="0"/>
        </a:spcBef>
        <a:spcAft>
          <a:spcPct val="0"/>
        </a:spcAft>
        <a:defRPr sz="2600">
          <a:solidFill>
            <a:schemeClr val="tx1"/>
          </a:solidFill>
          <a:latin typeface="Arial" charset="0"/>
          <a:ea typeface="ＭＳ Ｐゴシック" charset="0"/>
          <a:cs typeface="ＭＳ Ｐゴシック" charset="0"/>
        </a:defRPr>
      </a:lvl5pPr>
      <a:lvl6pPr marL="457200" algn="l" rtl="0" fontAlgn="base">
        <a:lnSpc>
          <a:spcPts val="2800"/>
        </a:lnSpc>
        <a:spcBef>
          <a:spcPct val="0"/>
        </a:spcBef>
        <a:spcAft>
          <a:spcPct val="0"/>
        </a:spcAft>
        <a:defRPr sz="2600">
          <a:solidFill>
            <a:schemeClr val="tx1"/>
          </a:solidFill>
          <a:latin typeface="Arial" charset="0"/>
        </a:defRPr>
      </a:lvl6pPr>
      <a:lvl7pPr marL="914400" algn="l" rtl="0" fontAlgn="base">
        <a:lnSpc>
          <a:spcPts val="2800"/>
        </a:lnSpc>
        <a:spcBef>
          <a:spcPct val="0"/>
        </a:spcBef>
        <a:spcAft>
          <a:spcPct val="0"/>
        </a:spcAft>
        <a:defRPr sz="2600">
          <a:solidFill>
            <a:schemeClr val="tx1"/>
          </a:solidFill>
          <a:latin typeface="Arial" charset="0"/>
        </a:defRPr>
      </a:lvl7pPr>
      <a:lvl8pPr marL="1371600" algn="l" rtl="0" fontAlgn="base">
        <a:lnSpc>
          <a:spcPts val="2800"/>
        </a:lnSpc>
        <a:spcBef>
          <a:spcPct val="0"/>
        </a:spcBef>
        <a:spcAft>
          <a:spcPct val="0"/>
        </a:spcAft>
        <a:defRPr sz="2600">
          <a:solidFill>
            <a:schemeClr val="tx1"/>
          </a:solidFill>
          <a:latin typeface="Arial" charset="0"/>
        </a:defRPr>
      </a:lvl8pPr>
      <a:lvl9pPr marL="1828800" algn="l" rtl="0" fontAlgn="base">
        <a:lnSpc>
          <a:spcPts val="2800"/>
        </a:lnSpc>
        <a:spcBef>
          <a:spcPct val="0"/>
        </a:spcBef>
        <a:spcAft>
          <a:spcPct val="0"/>
        </a:spcAft>
        <a:defRPr sz="2600">
          <a:solidFill>
            <a:schemeClr val="tx1"/>
          </a:solidFill>
          <a:latin typeface="Arial" charset="0"/>
        </a:defRPr>
      </a:lvl9pPr>
    </p:titleStyle>
    <p:bodyStyle>
      <a:lvl1pPr marL="234950" indent="-234950" algn="l" rtl="0" eaLnBrk="0" fontAlgn="base" hangingPunct="0">
        <a:spcBef>
          <a:spcPct val="20000"/>
        </a:spcBef>
        <a:spcAft>
          <a:spcPct val="0"/>
        </a:spcAft>
        <a:buChar char="•"/>
        <a:defRPr sz="2000">
          <a:solidFill>
            <a:schemeClr val="bg2"/>
          </a:solidFill>
          <a:latin typeface="+mn-lt"/>
          <a:ea typeface="ＭＳ Ｐゴシック" charset="0"/>
          <a:cs typeface="ＭＳ Ｐゴシック" charset="0"/>
        </a:defRPr>
      </a:lvl1pPr>
      <a:lvl2pPr marL="576263" indent="-227013" algn="l" rtl="0" eaLnBrk="0" fontAlgn="base" hangingPunct="0">
        <a:spcBef>
          <a:spcPct val="20000"/>
        </a:spcBef>
        <a:spcAft>
          <a:spcPct val="0"/>
        </a:spcAft>
        <a:buClr>
          <a:schemeClr val="tx1"/>
        </a:buClr>
        <a:buFont typeface="Wingdings" pitchFamily="2" charset="2"/>
        <a:buChar char="§"/>
        <a:defRPr>
          <a:solidFill>
            <a:schemeClr val="bg2"/>
          </a:solidFill>
          <a:latin typeface="+mn-lt"/>
          <a:ea typeface="ＭＳ Ｐゴシック" charset="0"/>
        </a:defRPr>
      </a:lvl2pPr>
      <a:lvl3pPr marL="866775" indent="-176213" algn="l" rtl="0" eaLnBrk="0" fontAlgn="base" hangingPunct="0">
        <a:spcBef>
          <a:spcPct val="20000"/>
        </a:spcBef>
        <a:spcAft>
          <a:spcPct val="0"/>
        </a:spcAft>
        <a:buChar char="•"/>
        <a:defRPr>
          <a:solidFill>
            <a:schemeClr val="bg2"/>
          </a:solidFill>
          <a:latin typeface="+mn-lt"/>
          <a:ea typeface="ＭＳ Ｐゴシック" charset="0"/>
        </a:defRPr>
      </a:lvl3pPr>
      <a:lvl4pPr marL="1196975" indent="-163513" algn="l" rtl="0" eaLnBrk="0" fontAlgn="base" hangingPunct="0">
        <a:spcBef>
          <a:spcPct val="20000"/>
        </a:spcBef>
        <a:spcAft>
          <a:spcPct val="0"/>
        </a:spcAft>
        <a:buClr>
          <a:schemeClr val="tx1"/>
        </a:buClr>
        <a:buFont typeface="Wingdings" pitchFamily="2" charset="2"/>
        <a:buChar char="§"/>
        <a:defRPr>
          <a:solidFill>
            <a:schemeClr val="bg2"/>
          </a:solidFill>
          <a:latin typeface="+mn-lt"/>
          <a:ea typeface="ＭＳ Ｐゴシック" charset="0"/>
        </a:defRPr>
      </a:lvl4pPr>
      <a:lvl5pPr marL="1604963" indent="-176213" algn="l" rtl="0" eaLnBrk="0" fontAlgn="base" hangingPunct="0">
        <a:spcBef>
          <a:spcPct val="20000"/>
        </a:spcBef>
        <a:spcAft>
          <a:spcPct val="0"/>
        </a:spcAft>
        <a:buChar char="•"/>
        <a:defRPr>
          <a:solidFill>
            <a:schemeClr val="bg2"/>
          </a:solidFill>
          <a:latin typeface="+mn-lt"/>
          <a:ea typeface="ＭＳ Ｐゴシック" charset="0"/>
        </a:defRPr>
      </a:lvl5pPr>
      <a:lvl6pPr marL="2062163" indent="-176213" algn="l" rtl="0" fontAlgn="base">
        <a:spcBef>
          <a:spcPct val="20000"/>
        </a:spcBef>
        <a:spcAft>
          <a:spcPct val="0"/>
        </a:spcAft>
        <a:buChar char="•"/>
        <a:defRPr>
          <a:solidFill>
            <a:schemeClr val="bg2"/>
          </a:solidFill>
          <a:latin typeface="+mn-lt"/>
        </a:defRPr>
      </a:lvl6pPr>
      <a:lvl7pPr marL="2519363" indent="-176213" algn="l" rtl="0" fontAlgn="base">
        <a:spcBef>
          <a:spcPct val="20000"/>
        </a:spcBef>
        <a:spcAft>
          <a:spcPct val="0"/>
        </a:spcAft>
        <a:buChar char="•"/>
        <a:defRPr>
          <a:solidFill>
            <a:schemeClr val="bg2"/>
          </a:solidFill>
          <a:latin typeface="+mn-lt"/>
        </a:defRPr>
      </a:lvl7pPr>
      <a:lvl8pPr marL="2976563" indent="-176213" algn="l" rtl="0" fontAlgn="base">
        <a:spcBef>
          <a:spcPct val="20000"/>
        </a:spcBef>
        <a:spcAft>
          <a:spcPct val="0"/>
        </a:spcAft>
        <a:buChar char="•"/>
        <a:defRPr>
          <a:solidFill>
            <a:schemeClr val="bg2"/>
          </a:solidFill>
          <a:latin typeface="+mn-lt"/>
        </a:defRPr>
      </a:lvl8pPr>
      <a:lvl9pPr marL="3433763" indent="-176213"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60488" y="0"/>
            <a:ext cx="7696200"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266825"/>
            <a:ext cx="84232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 Box 4"/>
          <p:cNvSpPr txBox="1">
            <a:spLocks noChangeArrowheads="1"/>
          </p:cNvSpPr>
          <p:nvPr/>
        </p:nvSpPr>
        <p:spPr bwMode="auto">
          <a:xfrm>
            <a:off x="4413250" y="6599238"/>
            <a:ext cx="73025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3200">
                <a:solidFill>
                  <a:schemeClr val="bg2"/>
                </a:solidFill>
                <a:latin typeface="Arial" pitchFamily="34" charset="0"/>
                <a:ea typeface="ＭＳ Ｐゴシック" pitchFamily="34" charset="-128"/>
              </a:defRPr>
            </a:lvl1pPr>
            <a:lvl2pPr marL="742950" indent="-285750" eaLnBrk="0" hangingPunct="0">
              <a:defRPr sz="3200">
                <a:solidFill>
                  <a:schemeClr val="bg2"/>
                </a:solidFill>
                <a:latin typeface="Arial" pitchFamily="34" charset="0"/>
                <a:ea typeface="ＭＳ Ｐゴシック" pitchFamily="34" charset="-128"/>
              </a:defRPr>
            </a:lvl2pPr>
            <a:lvl3pPr marL="1143000" indent="-228600" eaLnBrk="0" hangingPunct="0">
              <a:defRPr sz="3200">
                <a:solidFill>
                  <a:schemeClr val="bg2"/>
                </a:solidFill>
                <a:latin typeface="Arial" pitchFamily="34" charset="0"/>
                <a:ea typeface="ＭＳ Ｐゴシック" pitchFamily="34" charset="-128"/>
              </a:defRPr>
            </a:lvl3pPr>
            <a:lvl4pPr marL="1600200" indent="-228600" eaLnBrk="0" hangingPunct="0">
              <a:defRPr sz="3200">
                <a:solidFill>
                  <a:schemeClr val="bg2"/>
                </a:solidFill>
                <a:latin typeface="Arial" pitchFamily="34" charset="0"/>
                <a:ea typeface="ＭＳ Ｐゴシック" pitchFamily="34" charset="-128"/>
              </a:defRPr>
            </a:lvl4pPr>
            <a:lvl5pPr marL="2057400" indent="-228600" eaLnBrk="0" hangingPunct="0">
              <a:defRPr sz="3200">
                <a:solidFill>
                  <a:schemeClr val="bg2"/>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defRPr sz="3200">
                <a:solidFill>
                  <a:schemeClr val="bg2"/>
                </a:solidFill>
                <a:latin typeface="Arial" pitchFamily="34" charset="0"/>
                <a:ea typeface="ＭＳ Ｐゴシック" pitchFamily="34" charset="-128"/>
              </a:defRPr>
            </a:lvl9pPr>
          </a:lstStyle>
          <a:p>
            <a:pPr algn="l" eaLnBrk="1" hangingPunct="1">
              <a:lnSpc>
                <a:spcPct val="120000"/>
              </a:lnSpc>
              <a:spcBef>
                <a:spcPct val="50000"/>
              </a:spcBef>
              <a:defRPr/>
            </a:pPr>
            <a:r>
              <a:rPr lang="en-US" altLang="en-US" sz="1000" b="1" dirty="0">
                <a:solidFill>
                  <a:srgbClr val="000000"/>
                </a:solidFill>
              </a:rPr>
              <a:t>Page </a:t>
            </a:r>
            <a:fld id="{1B13A5C1-8EC2-4975-B785-461777C0EECE}" type="slidenum">
              <a:rPr lang="en-US" altLang="en-US" sz="1000" b="1" smtClean="0">
                <a:solidFill>
                  <a:srgbClr val="000000"/>
                </a:solidFill>
              </a:rPr>
              <a:pPr algn="l" eaLnBrk="1" hangingPunct="1">
                <a:lnSpc>
                  <a:spcPct val="120000"/>
                </a:lnSpc>
                <a:spcBef>
                  <a:spcPct val="50000"/>
                </a:spcBef>
                <a:defRPr/>
              </a:pPr>
              <a:t>‹#›</a:t>
            </a:fld>
            <a:endParaRPr lang="en-US" altLang="en-US" sz="1000" b="1" dirty="0">
              <a:solidFill>
                <a:srgbClr val="000000"/>
              </a:solidFill>
            </a:endParaRPr>
          </a:p>
        </p:txBody>
      </p:sp>
      <p:sp>
        <p:nvSpPr>
          <p:cNvPr id="1029" name="Rectangle 5"/>
          <p:cNvSpPr>
            <a:spLocks noChangeArrowheads="1"/>
          </p:cNvSpPr>
          <p:nvPr/>
        </p:nvSpPr>
        <p:spPr bwMode="auto">
          <a:xfrm>
            <a:off x="38100" y="1101725"/>
            <a:ext cx="9113838" cy="73025"/>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bg2"/>
                </a:solidFill>
                <a:latin typeface="Arial" charset="0"/>
              </a:defRPr>
            </a:lvl1pPr>
            <a:lvl2pPr marL="742950" indent="-285750" eaLnBrk="0" hangingPunct="0">
              <a:defRPr sz="3200">
                <a:solidFill>
                  <a:schemeClr val="bg2"/>
                </a:solidFill>
                <a:latin typeface="Arial" charset="0"/>
              </a:defRPr>
            </a:lvl2pPr>
            <a:lvl3pPr marL="1143000" indent="-228600" eaLnBrk="0" hangingPunct="0">
              <a:defRPr sz="3200">
                <a:solidFill>
                  <a:schemeClr val="bg2"/>
                </a:solidFill>
                <a:latin typeface="Arial" charset="0"/>
              </a:defRPr>
            </a:lvl3pPr>
            <a:lvl4pPr marL="1600200" indent="-228600" eaLnBrk="0" hangingPunct="0">
              <a:defRPr sz="3200">
                <a:solidFill>
                  <a:schemeClr val="bg2"/>
                </a:solidFill>
                <a:latin typeface="Arial" charset="0"/>
              </a:defRPr>
            </a:lvl4pPr>
            <a:lvl5pPr marL="2057400" indent="-228600" eaLnBrk="0" hangingPunct="0">
              <a:defRPr sz="3200">
                <a:solidFill>
                  <a:schemeClr val="bg2"/>
                </a:solidFill>
                <a:latin typeface="Arial" charset="0"/>
              </a:defRPr>
            </a:lvl5pPr>
            <a:lvl6pPr marL="2514600" indent="-228600" eaLnBrk="0" fontAlgn="base" hangingPunct="0">
              <a:lnSpc>
                <a:spcPct val="90000"/>
              </a:lnSpc>
              <a:spcBef>
                <a:spcPct val="20000"/>
              </a:spcBef>
              <a:spcAft>
                <a:spcPct val="0"/>
              </a:spcAft>
              <a:defRPr sz="3200">
                <a:solidFill>
                  <a:schemeClr val="bg2"/>
                </a:solidFill>
                <a:latin typeface="Arial" charset="0"/>
              </a:defRPr>
            </a:lvl6pPr>
            <a:lvl7pPr marL="2971800" indent="-228600" eaLnBrk="0" fontAlgn="base" hangingPunct="0">
              <a:lnSpc>
                <a:spcPct val="90000"/>
              </a:lnSpc>
              <a:spcBef>
                <a:spcPct val="20000"/>
              </a:spcBef>
              <a:spcAft>
                <a:spcPct val="0"/>
              </a:spcAft>
              <a:defRPr sz="3200">
                <a:solidFill>
                  <a:schemeClr val="bg2"/>
                </a:solidFill>
                <a:latin typeface="Arial" charset="0"/>
              </a:defRPr>
            </a:lvl7pPr>
            <a:lvl8pPr marL="3429000" indent="-228600" eaLnBrk="0" fontAlgn="base" hangingPunct="0">
              <a:lnSpc>
                <a:spcPct val="90000"/>
              </a:lnSpc>
              <a:spcBef>
                <a:spcPct val="20000"/>
              </a:spcBef>
              <a:spcAft>
                <a:spcPct val="0"/>
              </a:spcAft>
              <a:defRPr sz="3200">
                <a:solidFill>
                  <a:schemeClr val="bg2"/>
                </a:solidFill>
                <a:latin typeface="Arial" charset="0"/>
              </a:defRPr>
            </a:lvl8pPr>
            <a:lvl9pPr marL="3886200" indent="-228600" eaLnBrk="0" fontAlgn="base" hangingPunct="0">
              <a:lnSpc>
                <a:spcPct val="90000"/>
              </a:lnSpc>
              <a:spcBef>
                <a:spcPct val="20000"/>
              </a:spcBef>
              <a:spcAft>
                <a:spcPct val="0"/>
              </a:spcAft>
              <a:defRPr sz="3200">
                <a:solidFill>
                  <a:schemeClr val="bg2"/>
                </a:solidFill>
                <a:latin typeface="Arial" charset="0"/>
              </a:defRPr>
            </a:lvl9pPr>
          </a:lstStyle>
          <a:p>
            <a:pPr>
              <a:lnSpc>
                <a:spcPct val="100000"/>
              </a:lnSpc>
              <a:spcBef>
                <a:spcPct val="0"/>
              </a:spcBef>
              <a:defRPr/>
            </a:pPr>
            <a:endParaRPr lang="fr-FR" altLang="en-US" sz="2400" dirty="0">
              <a:solidFill>
                <a:srgbClr val="000000"/>
              </a:solidFill>
              <a:latin typeface="Times New Roman" pitchFamily="18" charset="0"/>
              <a:ea typeface="ＭＳ Ｐゴシック" pitchFamily="34" charset="-128"/>
            </a:endParaRPr>
          </a:p>
        </p:txBody>
      </p:sp>
      <p:pic>
        <p:nvPicPr>
          <p:cNvPr id="1030" name="Picture 6" descr="Harvard-Seal-Nic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 y="0"/>
            <a:ext cx="1109663" cy="10334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31" name="Group 7"/>
          <p:cNvGrpSpPr>
            <a:grpSpLocks/>
          </p:cNvGrpSpPr>
          <p:nvPr/>
        </p:nvGrpSpPr>
        <p:grpSpPr bwMode="auto">
          <a:xfrm>
            <a:off x="0" y="1106488"/>
            <a:ext cx="381000" cy="5751512"/>
            <a:chOff x="0" y="697"/>
            <a:chExt cx="240" cy="3623"/>
          </a:xfrm>
        </p:grpSpPr>
        <p:sp>
          <p:nvSpPr>
            <p:cNvPr id="1032" name="Rectangle 8"/>
            <p:cNvSpPr>
              <a:spLocks noChangeArrowheads="1"/>
            </p:cNvSpPr>
            <p:nvPr userDrawn="1"/>
          </p:nvSpPr>
          <p:spPr bwMode="auto">
            <a:xfrm>
              <a:off x="0" y="2448"/>
              <a:ext cx="240" cy="1872"/>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bg2"/>
                  </a:solidFill>
                  <a:latin typeface="Arial" charset="0"/>
                </a:defRPr>
              </a:lvl1pPr>
              <a:lvl2pPr marL="742950" indent="-285750" eaLnBrk="0" hangingPunct="0">
                <a:defRPr sz="3200">
                  <a:solidFill>
                    <a:schemeClr val="bg2"/>
                  </a:solidFill>
                  <a:latin typeface="Arial" charset="0"/>
                </a:defRPr>
              </a:lvl2pPr>
              <a:lvl3pPr marL="1143000" indent="-228600" eaLnBrk="0" hangingPunct="0">
                <a:defRPr sz="3200">
                  <a:solidFill>
                    <a:schemeClr val="bg2"/>
                  </a:solidFill>
                  <a:latin typeface="Arial" charset="0"/>
                </a:defRPr>
              </a:lvl3pPr>
              <a:lvl4pPr marL="1600200" indent="-228600" eaLnBrk="0" hangingPunct="0">
                <a:defRPr sz="3200">
                  <a:solidFill>
                    <a:schemeClr val="bg2"/>
                  </a:solidFill>
                  <a:latin typeface="Arial" charset="0"/>
                </a:defRPr>
              </a:lvl4pPr>
              <a:lvl5pPr marL="2057400" indent="-228600" eaLnBrk="0" hangingPunct="0">
                <a:defRPr sz="3200">
                  <a:solidFill>
                    <a:schemeClr val="bg2"/>
                  </a:solidFill>
                  <a:latin typeface="Arial" charset="0"/>
                </a:defRPr>
              </a:lvl5pPr>
              <a:lvl6pPr marL="2514600" indent="-228600" eaLnBrk="0" fontAlgn="base" hangingPunct="0">
                <a:lnSpc>
                  <a:spcPct val="90000"/>
                </a:lnSpc>
                <a:spcBef>
                  <a:spcPct val="20000"/>
                </a:spcBef>
                <a:spcAft>
                  <a:spcPct val="0"/>
                </a:spcAft>
                <a:defRPr sz="3200">
                  <a:solidFill>
                    <a:schemeClr val="bg2"/>
                  </a:solidFill>
                  <a:latin typeface="Arial" charset="0"/>
                </a:defRPr>
              </a:lvl6pPr>
              <a:lvl7pPr marL="2971800" indent="-228600" eaLnBrk="0" fontAlgn="base" hangingPunct="0">
                <a:lnSpc>
                  <a:spcPct val="90000"/>
                </a:lnSpc>
                <a:spcBef>
                  <a:spcPct val="20000"/>
                </a:spcBef>
                <a:spcAft>
                  <a:spcPct val="0"/>
                </a:spcAft>
                <a:defRPr sz="3200">
                  <a:solidFill>
                    <a:schemeClr val="bg2"/>
                  </a:solidFill>
                  <a:latin typeface="Arial" charset="0"/>
                </a:defRPr>
              </a:lvl7pPr>
              <a:lvl8pPr marL="3429000" indent="-228600" eaLnBrk="0" fontAlgn="base" hangingPunct="0">
                <a:lnSpc>
                  <a:spcPct val="90000"/>
                </a:lnSpc>
                <a:spcBef>
                  <a:spcPct val="20000"/>
                </a:spcBef>
                <a:spcAft>
                  <a:spcPct val="0"/>
                </a:spcAft>
                <a:defRPr sz="3200">
                  <a:solidFill>
                    <a:schemeClr val="bg2"/>
                  </a:solidFill>
                  <a:latin typeface="Arial" charset="0"/>
                </a:defRPr>
              </a:lvl8pPr>
              <a:lvl9pPr marL="3886200" indent="-228600" eaLnBrk="0" fontAlgn="base" hangingPunct="0">
                <a:lnSpc>
                  <a:spcPct val="90000"/>
                </a:lnSpc>
                <a:spcBef>
                  <a:spcPct val="20000"/>
                </a:spcBef>
                <a:spcAft>
                  <a:spcPct val="0"/>
                </a:spcAft>
                <a:defRPr sz="3200">
                  <a:solidFill>
                    <a:schemeClr val="bg2"/>
                  </a:solidFill>
                  <a:latin typeface="Arial" charset="0"/>
                </a:defRPr>
              </a:lvl9pPr>
            </a:lstStyle>
            <a:p>
              <a:pPr algn="l" eaLnBrk="1" hangingPunct="1">
                <a:defRPr/>
              </a:pPr>
              <a:endParaRPr lang="en-US" altLang="en-US" dirty="0">
                <a:solidFill>
                  <a:srgbClr val="000000"/>
                </a:solidFill>
                <a:ea typeface="ＭＳ Ｐゴシック" pitchFamily="34" charset="-128"/>
              </a:endParaRPr>
            </a:p>
          </p:txBody>
        </p:sp>
        <p:sp>
          <p:nvSpPr>
            <p:cNvPr id="1033" name="Rectangle 9"/>
            <p:cNvSpPr>
              <a:spLocks noChangeArrowheads="1"/>
            </p:cNvSpPr>
            <p:nvPr userDrawn="1"/>
          </p:nvSpPr>
          <p:spPr bwMode="auto">
            <a:xfrm>
              <a:off x="0" y="697"/>
              <a:ext cx="240" cy="1751"/>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bg2"/>
                  </a:solidFill>
                  <a:latin typeface="Arial" charset="0"/>
                </a:defRPr>
              </a:lvl1pPr>
              <a:lvl2pPr marL="742950" indent="-285750" eaLnBrk="0" hangingPunct="0">
                <a:defRPr sz="3200">
                  <a:solidFill>
                    <a:schemeClr val="bg2"/>
                  </a:solidFill>
                  <a:latin typeface="Arial" charset="0"/>
                </a:defRPr>
              </a:lvl2pPr>
              <a:lvl3pPr marL="1143000" indent="-228600" eaLnBrk="0" hangingPunct="0">
                <a:defRPr sz="3200">
                  <a:solidFill>
                    <a:schemeClr val="bg2"/>
                  </a:solidFill>
                  <a:latin typeface="Arial" charset="0"/>
                </a:defRPr>
              </a:lvl3pPr>
              <a:lvl4pPr marL="1600200" indent="-228600" eaLnBrk="0" hangingPunct="0">
                <a:defRPr sz="3200">
                  <a:solidFill>
                    <a:schemeClr val="bg2"/>
                  </a:solidFill>
                  <a:latin typeface="Arial" charset="0"/>
                </a:defRPr>
              </a:lvl4pPr>
              <a:lvl5pPr marL="2057400" indent="-228600" eaLnBrk="0" hangingPunct="0">
                <a:defRPr sz="3200">
                  <a:solidFill>
                    <a:schemeClr val="bg2"/>
                  </a:solidFill>
                  <a:latin typeface="Arial" charset="0"/>
                </a:defRPr>
              </a:lvl5pPr>
              <a:lvl6pPr marL="2514600" indent="-228600" eaLnBrk="0" fontAlgn="base" hangingPunct="0">
                <a:lnSpc>
                  <a:spcPct val="90000"/>
                </a:lnSpc>
                <a:spcBef>
                  <a:spcPct val="20000"/>
                </a:spcBef>
                <a:spcAft>
                  <a:spcPct val="0"/>
                </a:spcAft>
                <a:defRPr sz="3200">
                  <a:solidFill>
                    <a:schemeClr val="bg2"/>
                  </a:solidFill>
                  <a:latin typeface="Arial" charset="0"/>
                </a:defRPr>
              </a:lvl6pPr>
              <a:lvl7pPr marL="2971800" indent="-228600" eaLnBrk="0" fontAlgn="base" hangingPunct="0">
                <a:lnSpc>
                  <a:spcPct val="90000"/>
                </a:lnSpc>
                <a:spcBef>
                  <a:spcPct val="20000"/>
                </a:spcBef>
                <a:spcAft>
                  <a:spcPct val="0"/>
                </a:spcAft>
                <a:defRPr sz="3200">
                  <a:solidFill>
                    <a:schemeClr val="bg2"/>
                  </a:solidFill>
                  <a:latin typeface="Arial" charset="0"/>
                </a:defRPr>
              </a:lvl7pPr>
              <a:lvl8pPr marL="3429000" indent="-228600" eaLnBrk="0" fontAlgn="base" hangingPunct="0">
                <a:lnSpc>
                  <a:spcPct val="90000"/>
                </a:lnSpc>
                <a:spcBef>
                  <a:spcPct val="20000"/>
                </a:spcBef>
                <a:spcAft>
                  <a:spcPct val="0"/>
                </a:spcAft>
                <a:defRPr sz="3200">
                  <a:solidFill>
                    <a:schemeClr val="bg2"/>
                  </a:solidFill>
                  <a:latin typeface="Arial" charset="0"/>
                </a:defRPr>
              </a:lvl8pPr>
              <a:lvl9pPr marL="3886200" indent="-228600" eaLnBrk="0" fontAlgn="base" hangingPunct="0">
                <a:lnSpc>
                  <a:spcPct val="90000"/>
                </a:lnSpc>
                <a:spcBef>
                  <a:spcPct val="20000"/>
                </a:spcBef>
                <a:spcAft>
                  <a:spcPct val="0"/>
                </a:spcAft>
                <a:defRPr sz="3200">
                  <a:solidFill>
                    <a:schemeClr val="bg2"/>
                  </a:solidFill>
                  <a:latin typeface="Arial" charset="0"/>
                </a:defRPr>
              </a:lvl9pPr>
            </a:lstStyle>
            <a:p>
              <a:pPr algn="l" eaLnBrk="1" hangingPunct="1">
                <a:defRPr/>
              </a:pPr>
              <a:endParaRPr lang="en-US" altLang="en-US" dirty="0">
                <a:solidFill>
                  <a:srgbClr val="000000"/>
                </a:solidFill>
                <a:ea typeface="ＭＳ Ｐゴシック" pitchFamily="34" charset="-128"/>
              </a:endParaRPr>
            </a:p>
          </p:txBody>
        </p:sp>
      </p:grpSp>
    </p:spTree>
    <p:extLst>
      <p:ext uri="{BB962C8B-B14F-4D97-AF65-F5344CB8AC3E}">
        <p14:creationId xmlns:p14="http://schemas.microsoft.com/office/powerpoint/2010/main" val="40492424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hf sldNum="0" hdr="0" ftr="0" dt="0"/>
  <p:txStyles>
    <p:titleStyle>
      <a:lvl1pPr algn="l" rtl="0" eaLnBrk="0" fontAlgn="base" hangingPunct="0">
        <a:lnSpc>
          <a:spcPts val="2800"/>
        </a:lnSpc>
        <a:spcBef>
          <a:spcPct val="0"/>
        </a:spcBef>
        <a:spcAft>
          <a:spcPct val="0"/>
        </a:spcAft>
        <a:defRPr sz="2600">
          <a:solidFill>
            <a:schemeClr val="tx1"/>
          </a:solidFill>
          <a:latin typeface="+mj-lt"/>
          <a:ea typeface="ＭＳ Ｐゴシック" charset="0"/>
          <a:cs typeface="+mj-cs"/>
        </a:defRPr>
      </a:lvl1pPr>
      <a:lvl2pPr algn="l" rtl="0" eaLnBrk="0" fontAlgn="base" hangingPunct="0">
        <a:lnSpc>
          <a:spcPts val="2800"/>
        </a:lnSpc>
        <a:spcBef>
          <a:spcPct val="0"/>
        </a:spcBef>
        <a:spcAft>
          <a:spcPct val="0"/>
        </a:spcAft>
        <a:defRPr sz="2600">
          <a:solidFill>
            <a:schemeClr val="tx1"/>
          </a:solidFill>
          <a:latin typeface="Arial" charset="0"/>
          <a:ea typeface="ＭＳ Ｐゴシック" charset="0"/>
        </a:defRPr>
      </a:lvl2pPr>
      <a:lvl3pPr algn="l" rtl="0" eaLnBrk="0" fontAlgn="base" hangingPunct="0">
        <a:lnSpc>
          <a:spcPts val="2800"/>
        </a:lnSpc>
        <a:spcBef>
          <a:spcPct val="0"/>
        </a:spcBef>
        <a:spcAft>
          <a:spcPct val="0"/>
        </a:spcAft>
        <a:defRPr sz="2600">
          <a:solidFill>
            <a:schemeClr val="tx1"/>
          </a:solidFill>
          <a:latin typeface="Arial" charset="0"/>
          <a:ea typeface="ＭＳ Ｐゴシック" charset="0"/>
        </a:defRPr>
      </a:lvl3pPr>
      <a:lvl4pPr algn="l" rtl="0" eaLnBrk="0" fontAlgn="base" hangingPunct="0">
        <a:lnSpc>
          <a:spcPts val="2800"/>
        </a:lnSpc>
        <a:spcBef>
          <a:spcPct val="0"/>
        </a:spcBef>
        <a:spcAft>
          <a:spcPct val="0"/>
        </a:spcAft>
        <a:defRPr sz="2600">
          <a:solidFill>
            <a:schemeClr val="tx1"/>
          </a:solidFill>
          <a:latin typeface="Arial" charset="0"/>
          <a:ea typeface="ＭＳ Ｐゴシック" charset="0"/>
        </a:defRPr>
      </a:lvl4pPr>
      <a:lvl5pPr algn="l" rtl="0" eaLnBrk="0" fontAlgn="base" hangingPunct="0">
        <a:lnSpc>
          <a:spcPts val="2800"/>
        </a:lnSpc>
        <a:spcBef>
          <a:spcPct val="0"/>
        </a:spcBef>
        <a:spcAft>
          <a:spcPct val="0"/>
        </a:spcAft>
        <a:defRPr sz="2600">
          <a:solidFill>
            <a:schemeClr val="tx1"/>
          </a:solidFill>
          <a:latin typeface="Arial" charset="0"/>
          <a:ea typeface="ＭＳ Ｐゴシック" charset="0"/>
        </a:defRPr>
      </a:lvl5pPr>
      <a:lvl6pPr marL="457200" algn="l" rtl="0" fontAlgn="base">
        <a:lnSpc>
          <a:spcPts val="2800"/>
        </a:lnSpc>
        <a:spcBef>
          <a:spcPct val="0"/>
        </a:spcBef>
        <a:spcAft>
          <a:spcPct val="0"/>
        </a:spcAft>
        <a:defRPr sz="2600">
          <a:solidFill>
            <a:schemeClr val="tx1"/>
          </a:solidFill>
          <a:latin typeface="Arial" charset="0"/>
        </a:defRPr>
      </a:lvl6pPr>
      <a:lvl7pPr marL="914400" algn="l" rtl="0" fontAlgn="base">
        <a:lnSpc>
          <a:spcPts val="2800"/>
        </a:lnSpc>
        <a:spcBef>
          <a:spcPct val="0"/>
        </a:spcBef>
        <a:spcAft>
          <a:spcPct val="0"/>
        </a:spcAft>
        <a:defRPr sz="2600">
          <a:solidFill>
            <a:schemeClr val="tx1"/>
          </a:solidFill>
          <a:latin typeface="Arial" charset="0"/>
        </a:defRPr>
      </a:lvl7pPr>
      <a:lvl8pPr marL="1371600" algn="l" rtl="0" fontAlgn="base">
        <a:lnSpc>
          <a:spcPts val="2800"/>
        </a:lnSpc>
        <a:spcBef>
          <a:spcPct val="0"/>
        </a:spcBef>
        <a:spcAft>
          <a:spcPct val="0"/>
        </a:spcAft>
        <a:defRPr sz="2600">
          <a:solidFill>
            <a:schemeClr val="tx1"/>
          </a:solidFill>
          <a:latin typeface="Arial" charset="0"/>
        </a:defRPr>
      </a:lvl8pPr>
      <a:lvl9pPr marL="1828800" algn="l" rtl="0" fontAlgn="base">
        <a:lnSpc>
          <a:spcPts val="2800"/>
        </a:lnSpc>
        <a:spcBef>
          <a:spcPct val="0"/>
        </a:spcBef>
        <a:spcAft>
          <a:spcPct val="0"/>
        </a:spcAft>
        <a:defRPr sz="2600">
          <a:solidFill>
            <a:schemeClr val="tx1"/>
          </a:solidFill>
          <a:latin typeface="Arial" charset="0"/>
        </a:defRPr>
      </a:lvl9pPr>
    </p:titleStyle>
    <p:bodyStyle>
      <a:lvl1pPr marL="234950" indent="-234950" algn="l" rtl="0" eaLnBrk="0" fontAlgn="base" hangingPunct="0">
        <a:spcBef>
          <a:spcPct val="20000"/>
        </a:spcBef>
        <a:spcAft>
          <a:spcPct val="0"/>
        </a:spcAft>
        <a:buChar char="•"/>
        <a:defRPr sz="2000">
          <a:solidFill>
            <a:schemeClr val="bg2"/>
          </a:solidFill>
          <a:latin typeface="+mn-lt"/>
          <a:ea typeface="ＭＳ Ｐゴシック" charset="0"/>
          <a:cs typeface="+mn-cs"/>
        </a:defRPr>
      </a:lvl1pPr>
      <a:lvl2pPr marL="576263" indent="-227013" algn="l" rtl="0" eaLnBrk="0" fontAlgn="base" hangingPunct="0">
        <a:spcBef>
          <a:spcPct val="20000"/>
        </a:spcBef>
        <a:spcAft>
          <a:spcPct val="0"/>
        </a:spcAft>
        <a:buClr>
          <a:schemeClr val="tx1"/>
        </a:buClr>
        <a:buFont typeface="Wingdings" pitchFamily="2" charset="2"/>
        <a:buChar char="§"/>
        <a:defRPr>
          <a:solidFill>
            <a:schemeClr val="bg2"/>
          </a:solidFill>
          <a:latin typeface="+mn-lt"/>
          <a:ea typeface="ＭＳ Ｐゴシック" charset="0"/>
        </a:defRPr>
      </a:lvl2pPr>
      <a:lvl3pPr marL="866775" indent="-176213" algn="l" rtl="0" eaLnBrk="0" fontAlgn="base" hangingPunct="0">
        <a:spcBef>
          <a:spcPct val="20000"/>
        </a:spcBef>
        <a:spcAft>
          <a:spcPct val="0"/>
        </a:spcAft>
        <a:buChar char="•"/>
        <a:defRPr>
          <a:solidFill>
            <a:schemeClr val="bg2"/>
          </a:solidFill>
          <a:latin typeface="+mn-lt"/>
          <a:ea typeface="ＭＳ Ｐゴシック" charset="0"/>
        </a:defRPr>
      </a:lvl3pPr>
      <a:lvl4pPr marL="1196975" indent="-163513" algn="l" rtl="0" eaLnBrk="0" fontAlgn="base" hangingPunct="0">
        <a:spcBef>
          <a:spcPct val="20000"/>
        </a:spcBef>
        <a:spcAft>
          <a:spcPct val="0"/>
        </a:spcAft>
        <a:buClr>
          <a:schemeClr val="tx1"/>
        </a:buClr>
        <a:buFont typeface="Wingdings" pitchFamily="2" charset="2"/>
        <a:buChar char="§"/>
        <a:defRPr>
          <a:solidFill>
            <a:schemeClr val="bg2"/>
          </a:solidFill>
          <a:latin typeface="+mn-lt"/>
          <a:ea typeface="ＭＳ Ｐゴシック" charset="0"/>
        </a:defRPr>
      </a:lvl4pPr>
      <a:lvl5pPr marL="1604963" indent="-176213" algn="l" rtl="0" eaLnBrk="0" fontAlgn="base" hangingPunct="0">
        <a:spcBef>
          <a:spcPct val="20000"/>
        </a:spcBef>
        <a:spcAft>
          <a:spcPct val="0"/>
        </a:spcAft>
        <a:buChar char="•"/>
        <a:defRPr>
          <a:solidFill>
            <a:schemeClr val="bg2"/>
          </a:solidFill>
          <a:latin typeface="+mn-lt"/>
          <a:ea typeface="ＭＳ Ｐゴシック" charset="0"/>
        </a:defRPr>
      </a:lvl5pPr>
      <a:lvl6pPr marL="2062163" indent="-176213" algn="l" rtl="0" fontAlgn="base">
        <a:spcBef>
          <a:spcPct val="20000"/>
        </a:spcBef>
        <a:spcAft>
          <a:spcPct val="0"/>
        </a:spcAft>
        <a:buChar char="•"/>
        <a:defRPr>
          <a:solidFill>
            <a:schemeClr val="bg2"/>
          </a:solidFill>
          <a:latin typeface="+mn-lt"/>
        </a:defRPr>
      </a:lvl6pPr>
      <a:lvl7pPr marL="2519363" indent="-176213" algn="l" rtl="0" fontAlgn="base">
        <a:spcBef>
          <a:spcPct val="20000"/>
        </a:spcBef>
        <a:spcAft>
          <a:spcPct val="0"/>
        </a:spcAft>
        <a:buChar char="•"/>
        <a:defRPr>
          <a:solidFill>
            <a:schemeClr val="bg2"/>
          </a:solidFill>
          <a:latin typeface="+mn-lt"/>
        </a:defRPr>
      </a:lvl7pPr>
      <a:lvl8pPr marL="2976563" indent="-176213" algn="l" rtl="0" fontAlgn="base">
        <a:spcBef>
          <a:spcPct val="20000"/>
        </a:spcBef>
        <a:spcAft>
          <a:spcPct val="0"/>
        </a:spcAft>
        <a:buChar char="•"/>
        <a:defRPr>
          <a:solidFill>
            <a:schemeClr val="bg2"/>
          </a:solidFill>
          <a:latin typeface="+mn-lt"/>
        </a:defRPr>
      </a:lvl8pPr>
      <a:lvl9pPr marL="3433763" indent="-176213"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bwMode="auto">
          <a:xfrm>
            <a:off x="6400800" y="6324608"/>
            <a:ext cx="2743200" cy="365125"/>
          </a:xfrm>
          <a:prstGeom prst="rect">
            <a:avLst/>
          </a:prstGeom>
          <a:noFill/>
          <a:ln w="9525" algn="ctr">
            <a:noFill/>
            <a:miter lim="800000"/>
            <a:headEnd/>
            <a:tailEnd/>
          </a:ln>
          <a:effectLst/>
        </p:spPr>
        <p:txBody>
          <a:bodyPr vert="horz" wrap="square" lIns="146304" tIns="73152" rIns="146304" bIns="73152" numCol="1" anchor="ctr" anchorCtr="0" compatLnSpc="1">
            <a:prstTxWarp prst="textNoShape">
              <a:avLst/>
            </a:prstTxWarp>
          </a:bodyPr>
          <a:lstStyle>
            <a:lvl1pPr algn="r">
              <a:defRPr sz="478" b="0">
                <a:solidFill>
                  <a:srgbClr val="B2B2B2"/>
                </a:solidFill>
                <a:cs typeface="+mn-cs"/>
              </a:defRPr>
            </a:lvl1pPr>
          </a:lstStyle>
          <a:p>
            <a:pPr defTabSz="268914" fontAlgn="base">
              <a:spcBef>
                <a:spcPct val="0"/>
              </a:spcBef>
              <a:spcAft>
                <a:spcPct val="0"/>
              </a:spcAft>
              <a:defRPr/>
            </a:pPr>
            <a:fld id="{3D6EDCD8-B171-4E7C-B823-2B1A7255EFC5}" type="slidenum">
              <a:rPr lang="en-US" kern="1200" smtClean="0">
                <a:latin typeface="Arial" charset="0"/>
                <a:ea typeface="+mn-ea"/>
              </a:rPr>
              <a:pPr defTabSz="268914" fontAlgn="base">
                <a:spcBef>
                  <a:spcPct val="0"/>
                </a:spcBef>
                <a:spcAft>
                  <a:spcPct val="0"/>
                </a:spcAft>
                <a:defRPr/>
              </a:pPr>
              <a:t>‹#›</a:t>
            </a:fld>
            <a:endParaRPr lang="en-US" kern="1200" dirty="0">
              <a:latin typeface="Arial" charset="0"/>
              <a:ea typeface="+mn-ea"/>
            </a:endParaRPr>
          </a:p>
        </p:txBody>
      </p:sp>
      <p:sp>
        <p:nvSpPr>
          <p:cNvPr id="1028" name="Title Placeholder 1"/>
          <p:cNvSpPr>
            <a:spLocks noGrp="1"/>
          </p:cNvSpPr>
          <p:nvPr>
            <p:ph type="title"/>
          </p:nvPr>
        </p:nvSpPr>
        <p:spPr bwMode="auto">
          <a:xfrm>
            <a:off x="457200" y="152400"/>
            <a:ext cx="7467600" cy="914400"/>
          </a:xfrm>
          <a:prstGeom prst="rect">
            <a:avLst/>
          </a:prstGeom>
          <a:noFill/>
          <a:ln w="9525">
            <a:noFill/>
            <a:miter lim="800000"/>
            <a:headEnd/>
            <a:tailEnd/>
          </a:ln>
        </p:spPr>
        <p:txBody>
          <a:bodyPr vert="horz" wrap="square" lIns="146304" tIns="73152" rIns="146304" bIns="73152" numCol="1" anchor="ctr" anchorCtr="0" compatLnSpc="1">
            <a:prstTxWarp prst="textNoShape">
              <a:avLst/>
            </a:prstTxWarp>
          </a:bodyPr>
          <a:lstStyle/>
          <a:p>
            <a:pPr lvl="0"/>
            <a:r>
              <a:rPr lang="en-US"/>
              <a:t>Page Header Arial Bold 24pts</a:t>
            </a:r>
          </a:p>
        </p:txBody>
      </p:sp>
      <p:sp>
        <p:nvSpPr>
          <p:cNvPr id="1029" name="Text Placeholder 2"/>
          <p:cNvSpPr>
            <a:spLocks noGrp="1"/>
          </p:cNvSpPr>
          <p:nvPr>
            <p:ph type="body" idx="1"/>
          </p:nvPr>
        </p:nvSpPr>
        <p:spPr bwMode="auto">
          <a:xfrm>
            <a:off x="457200" y="1219205"/>
            <a:ext cx="4114800" cy="4525963"/>
          </a:xfrm>
          <a:prstGeom prst="rect">
            <a:avLst/>
          </a:prstGeom>
          <a:noFill/>
          <a:ln w="9525">
            <a:noFill/>
            <a:miter lim="800000"/>
            <a:headEnd/>
            <a:tailEnd/>
          </a:ln>
        </p:spPr>
        <p:txBody>
          <a:bodyPr vert="horz" wrap="square" lIns="146304" tIns="73152" rIns="146304" bIns="73152" numCol="1" anchor="t" anchorCtr="0" compatLnSpc="1">
            <a:prstTxWarp prst="textNoShape">
              <a:avLst/>
            </a:prstTxWarp>
          </a:bodyPr>
          <a:lstStyle/>
          <a:p>
            <a:pPr lvl="0"/>
            <a:r>
              <a:rPr lang="en-US"/>
              <a:t>Level 1 Arial 20</a:t>
            </a:r>
          </a:p>
          <a:p>
            <a:pPr lvl="1"/>
            <a:r>
              <a:rPr lang="en-US"/>
              <a:t>Level 2 Arial 18</a:t>
            </a:r>
          </a:p>
          <a:p>
            <a:pPr lvl="2"/>
            <a:r>
              <a:rPr lang="en-US"/>
              <a:t>Level 3 Arial Light 16</a:t>
            </a:r>
          </a:p>
        </p:txBody>
      </p:sp>
    </p:spTree>
    <p:extLst>
      <p:ext uri="{BB962C8B-B14F-4D97-AF65-F5344CB8AC3E}">
        <p14:creationId xmlns:p14="http://schemas.microsoft.com/office/powerpoint/2010/main" val="558317655"/>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Lst>
  <p:hf hdr="0" ftr="0" dt="0"/>
  <p:txStyles>
    <p:titleStyle>
      <a:lvl1pPr algn="l" defTabSz="268914" rtl="0" eaLnBrk="1" fontAlgn="base" hangingPunct="1">
        <a:spcBef>
          <a:spcPct val="0"/>
        </a:spcBef>
        <a:spcAft>
          <a:spcPct val="0"/>
        </a:spcAft>
        <a:defRPr sz="1176" b="1">
          <a:solidFill>
            <a:srgbClr val="B51E34"/>
          </a:solidFill>
          <a:latin typeface="+mj-lt"/>
          <a:ea typeface="+mj-ea"/>
          <a:cs typeface="+mj-cs"/>
        </a:defRPr>
      </a:lvl1pPr>
      <a:lvl2pPr algn="l" defTabSz="268914" rtl="0" eaLnBrk="1" fontAlgn="base" hangingPunct="1">
        <a:spcBef>
          <a:spcPct val="0"/>
        </a:spcBef>
        <a:spcAft>
          <a:spcPct val="0"/>
        </a:spcAft>
        <a:defRPr sz="1397" b="1">
          <a:solidFill>
            <a:srgbClr val="C50017"/>
          </a:solidFill>
          <a:latin typeface="Arial" charset="0"/>
          <a:cs typeface="Arial" charset="0"/>
        </a:defRPr>
      </a:lvl2pPr>
      <a:lvl3pPr algn="l" defTabSz="268914" rtl="0" eaLnBrk="1" fontAlgn="base" hangingPunct="1">
        <a:spcBef>
          <a:spcPct val="0"/>
        </a:spcBef>
        <a:spcAft>
          <a:spcPct val="0"/>
        </a:spcAft>
        <a:defRPr sz="1397" b="1">
          <a:solidFill>
            <a:srgbClr val="C50017"/>
          </a:solidFill>
          <a:latin typeface="Arial" charset="0"/>
          <a:cs typeface="Arial" charset="0"/>
        </a:defRPr>
      </a:lvl3pPr>
      <a:lvl4pPr algn="l" defTabSz="268914" rtl="0" eaLnBrk="1" fontAlgn="base" hangingPunct="1">
        <a:spcBef>
          <a:spcPct val="0"/>
        </a:spcBef>
        <a:spcAft>
          <a:spcPct val="0"/>
        </a:spcAft>
        <a:defRPr sz="1397" b="1">
          <a:solidFill>
            <a:srgbClr val="C50017"/>
          </a:solidFill>
          <a:latin typeface="Arial" charset="0"/>
          <a:cs typeface="Arial" charset="0"/>
        </a:defRPr>
      </a:lvl4pPr>
      <a:lvl5pPr algn="l" defTabSz="268914" rtl="0" eaLnBrk="1" fontAlgn="base" hangingPunct="1">
        <a:spcBef>
          <a:spcPct val="0"/>
        </a:spcBef>
        <a:spcAft>
          <a:spcPct val="0"/>
        </a:spcAft>
        <a:defRPr sz="1397" b="1">
          <a:solidFill>
            <a:srgbClr val="C50017"/>
          </a:solidFill>
          <a:latin typeface="Arial" charset="0"/>
          <a:cs typeface="Arial" charset="0"/>
        </a:defRPr>
      </a:lvl5pPr>
      <a:lvl6pPr marL="268914" algn="l" defTabSz="268914" rtl="0" eaLnBrk="1" fontAlgn="base" hangingPunct="1">
        <a:spcBef>
          <a:spcPct val="0"/>
        </a:spcBef>
        <a:spcAft>
          <a:spcPct val="0"/>
        </a:spcAft>
        <a:defRPr sz="1397" b="1">
          <a:solidFill>
            <a:srgbClr val="C50017"/>
          </a:solidFill>
          <a:latin typeface="Arial" charset="0"/>
          <a:cs typeface="Arial" charset="0"/>
        </a:defRPr>
      </a:lvl6pPr>
      <a:lvl7pPr marL="537829" algn="l" defTabSz="268914" rtl="0" eaLnBrk="1" fontAlgn="base" hangingPunct="1">
        <a:spcBef>
          <a:spcPct val="0"/>
        </a:spcBef>
        <a:spcAft>
          <a:spcPct val="0"/>
        </a:spcAft>
        <a:defRPr sz="1397" b="1">
          <a:solidFill>
            <a:srgbClr val="C50017"/>
          </a:solidFill>
          <a:latin typeface="Arial" charset="0"/>
          <a:cs typeface="Arial" charset="0"/>
        </a:defRPr>
      </a:lvl7pPr>
      <a:lvl8pPr marL="806743" algn="l" defTabSz="268914" rtl="0" eaLnBrk="1" fontAlgn="base" hangingPunct="1">
        <a:spcBef>
          <a:spcPct val="0"/>
        </a:spcBef>
        <a:spcAft>
          <a:spcPct val="0"/>
        </a:spcAft>
        <a:defRPr sz="1397" b="1">
          <a:solidFill>
            <a:srgbClr val="C50017"/>
          </a:solidFill>
          <a:latin typeface="Arial" charset="0"/>
          <a:cs typeface="Arial" charset="0"/>
        </a:defRPr>
      </a:lvl8pPr>
      <a:lvl9pPr marL="1075657" algn="l" defTabSz="268914" rtl="0" eaLnBrk="1" fontAlgn="base" hangingPunct="1">
        <a:spcBef>
          <a:spcPct val="0"/>
        </a:spcBef>
        <a:spcAft>
          <a:spcPct val="0"/>
        </a:spcAft>
        <a:defRPr sz="1397" b="1">
          <a:solidFill>
            <a:srgbClr val="C50017"/>
          </a:solidFill>
          <a:latin typeface="Arial" charset="0"/>
          <a:cs typeface="Arial" charset="0"/>
        </a:defRPr>
      </a:lvl9pPr>
    </p:titleStyle>
    <p:bodyStyle>
      <a:lvl1pPr marL="134457" indent="-134457" algn="l" defTabSz="268914" rtl="0" eaLnBrk="1" fontAlgn="base" hangingPunct="1">
        <a:spcBef>
          <a:spcPct val="20000"/>
        </a:spcBef>
        <a:spcAft>
          <a:spcPts val="353"/>
        </a:spcAft>
        <a:buClr>
          <a:schemeClr val="tx1"/>
        </a:buClr>
        <a:buFont typeface="Arial" charset="0"/>
        <a:buChar char="•"/>
        <a:defRPr sz="956">
          <a:solidFill>
            <a:schemeClr val="tx1"/>
          </a:solidFill>
          <a:latin typeface="+mn-lt"/>
          <a:ea typeface="+mn-ea"/>
          <a:cs typeface="+mn-cs"/>
        </a:defRPr>
      </a:lvl1pPr>
      <a:lvl2pPr marL="403371" indent="-134457" algn="l" defTabSz="268914" rtl="0" eaLnBrk="1" fontAlgn="base" hangingPunct="1">
        <a:spcBef>
          <a:spcPct val="20000"/>
        </a:spcBef>
        <a:spcAft>
          <a:spcPts val="353"/>
        </a:spcAft>
        <a:buClr>
          <a:schemeClr val="tx1"/>
        </a:buClr>
        <a:buFont typeface="Arial" charset="0"/>
        <a:buChar char="–"/>
        <a:defRPr sz="809">
          <a:solidFill>
            <a:schemeClr val="tx1"/>
          </a:solidFill>
          <a:latin typeface="+mn-lt"/>
          <a:cs typeface="+mn-cs"/>
        </a:defRPr>
      </a:lvl2pPr>
      <a:lvl3pPr marL="639606" indent="-101777" algn="l" defTabSz="268914" rtl="0" eaLnBrk="1" fontAlgn="base" hangingPunct="1">
        <a:spcBef>
          <a:spcPct val="20000"/>
        </a:spcBef>
        <a:spcAft>
          <a:spcPts val="353"/>
        </a:spcAft>
        <a:buClr>
          <a:schemeClr val="tx1"/>
        </a:buClr>
        <a:buFont typeface="Arial" charset="0"/>
        <a:buChar char="•"/>
        <a:defRPr sz="588">
          <a:solidFill>
            <a:schemeClr val="tx1"/>
          </a:solidFill>
          <a:latin typeface="+mn-lt"/>
          <a:cs typeface="+mn-cs"/>
        </a:defRPr>
      </a:lvl3pPr>
      <a:lvl4pPr marL="941200"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4pPr>
      <a:lvl5pPr marL="1210114"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5pPr>
      <a:lvl6pPr marL="1479029"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6pPr>
      <a:lvl7pPr marL="1747943"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7pPr>
      <a:lvl8pPr marL="2016857"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8pPr>
      <a:lvl9pPr marL="2285772" indent="-134457" algn="l" defTabSz="268914" rtl="0" eaLnBrk="1" fontAlgn="base" hangingPunct="1">
        <a:spcBef>
          <a:spcPct val="20000"/>
        </a:spcBef>
        <a:spcAft>
          <a:spcPct val="0"/>
        </a:spcAft>
        <a:buFont typeface="Arial" charset="0"/>
        <a:buChar char="»"/>
        <a:defRPr sz="1176">
          <a:solidFill>
            <a:srgbClr val="595959"/>
          </a:solidFill>
          <a:latin typeface="+mn-lt"/>
          <a:cs typeface="+mn-cs"/>
        </a:defRPr>
      </a:lvl9pPr>
    </p:bodyStyle>
    <p:otherStyle>
      <a:defPPr>
        <a:defRPr lang="en-US"/>
      </a:defPPr>
      <a:lvl1pPr marL="0" algn="l" defTabSz="537829" rtl="0" eaLnBrk="1" latinLnBrk="0" hangingPunct="1">
        <a:defRPr sz="1067" kern="1200">
          <a:solidFill>
            <a:schemeClr val="tx1"/>
          </a:solidFill>
          <a:latin typeface="+mn-lt"/>
          <a:ea typeface="+mn-ea"/>
          <a:cs typeface="+mn-cs"/>
        </a:defRPr>
      </a:lvl1pPr>
      <a:lvl2pPr marL="268914" algn="l" defTabSz="537829" rtl="0" eaLnBrk="1" latinLnBrk="0" hangingPunct="1">
        <a:defRPr sz="1067" kern="1200">
          <a:solidFill>
            <a:schemeClr val="tx1"/>
          </a:solidFill>
          <a:latin typeface="+mn-lt"/>
          <a:ea typeface="+mn-ea"/>
          <a:cs typeface="+mn-cs"/>
        </a:defRPr>
      </a:lvl2pPr>
      <a:lvl3pPr marL="537829" algn="l" defTabSz="537829" rtl="0" eaLnBrk="1" latinLnBrk="0" hangingPunct="1">
        <a:defRPr sz="1067" kern="1200">
          <a:solidFill>
            <a:schemeClr val="tx1"/>
          </a:solidFill>
          <a:latin typeface="+mn-lt"/>
          <a:ea typeface="+mn-ea"/>
          <a:cs typeface="+mn-cs"/>
        </a:defRPr>
      </a:lvl3pPr>
      <a:lvl4pPr marL="806743" algn="l" defTabSz="537829" rtl="0" eaLnBrk="1" latinLnBrk="0" hangingPunct="1">
        <a:defRPr sz="1067" kern="1200">
          <a:solidFill>
            <a:schemeClr val="tx1"/>
          </a:solidFill>
          <a:latin typeface="+mn-lt"/>
          <a:ea typeface="+mn-ea"/>
          <a:cs typeface="+mn-cs"/>
        </a:defRPr>
      </a:lvl4pPr>
      <a:lvl5pPr marL="1075657" algn="l" defTabSz="537829" rtl="0" eaLnBrk="1" latinLnBrk="0" hangingPunct="1">
        <a:defRPr sz="1067" kern="1200">
          <a:solidFill>
            <a:schemeClr val="tx1"/>
          </a:solidFill>
          <a:latin typeface="+mn-lt"/>
          <a:ea typeface="+mn-ea"/>
          <a:cs typeface="+mn-cs"/>
        </a:defRPr>
      </a:lvl5pPr>
      <a:lvl6pPr marL="1344572" algn="l" defTabSz="537829" rtl="0" eaLnBrk="1" latinLnBrk="0" hangingPunct="1">
        <a:defRPr sz="1067" kern="1200">
          <a:solidFill>
            <a:schemeClr val="tx1"/>
          </a:solidFill>
          <a:latin typeface="+mn-lt"/>
          <a:ea typeface="+mn-ea"/>
          <a:cs typeface="+mn-cs"/>
        </a:defRPr>
      </a:lvl6pPr>
      <a:lvl7pPr marL="1613486" algn="l" defTabSz="537829" rtl="0" eaLnBrk="1" latinLnBrk="0" hangingPunct="1">
        <a:defRPr sz="1067" kern="1200">
          <a:solidFill>
            <a:schemeClr val="tx1"/>
          </a:solidFill>
          <a:latin typeface="+mn-lt"/>
          <a:ea typeface="+mn-ea"/>
          <a:cs typeface="+mn-cs"/>
        </a:defRPr>
      </a:lvl7pPr>
      <a:lvl8pPr marL="1882400" algn="l" defTabSz="537829" rtl="0" eaLnBrk="1" latinLnBrk="0" hangingPunct="1">
        <a:defRPr sz="1067" kern="1200">
          <a:solidFill>
            <a:schemeClr val="tx1"/>
          </a:solidFill>
          <a:latin typeface="+mn-lt"/>
          <a:ea typeface="+mn-ea"/>
          <a:cs typeface="+mn-cs"/>
        </a:defRPr>
      </a:lvl8pPr>
      <a:lvl9pPr marL="2151314" algn="l" defTabSz="537829" rtl="0" eaLnBrk="1" latinLnBrk="0" hangingPunct="1">
        <a:defRPr sz="10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bwMode="auto">
          <a:xfrm>
            <a:off x="514350" y="1266825"/>
            <a:ext cx="8423275"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Text Box 4"/>
          <p:cNvSpPr txBox="1">
            <a:spLocks noChangeArrowheads="1"/>
          </p:cNvSpPr>
          <p:nvPr/>
        </p:nvSpPr>
        <p:spPr bwMode="auto">
          <a:xfrm>
            <a:off x="4413250" y="6599238"/>
            <a:ext cx="730250" cy="182562"/>
          </a:xfrm>
          <a:prstGeom prst="rect">
            <a:avLst/>
          </a:prstGeom>
          <a:noFill/>
          <a:ln w="9525">
            <a:noFill/>
            <a:miter lim="800000"/>
            <a:headEnd/>
            <a:tailEnd/>
          </a:ln>
          <a:effectLst/>
        </p:spPr>
        <p:txBody>
          <a:bodyPr lIns="0" tIns="0" rIns="0" bIns="0">
            <a:spAutoFit/>
          </a:bodyPr>
          <a:lstStyle/>
          <a:p>
            <a:pPr algn="l">
              <a:lnSpc>
                <a:spcPct val="120000"/>
              </a:lnSpc>
              <a:spcBef>
                <a:spcPct val="50000"/>
              </a:spcBef>
              <a:defRPr/>
            </a:pPr>
            <a:r>
              <a:rPr lang="en-US" sz="1000" b="1" dirty="0">
                <a:solidFill>
                  <a:schemeClr val="tx1"/>
                </a:solidFill>
              </a:rPr>
              <a:t>Page </a:t>
            </a:r>
            <a:fld id="{F7131025-F4F3-4C16-9288-EFCEF0B8527C}" type="slidenum">
              <a:rPr lang="en-US" sz="1000" b="1">
                <a:solidFill>
                  <a:schemeClr val="tx1"/>
                </a:solidFill>
              </a:rPr>
              <a:pPr algn="l">
                <a:lnSpc>
                  <a:spcPct val="120000"/>
                </a:lnSpc>
                <a:spcBef>
                  <a:spcPct val="50000"/>
                </a:spcBef>
                <a:defRPr/>
              </a:pPr>
              <a:t>‹#›</a:t>
            </a:fld>
            <a:endParaRPr lang="en-US" sz="1000" b="1" dirty="0">
              <a:solidFill>
                <a:schemeClr val="tx1"/>
              </a:solidFill>
            </a:endParaRPr>
          </a:p>
        </p:txBody>
      </p:sp>
      <p:sp>
        <p:nvSpPr>
          <p:cNvPr id="4101" name="Rectangle 5"/>
          <p:cNvSpPr>
            <a:spLocks noChangeArrowheads="1"/>
          </p:cNvSpPr>
          <p:nvPr/>
        </p:nvSpPr>
        <p:spPr bwMode="auto">
          <a:xfrm>
            <a:off x="38100" y="1101725"/>
            <a:ext cx="9113838" cy="73025"/>
          </a:xfrm>
          <a:prstGeom prst="rect">
            <a:avLst/>
          </a:prstGeom>
          <a:solidFill>
            <a:srgbClr val="333333"/>
          </a:solidFill>
          <a:ln w="9525">
            <a:noFill/>
            <a:miter lim="800000"/>
            <a:headEnd/>
            <a:tailEnd/>
          </a:ln>
          <a:effectLst/>
        </p:spPr>
        <p:txBody>
          <a:bodyPr wrap="none" anchor="ctr"/>
          <a:lstStyle/>
          <a:p>
            <a:pPr eaLnBrk="0" hangingPunct="0">
              <a:lnSpc>
                <a:spcPct val="100000"/>
              </a:lnSpc>
              <a:spcBef>
                <a:spcPct val="0"/>
              </a:spcBef>
              <a:defRPr/>
            </a:pPr>
            <a:endParaRPr lang="fr-FR" sz="2400" dirty="0">
              <a:solidFill>
                <a:schemeClr val="tx1"/>
              </a:solidFill>
              <a:latin typeface="Times New Roman" pitchFamily="18" charset="0"/>
            </a:endParaRPr>
          </a:p>
        </p:txBody>
      </p:sp>
      <p:grpSp>
        <p:nvGrpSpPr>
          <p:cNvPr id="4103" name="Group 7"/>
          <p:cNvGrpSpPr>
            <a:grpSpLocks/>
          </p:cNvGrpSpPr>
          <p:nvPr/>
        </p:nvGrpSpPr>
        <p:grpSpPr bwMode="auto">
          <a:xfrm>
            <a:off x="0" y="1106488"/>
            <a:ext cx="381000" cy="5751512"/>
            <a:chOff x="0" y="697"/>
            <a:chExt cx="240" cy="3623"/>
          </a:xfrm>
        </p:grpSpPr>
        <p:sp>
          <p:nvSpPr>
            <p:cNvPr id="4104" name="Rectangle 8"/>
            <p:cNvSpPr>
              <a:spLocks noChangeArrowheads="1"/>
            </p:cNvSpPr>
            <p:nvPr userDrawn="1"/>
          </p:nvSpPr>
          <p:spPr bwMode="auto">
            <a:xfrm>
              <a:off x="0" y="2448"/>
              <a:ext cx="240" cy="1872"/>
            </a:xfrm>
            <a:prstGeom prst="rect">
              <a:avLst/>
            </a:prstGeom>
            <a:solidFill>
              <a:srgbClr val="800000"/>
            </a:solidFill>
            <a:ln w="9525">
              <a:noFill/>
              <a:miter lim="800000"/>
              <a:headEnd/>
              <a:tailEnd/>
            </a:ln>
            <a:effectLst/>
          </p:spPr>
          <p:txBody>
            <a:bodyPr wrap="none" anchor="ctr"/>
            <a:lstStyle/>
            <a:p>
              <a:pPr>
                <a:defRPr/>
              </a:pPr>
              <a:endParaRPr lang="en-US" dirty="0"/>
            </a:p>
          </p:txBody>
        </p:sp>
        <p:sp>
          <p:nvSpPr>
            <p:cNvPr id="4105" name="Rectangle 9"/>
            <p:cNvSpPr>
              <a:spLocks noChangeArrowheads="1"/>
            </p:cNvSpPr>
            <p:nvPr userDrawn="1"/>
          </p:nvSpPr>
          <p:spPr bwMode="auto">
            <a:xfrm>
              <a:off x="0" y="697"/>
              <a:ext cx="240" cy="1751"/>
            </a:xfrm>
            <a:prstGeom prst="rect">
              <a:avLst/>
            </a:prstGeom>
            <a:solidFill>
              <a:srgbClr val="800000"/>
            </a:solidFill>
            <a:ln w="9525">
              <a:noFill/>
              <a:miter lim="800000"/>
              <a:headEnd/>
              <a:tailEnd/>
            </a:ln>
            <a:effectLst/>
          </p:spPr>
          <p:txBody>
            <a:bodyPr wrap="none" anchor="ctr"/>
            <a:lstStyle/>
            <a:p>
              <a:pPr>
                <a:defRPr/>
              </a:pPr>
              <a:endParaRPr lang="en-US" dirty="0"/>
            </a:p>
          </p:txBody>
        </p:sp>
      </p:gr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 y="0"/>
            <a:ext cx="1257300"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600189"/>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Lst>
  <p:txStyles>
    <p:titleStyle>
      <a:lvl1pPr algn="l" rtl="0" eaLnBrk="0" fontAlgn="base" hangingPunct="0">
        <a:lnSpc>
          <a:spcPts val="2800"/>
        </a:lnSpc>
        <a:spcBef>
          <a:spcPct val="0"/>
        </a:spcBef>
        <a:spcAft>
          <a:spcPct val="0"/>
        </a:spcAft>
        <a:defRPr sz="2600">
          <a:solidFill>
            <a:schemeClr val="tx1"/>
          </a:solidFill>
          <a:latin typeface="+mj-lt"/>
          <a:ea typeface="+mj-ea"/>
          <a:cs typeface="+mj-cs"/>
        </a:defRPr>
      </a:lvl1pPr>
      <a:lvl2pPr algn="l" rtl="0" eaLnBrk="0" fontAlgn="base" hangingPunct="0">
        <a:lnSpc>
          <a:spcPts val="2800"/>
        </a:lnSpc>
        <a:spcBef>
          <a:spcPct val="0"/>
        </a:spcBef>
        <a:spcAft>
          <a:spcPct val="0"/>
        </a:spcAft>
        <a:defRPr sz="2600">
          <a:solidFill>
            <a:schemeClr val="tx1"/>
          </a:solidFill>
          <a:latin typeface="Arial" charset="0"/>
        </a:defRPr>
      </a:lvl2pPr>
      <a:lvl3pPr algn="l" rtl="0" eaLnBrk="0" fontAlgn="base" hangingPunct="0">
        <a:lnSpc>
          <a:spcPts val="2800"/>
        </a:lnSpc>
        <a:spcBef>
          <a:spcPct val="0"/>
        </a:spcBef>
        <a:spcAft>
          <a:spcPct val="0"/>
        </a:spcAft>
        <a:defRPr sz="2600">
          <a:solidFill>
            <a:schemeClr val="tx1"/>
          </a:solidFill>
          <a:latin typeface="Arial" charset="0"/>
        </a:defRPr>
      </a:lvl3pPr>
      <a:lvl4pPr algn="l" rtl="0" eaLnBrk="0" fontAlgn="base" hangingPunct="0">
        <a:lnSpc>
          <a:spcPts val="2800"/>
        </a:lnSpc>
        <a:spcBef>
          <a:spcPct val="0"/>
        </a:spcBef>
        <a:spcAft>
          <a:spcPct val="0"/>
        </a:spcAft>
        <a:defRPr sz="2600">
          <a:solidFill>
            <a:schemeClr val="tx1"/>
          </a:solidFill>
          <a:latin typeface="Arial" charset="0"/>
        </a:defRPr>
      </a:lvl4pPr>
      <a:lvl5pPr algn="l" rtl="0" eaLnBrk="0" fontAlgn="base" hangingPunct="0">
        <a:lnSpc>
          <a:spcPts val="2800"/>
        </a:lnSpc>
        <a:spcBef>
          <a:spcPct val="0"/>
        </a:spcBef>
        <a:spcAft>
          <a:spcPct val="0"/>
        </a:spcAft>
        <a:defRPr sz="2600">
          <a:solidFill>
            <a:schemeClr val="tx1"/>
          </a:solidFill>
          <a:latin typeface="Arial" charset="0"/>
        </a:defRPr>
      </a:lvl5pPr>
      <a:lvl6pPr marL="457200" algn="l" rtl="0" fontAlgn="base">
        <a:lnSpc>
          <a:spcPts val="2800"/>
        </a:lnSpc>
        <a:spcBef>
          <a:spcPct val="0"/>
        </a:spcBef>
        <a:spcAft>
          <a:spcPct val="0"/>
        </a:spcAft>
        <a:defRPr sz="2600">
          <a:solidFill>
            <a:schemeClr val="tx1"/>
          </a:solidFill>
          <a:latin typeface="Arial" charset="0"/>
        </a:defRPr>
      </a:lvl6pPr>
      <a:lvl7pPr marL="914400" algn="l" rtl="0" fontAlgn="base">
        <a:lnSpc>
          <a:spcPts val="2800"/>
        </a:lnSpc>
        <a:spcBef>
          <a:spcPct val="0"/>
        </a:spcBef>
        <a:spcAft>
          <a:spcPct val="0"/>
        </a:spcAft>
        <a:defRPr sz="2600">
          <a:solidFill>
            <a:schemeClr val="tx1"/>
          </a:solidFill>
          <a:latin typeface="Arial" charset="0"/>
        </a:defRPr>
      </a:lvl7pPr>
      <a:lvl8pPr marL="1371600" algn="l" rtl="0" fontAlgn="base">
        <a:lnSpc>
          <a:spcPts val="2800"/>
        </a:lnSpc>
        <a:spcBef>
          <a:spcPct val="0"/>
        </a:spcBef>
        <a:spcAft>
          <a:spcPct val="0"/>
        </a:spcAft>
        <a:defRPr sz="2600">
          <a:solidFill>
            <a:schemeClr val="tx1"/>
          </a:solidFill>
          <a:latin typeface="Arial" charset="0"/>
        </a:defRPr>
      </a:lvl8pPr>
      <a:lvl9pPr marL="1828800" algn="l" rtl="0" fontAlgn="base">
        <a:lnSpc>
          <a:spcPts val="2800"/>
        </a:lnSpc>
        <a:spcBef>
          <a:spcPct val="0"/>
        </a:spcBef>
        <a:spcAft>
          <a:spcPct val="0"/>
        </a:spcAft>
        <a:defRPr sz="2600">
          <a:solidFill>
            <a:schemeClr val="tx1"/>
          </a:solidFill>
          <a:latin typeface="Arial" charset="0"/>
        </a:defRPr>
      </a:lvl9pPr>
    </p:titleStyle>
    <p:bodyStyle>
      <a:lvl1pPr marL="234950" indent="-234950" algn="l" rtl="0" eaLnBrk="0" fontAlgn="base" hangingPunct="0">
        <a:spcBef>
          <a:spcPct val="20000"/>
        </a:spcBef>
        <a:spcAft>
          <a:spcPct val="0"/>
        </a:spcAft>
        <a:buChar char="•"/>
        <a:defRPr sz="2000">
          <a:solidFill>
            <a:schemeClr val="bg2"/>
          </a:solidFill>
          <a:latin typeface="+mn-lt"/>
          <a:ea typeface="+mn-ea"/>
          <a:cs typeface="+mn-cs"/>
        </a:defRPr>
      </a:lvl1pPr>
      <a:lvl2pPr marL="576263" indent="-2270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2pPr>
      <a:lvl3pPr marL="866775" indent="-176213" algn="l" rtl="0" eaLnBrk="0" fontAlgn="base" hangingPunct="0">
        <a:spcBef>
          <a:spcPct val="20000"/>
        </a:spcBef>
        <a:spcAft>
          <a:spcPct val="0"/>
        </a:spcAft>
        <a:buChar char="•"/>
        <a:defRPr>
          <a:solidFill>
            <a:schemeClr val="bg2"/>
          </a:solidFill>
          <a:latin typeface="+mn-lt"/>
        </a:defRPr>
      </a:lvl3pPr>
      <a:lvl4pPr marL="1196975" indent="-163513" algn="l" rtl="0" eaLnBrk="0" fontAlgn="base" hangingPunct="0">
        <a:spcBef>
          <a:spcPct val="20000"/>
        </a:spcBef>
        <a:spcAft>
          <a:spcPct val="0"/>
        </a:spcAft>
        <a:buClr>
          <a:schemeClr val="tx1"/>
        </a:buClr>
        <a:buFont typeface="Wingdings" pitchFamily="2" charset="2"/>
        <a:buChar char="§"/>
        <a:defRPr>
          <a:solidFill>
            <a:schemeClr val="bg2"/>
          </a:solidFill>
          <a:latin typeface="+mn-lt"/>
        </a:defRPr>
      </a:lvl4pPr>
      <a:lvl5pPr marL="1604963" indent="-176213" algn="l" rtl="0" eaLnBrk="0" fontAlgn="base" hangingPunct="0">
        <a:spcBef>
          <a:spcPct val="20000"/>
        </a:spcBef>
        <a:spcAft>
          <a:spcPct val="0"/>
        </a:spcAft>
        <a:buChar char="•"/>
        <a:defRPr>
          <a:solidFill>
            <a:schemeClr val="bg2"/>
          </a:solidFill>
          <a:latin typeface="+mn-lt"/>
        </a:defRPr>
      </a:lvl5pPr>
      <a:lvl6pPr marL="2062163" indent="-176213" algn="l" rtl="0" fontAlgn="base">
        <a:spcBef>
          <a:spcPct val="20000"/>
        </a:spcBef>
        <a:spcAft>
          <a:spcPct val="0"/>
        </a:spcAft>
        <a:buChar char="•"/>
        <a:defRPr>
          <a:solidFill>
            <a:schemeClr val="bg2"/>
          </a:solidFill>
          <a:latin typeface="+mn-lt"/>
        </a:defRPr>
      </a:lvl6pPr>
      <a:lvl7pPr marL="2519363" indent="-176213" algn="l" rtl="0" fontAlgn="base">
        <a:spcBef>
          <a:spcPct val="20000"/>
        </a:spcBef>
        <a:spcAft>
          <a:spcPct val="0"/>
        </a:spcAft>
        <a:buChar char="•"/>
        <a:defRPr>
          <a:solidFill>
            <a:schemeClr val="bg2"/>
          </a:solidFill>
          <a:latin typeface="+mn-lt"/>
        </a:defRPr>
      </a:lvl7pPr>
      <a:lvl8pPr marL="2976563" indent="-176213" algn="l" rtl="0" fontAlgn="base">
        <a:spcBef>
          <a:spcPct val="20000"/>
        </a:spcBef>
        <a:spcAft>
          <a:spcPct val="0"/>
        </a:spcAft>
        <a:buChar char="•"/>
        <a:defRPr>
          <a:solidFill>
            <a:schemeClr val="bg2"/>
          </a:solidFill>
          <a:latin typeface="+mn-lt"/>
        </a:defRPr>
      </a:lvl8pPr>
      <a:lvl9pPr marL="3433763" indent="-176213"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bwMode="auto">
          <a:xfrm>
            <a:off x="6400800" y="6324600"/>
            <a:ext cx="2743200" cy="365125"/>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r">
              <a:defRPr sz="800" b="0">
                <a:solidFill>
                  <a:srgbClr val="B2B2B2"/>
                </a:solidFill>
                <a:cs typeface="+mn-cs"/>
              </a:defRPr>
            </a:lvl1pPr>
          </a:lstStyle>
          <a:p>
            <a:pPr>
              <a:defRPr/>
            </a:pPr>
            <a:fld id="{3D6EDCD8-B171-4E7C-B823-2B1A7255EFC5}" type="slidenum">
              <a:rPr lang="en-US" smtClean="0"/>
              <a:pPr>
                <a:defRPr/>
              </a:pPr>
              <a:t>‹#›</a:t>
            </a:fld>
            <a:endParaRPr lang="en-US" dirty="0"/>
          </a:p>
        </p:txBody>
      </p:sp>
      <p:sp>
        <p:nvSpPr>
          <p:cNvPr id="1028" name="Title Placeholder 1"/>
          <p:cNvSpPr>
            <a:spLocks noGrp="1"/>
          </p:cNvSpPr>
          <p:nvPr>
            <p:ph type="title"/>
          </p:nvPr>
        </p:nvSpPr>
        <p:spPr bwMode="auto">
          <a:xfrm>
            <a:off x="457200" y="152400"/>
            <a:ext cx="746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Page Header Arial Bold 24pts</a:t>
            </a:r>
          </a:p>
        </p:txBody>
      </p:sp>
      <p:sp>
        <p:nvSpPr>
          <p:cNvPr id="1029" name="Text Placeholder 2"/>
          <p:cNvSpPr>
            <a:spLocks noGrp="1"/>
          </p:cNvSpPr>
          <p:nvPr>
            <p:ph type="body" idx="1"/>
          </p:nvPr>
        </p:nvSpPr>
        <p:spPr bwMode="auto">
          <a:xfrm>
            <a:off x="457200" y="1219200"/>
            <a:ext cx="4114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Level 1 Arial 20</a:t>
            </a:r>
          </a:p>
          <a:p>
            <a:pPr lvl="1"/>
            <a:r>
              <a:rPr lang="en-US" dirty="0"/>
              <a:t>Level 2 Arial 18</a:t>
            </a:r>
          </a:p>
          <a:p>
            <a:pPr lvl="2"/>
            <a:r>
              <a:rPr lang="en-US" dirty="0"/>
              <a:t>Level 3 Arial Light 16</a:t>
            </a:r>
          </a:p>
        </p:txBody>
      </p:sp>
    </p:spTree>
    <p:extLst>
      <p:ext uri="{BB962C8B-B14F-4D97-AF65-F5344CB8AC3E}">
        <p14:creationId xmlns:p14="http://schemas.microsoft.com/office/powerpoint/2010/main" val="324790778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 id="2147485194" r:id="rId13"/>
    <p:sldLayoutId id="2147485195" r:id="rId14"/>
  </p:sldLayoutIdLst>
  <p:hf hdr="0" ftr="0" dt="0"/>
  <p:txStyles>
    <p:titleStyle>
      <a:lvl1pPr algn="l" defTabSz="457200" rtl="0" eaLnBrk="1" fontAlgn="base" hangingPunct="1">
        <a:spcBef>
          <a:spcPct val="0"/>
        </a:spcBef>
        <a:spcAft>
          <a:spcPct val="0"/>
        </a:spcAft>
        <a:defRPr sz="2000" b="1">
          <a:solidFill>
            <a:srgbClr val="B51E34"/>
          </a:solidFill>
          <a:latin typeface="+mj-lt"/>
          <a:ea typeface="+mj-ea"/>
          <a:cs typeface="+mj-cs"/>
        </a:defRPr>
      </a:lvl1pPr>
      <a:lvl2pPr algn="l" defTabSz="457200" rtl="0" eaLnBrk="1" fontAlgn="base" hangingPunct="1">
        <a:spcBef>
          <a:spcPct val="0"/>
        </a:spcBef>
        <a:spcAft>
          <a:spcPct val="0"/>
        </a:spcAft>
        <a:defRPr sz="2400" b="1">
          <a:solidFill>
            <a:srgbClr val="C50017"/>
          </a:solidFill>
          <a:latin typeface="Arial" charset="0"/>
          <a:cs typeface="Arial" charset="0"/>
        </a:defRPr>
      </a:lvl2pPr>
      <a:lvl3pPr algn="l" defTabSz="457200" rtl="0" eaLnBrk="1" fontAlgn="base" hangingPunct="1">
        <a:spcBef>
          <a:spcPct val="0"/>
        </a:spcBef>
        <a:spcAft>
          <a:spcPct val="0"/>
        </a:spcAft>
        <a:defRPr sz="2400" b="1">
          <a:solidFill>
            <a:srgbClr val="C50017"/>
          </a:solidFill>
          <a:latin typeface="Arial" charset="0"/>
          <a:cs typeface="Arial" charset="0"/>
        </a:defRPr>
      </a:lvl3pPr>
      <a:lvl4pPr algn="l" defTabSz="457200" rtl="0" eaLnBrk="1" fontAlgn="base" hangingPunct="1">
        <a:spcBef>
          <a:spcPct val="0"/>
        </a:spcBef>
        <a:spcAft>
          <a:spcPct val="0"/>
        </a:spcAft>
        <a:defRPr sz="2400" b="1">
          <a:solidFill>
            <a:srgbClr val="C50017"/>
          </a:solidFill>
          <a:latin typeface="Arial" charset="0"/>
          <a:cs typeface="Arial" charset="0"/>
        </a:defRPr>
      </a:lvl4pPr>
      <a:lvl5pPr algn="l" defTabSz="457200" rtl="0" eaLnBrk="1" fontAlgn="base" hangingPunct="1">
        <a:spcBef>
          <a:spcPct val="0"/>
        </a:spcBef>
        <a:spcAft>
          <a:spcPct val="0"/>
        </a:spcAft>
        <a:defRPr sz="2400" b="1">
          <a:solidFill>
            <a:srgbClr val="C50017"/>
          </a:solidFill>
          <a:latin typeface="Arial" charset="0"/>
          <a:cs typeface="Arial" charset="0"/>
        </a:defRPr>
      </a:lvl5pPr>
      <a:lvl6pPr marL="457200" algn="l" defTabSz="457200" rtl="0" eaLnBrk="1" fontAlgn="base" hangingPunct="1">
        <a:spcBef>
          <a:spcPct val="0"/>
        </a:spcBef>
        <a:spcAft>
          <a:spcPct val="0"/>
        </a:spcAft>
        <a:defRPr sz="2400" b="1">
          <a:solidFill>
            <a:srgbClr val="C50017"/>
          </a:solidFill>
          <a:latin typeface="Arial" charset="0"/>
          <a:cs typeface="Arial" charset="0"/>
        </a:defRPr>
      </a:lvl6pPr>
      <a:lvl7pPr marL="914400" algn="l" defTabSz="457200" rtl="0" eaLnBrk="1" fontAlgn="base" hangingPunct="1">
        <a:spcBef>
          <a:spcPct val="0"/>
        </a:spcBef>
        <a:spcAft>
          <a:spcPct val="0"/>
        </a:spcAft>
        <a:defRPr sz="2400" b="1">
          <a:solidFill>
            <a:srgbClr val="C50017"/>
          </a:solidFill>
          <a:latin typeface="Arial" charset="0"/>
          <a:cs typeface="Arial" charset="0"/>
        </a:defRPr>
      </a:lvl7pPr>
      <a:lvl8pPr marL="1371600" algn="l" defTabSz="457200" rtl="0" eaLnBrk="1" fontAlgn="base" hangingPunct="1">
        <a:spcBef>
          <a:spcPct val="0"/>
        </a:spcBef>
        <a:spcAft>
          <a:spcPct val="0"/>
        </a:spcAft>
        <a:defRPr sz="2400" b="1">
          <a:solidFill>
            <a:srgbClr val="C50017"/>
          </a:solidFill>
          <a:latin typeface="Arial" charset="0"/>
          <a:cs typeface="Arial" charset="0"/>
        </a:defRPr>
      </a:lvl8pPr>
      <a:lvl9pPr marL="1828800" algn="l" defTabSz="457200" rtl="0" eaLnBrk="1" fontAlgn="base" hangingPunct="1">
        <a:spcBef>
          <a:spcPct val="0"/>
        </a:spcBef>
        <a:spcAft>
          <a:spcPct val="0"/>
        </a:spcAft>
        <a:defRPr sz="2400" b="1">
          <a:solidFill>
            <a:srgbClr val="C50017"/>
          </a:solidFill>
          <a:latin typeface="Arial" charset="0"/>
          <a:cs typeface="Arial" charset="0"/>
        </a:defRPr>
      </a:lvl9pPr>
    </p:titleStyle>
    <p:bodyStyle>
      <a:lvl1pPr marL="228600" indent="-228600" algn="l" defTabSz="457200" rtl="0" eaLnBrk="1" fontAlgn="base" hangingPunct="1">
        <a:spcBef>
          <a:spcPct val="20000"/>
        </a:spcBef>
        <a:spcAft>
          <a:spcPts val="600"/>
        </a:spcAft>
        <a:buClr>
          <a:schemeClr val="tx1"/>
        </a:buClr>
        <a:buFont typeface="Arial" charset="0"/>
        <a:buChar char="•"/>
        <a:defRPr sz="16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4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0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1A5D8-F045-45ED-A3A0-A3F213A66D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5A82DC-7D1C-4493-91D4-01D76AB01F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C9319-A1DD-455F-B851-AB479A7BDD9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2D5385-41F8-43AD-950F-FEFA1AE762DC}" type="datetimeFigureOut">
              <a:rPr lang="en-US" smtClean="0"/>
              <a:t>6/7/2022</a:t>
            </a:fld>
            <a:endParaRPr lang="en-US" dirty="0"/>
          </a:p>
        </p:txBody>
      </p:sp>
      <p:sp>
        <p:nvSpPr>
          <p:cNvPr id="5" name="Footer Placeholder 4">
            <a:extLst>
              <a:ext uri="{FF2B5EF4-FFF2-40B4-BE49-F238E27FC236}">
                <a16:creationId xmlns:a16="http://schemas.microsoft.com/office/drawing/2014/main" id="{61FAA68A-B185-403E-BD6F-ABD24938326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9B0676-D593-4896-8D95-DF585AC97D8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59DD55-33B4-41F9-9D0E-BF35967B987D}" type="slidenum">
              <a:rPr lang="en-US" smtClean="0"/>
              <a:t>‹#›</a:t>
            </a:fld>
            <a:endParaRPr lang="en-US" dirty="0"/>
          </a:p>
        </p:txBody>
      </p:sp>
    </p:spTree>
    <p:extLst>
      <p:ext uri="{BB962C8B-B14F-4D97-AF65-F5344CB8AC3E}">
        <p14:creationId xmlns:p14="http://schemas.microsoft.com/office/powerpoint/2010/main" val="2759023818"/>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8163" y="0"/>
            <a:ext cx="8148637" cy="77311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38163" y="1600200"/>
            <a:ext cx="8148637" cy="4321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28025" y="6400800"/>
            <a:ext cx="358775" cy="365125"/>
          </a:xfrm>
          <a:prstGeom prst="rect">
            <a:avLst/>
          </a:prstGeom>
        </p:spPr>
        <p:txBody>
          <a:bodyPr vert="horz" wrap="square" lIns="0" tIns="0" rIns="0" bIns="0" numCol="1" anchor="t" anchorCtr="0" compatLnSpc="1">
            <a:prstTxWarp prst="textNoShape">
              <a:avLst/>
            </a:prstTxWarp>
          </a:bodyPr>
          <a:lstStyle>
            <a:lvl1pPr algn="r">
              <a:defRPr sz="1100" b="1">
                <a:solidFill>
                  <a:schemeClr val="tx2"/>
                </a:solidFill>
              </a:defRPr>
            </a:lvl1pPr>
          </a:lstStyle>
          <a:p>
            <a:pPr defTabSz="457200" fontAlgn="base">
              <a:spcBef>
                <a:spcPct val="0"/>
              </a:spcBef>
              <a:spcAft>
                <a:spcPct val="0"/>
              </a:spcAft>
            </a:pPr>
            <a:fld id="{26888BCF-210D-44CA-B7F8-EC8406C5245F}" type="slidenum">
              <a:rPr lang="en-US" smtClean="0">
                <a:solidFill>
                  <a:srgbClr val="8A0028"/>
                </a:solidFill>
                <a:ea typeface="ＭＳ Ｐゴシック"/>
              </a:rPr>
              <a:pPr defTabSz="457200" fontAlgn="base">
                <a:spcBef>
                  <a:spcPct val="0"/>
                </a:spcBef>
                <a:spcAft>
                  <a:spcPct val="0"/>
                </a:spcAft>
              </a:pPr>
              <a:t>‹#›</a:t>
            </a:fld>
            <a:endParaRPr lang="en-US" dirty="0">
              <a:solidFill>
                <a:srgbClr val="8A0028"/>
              </a:solidFill>
              <a:ea typeface="ＭＳ Ｐゴシック"/>
            </a:endParaRPr>
          </a:p>
        </p:txBody>
      </p:sp>
    </p:spTree>
    <p:extLst>
      <p:ext uri="{BB962C8B-B14F-4D97-AF65-F5344CB8AC3E}">
        <p14:creationId xmlns:p14="http://schemas.microsoft.com/office/powerpoint/2010/main" val="210294795"/>
      </p:ext>
    </p:extLst>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hf hdr="0" ftr="0" dt="0"/>
  <p:txStyles>
    <p:titleStyle>
      <a:lvl1pPr algn="l" defTabSz="457200" rtl="0" eaLnBrk="1" fontAlgn="base" hangingPunct="1">
        <a:lnSpc>
          <a:spcPts val="4200"/>
        </a:lnSpc>
        <a:spcBef>
          <a:spcPct val="0"/>
        </a:spcBef>
        <a:spcAft>
          <a:spcPct val="0"/>
        </a:spcAft>
        <a:defRPr sz="3600" b="1" kern="1200">
          <a:solidFill>
            <a:schemeClr val="bg1"/>
          </a:solidFill>
          <a:latin typeface="Arial"/>
          <a:ea typeface="Arial" charset="0"/>
          <a:cs typeface="Arial"/>
        </a:defRPr>
      </a:lvl1pPr>
      <a:lvl2pPr algn="l" defTabSz="457200" rtl="0" eaLnBrk="1" fontAlgn="base" hangingPunct="1">
        <a:lnSpc>
          <a:spcPts val="4200"/>
        </a:lnSpc>
        <a:spcBef>
          <a:spcPct val="0"/>
        </a:spcBef>
        <a:spcAft>
          <a:spcPct val="0"/>
        </a:spcAft>
        <a:defRPr sz="3600" b="1">
          <a:solidFill>
            <a:schemeClr val="bg1"/>
          </a:solidFill>
          <a:latin typeface="Arial" pitchFamily="34" charset="0"/>
          <a:ea typeface="Arial" charset="0"/>
          <a:cs typeface="Arial" pitchFamily="34" charset="0"/>
        </a:defRPr>
      </a:lvl2pPr>
      <a:lvl3pPr algn="l" defTabSz="457200" rtl="0" eaLnBrk="1" fontAlgn="base" hangingPunct="1">
        <a:lnSpc>
          <a:spcPts val="4200"/>
        </a:lnSpc>
        <a:spcBef>
          <a:spcPct val="0"/>
        </a:spcBef>
        <a:spcAft>
          <a:spcPct val="0"/>
        </a:spcAft>
        <a:defRPr sz="3600" b="1">
          <a:solidFill>
            <a:schemeClr val="bg1"/>
          </a:solidFill>
          <a:latin typeface="Arial" pitchFamily="34" charset="0"/>
          <a:ea typeface="Arial" charset="0"/>
          <a:cs typeface="Arial" pitchFamily="34" charset="0"/>
        </a:defRPr>
      </a:lvl3pPr>
      <a:lvl4pPr algn="l" defTabSz="457200" rtl="0" eaLnBrk="1" fontAlgn="base" hangingPunct="1">
        <a:lnSpc>
          <a:spcPts val="4200"/>
        </a:lnSpc>
        <a:spcBef>
          <a:spcPct val="0"/>
        </a:spcBef>
        <a:spcAft>
          <a:spcPct val="0"/>
        </a:spcAft>
        <a:defRPr sz="3600" b="1">
          <a:solidFill>
            <a:schemeClr val="bg1"/>
          </a:solidFill>
          <a:latin typeface="Arial" pitchFamily="34" charset="0"/>
          <a:ea typeface="Arial" charset="0"/>
          <a:cs typeface="Arial" pitchFamily="34" charset="0"/>
        </a:defRPr>
      </a:lvl4pPr>
      <a:lvl5pPr algn="l" defTabSz="457200" rtl="0" eaLnBrk="1" fontAlgn="base" hangingPunct="1">
        <a:lnSpc>
          <a:spcPts val="4200"/>
        </a:lnSpc>
        <a:spcBef>
          <a:spcPct val="0"/>
        </a:spcBef>
        <a:spcAft>
          <a:spcPct val="0"/>
        </a:spcAft>
        <a:defRPr sz="3600" b="1">
          <a:solidFill>
            <a:schemeClr val="bg1"/>
          </a:solidFill>
          <a:latin typeface="Arial" pitchFamily="34" charset="0"/>
          <a:ea typeface="Arial" charset="0"/>
          <a:cs typeface="Arial"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defTabSz="457200" rtl="0" eaLnBrk="1" fontAlgn="base" hangingPunct="1">
        <a:lnSpc>
          <a:spcPts val="3800"/>
        </a:lnSpc>
        <a:spcBef>
          <a:spcPts val="600"/>
        </a:spcBef>
        <a:spcAft>
          <a:spcPts val="600"/>
        </a:spcAft>
        <a:buClr>
          <a:schemeClr val="tx2"/>
        </a:buClr>
        <a:buSzPct val="105000"/>
        <a:buFont typeface="Arial" charset="0"/>
        <a:buChar char="•"/>
        <a:defRPr sz="3000" b="1" kern="1200">
          <a:solidFill>
            <a:schemeClr val="tx1"/>
          </a:solidFill>
          <a:latin typeface="Arial"/>
          <a:ea typeface="+mn-ea"/>
          <a:cs typeface="+mn-cs"/>
        </a:defRPr>
      </a:lvl1pPr>
      <a:lvl2pPr marL="685800" indent="-228600" algn="l" defTabSz="457200" rtl="0" eaLnBrk="1" fontAlgn="base" hangingPunct="1">
        <a:lnSpc>
          <a:spcPts val="3000"/>
        </a:lnSpc>
        <a:spcBef>
          <a:spcPct val="0"/>
        </a:spcBef>
        <a:spcAft>
          <a:spcPts val="600"/>
        </a:spcAft>
        <a:buClr>
          <a:schemeClr val="tx2"/>
        </a:buClr>
        <a:buSzPct val="120000"/>
        <a:buFont typeface="Lucida Grande" charset="0"/>
        <a:buChar char="›"/>
        <a:defRPr sz="2500" kern="1200">
          <a:solidFill>
            <a:schemeClr val="tx1"/>
          </a:solidFill>
          <a:latin typeface="Arial"/>
          <a:ea typeface="Geneva" charset="-128"/>
          <a:cs typeface="+mn-cs"/>
        </a:defRPr>
      </a:lvl2pPr>
      <a:lvl3pPr marL="1143000" indent="-228600" algn="l" defTabSz="457200" rtl="0" eaLnBrk="1" fontAlgn="base" hangingPunct="1">
        <a:spcBef>
          <a:spcPct val="20000"/>
        </a:spcBef>
        <a:spcAft>
          <a:spcPct val="0"/>
        </a:spcAft>
        <a:buSzPct val="90000"/>
        <a:buFont typeface="Arial" charset="0"/>
        <a:buChar char="•"/>
        <a:defRPr sz="2400" kern="1200">
          <a:solidFill>
            <a:srgbClr val="010000"/>
          </a:solidFill>
          <a:latin typeface="+mn-lt"/>
          <a:ea typeface="Geneva" charset="-128"/>
          <a:cs typeface="+mn-cs"/>
        </a:defRPr>
      </a:lvl3pPr>
      <a:lvl4pPr marL="1600200" indent="-228600" algn="l" defTabSz="457200" rtl="0" eaLnBrk="1" fontAlgn="base" hangingPunct="1">
        <a:spcBef>
          <a:spcPct val="20000"/>
        </a:spcBef>
        <a:spcAft>
          <a:spcPct val="0"/>
        </a:spcAft>
        <a:buSzPct val="100000"/>
        <a:buFont typeface="Lucida Grande" charset="0"/>
        <a:buChar char="-"/>
        <a:defRPr sz="2000" kern="1200">
          <a:solidFill>
            <a:srgbClr val="010000"/>
          </a:solidFill>
          <a:latin typeface="+mn-lt"/>
          <a:ea typeface="Geneva" charset="-128"/>
          <a:cs typeface="+mn-cs"/>
        </a:defRPr>
      </a:lvl4pPr>
      <a:lvl5pPr marL="2057400" indent="-228600" algn="l" defTabSz="457200" rtl="0" eaLnBrk="1" fontAlgn="base" hangingPunct="1">
        <a:spcBef>
          <a:spcPct val="20000"/>
        </a:spcBef>
        <a:spcAft>
          <a:spcPct val="0"/>
        </a:spcAft>
        <a:buFont typeface="Lucida Grande" charset="0"/>
        <a:buChar char="-"/>
        <a:defRPr sz="2000" kern="1200">
          <a:solidFill>
            <a:srgbClr val="010000"/>
          </a:solidFill>
          <a:latin typeface="+mn-lt"/>
          <a:ea typeface="Geneva"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8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innovationfund.evp.harvard.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28.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hyperlink" Target="http://accessibility.huit.harvard.edu/" TargetMode="External"/><Relationship Id="rId2" Type="http://schemas.openxmlformats.org/officeDocument/2006/relationships/notesSlide" Target="../notesSlides/notesSlide24.xml"/><Relationship Id="rId1" Type="http://schemas.openxmlformats.org/officeDocument/2006/relationships/slideLayout" Target="../slideLayouts/slideLayout15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27.xml"/><Relationship Id="rId5" Type="http://schemas.openxmlformats.org/officeDocument/2006/relationships/image" Target="../media/image42.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27.xml"/><Relationship Id="rId5" Type="http://schemas.openxmlformats.org/officeDocument/2006/relationships/image" Target="../media/image42.pn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hyperlink" Target="https://accessibility.huit.harvard.edu/tools" TargetMode="External"/><Relationship Id="rId7" Type="http://schemas.openxmlformats.org/officeDocument/2006/relationships/image" Target="../media/image42.png"/><Relationship Id="rId2" Type="http://schemas.openxmlformats.org/officeDocument/2006/relationships/hyperlink" Target="https://accessibility.huit.harvard.edu/procurement-process" TargetMode="External"/><Relationship Id="rId1" Type="http://schemas.openxmlformats.org/officeDocument/2006/relationships/slideLayout" Target="../slideLayouts/slideLayout12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accessibility.huit.harvard.edu/labs-servic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accessibility.huit.harvard.edu/" TargetMode="External"/><Relationship Id="rId2" Type="http://schemas.openxmlformats.org/officeDocument/2006/relationships/notesSlide" Target="../notesSlides/notesSlide27.xml"/><Relationship Id="rId1" Type="http://schemas.openxmlformats.org/officeDocument/2006/relationships/slideLayout" Target="../slideLayouts/slideLayout125.xml"/><Relationship Id="rId6" Type="http://schemas.openxmlformats.org/officeDocument/2006/relationships/image" Target="../media/image45.jpeg"/><Relationship Id="rId5" Type="http://schemas.openxmlformats.org/officeDocument/2006/relationships/hyperlink" Target="mailto:disabilityservices@harvard.edu?subject=digital%20accessibility%20inquiry" TargetMode="External"/><Relationship Id="rId4" Type="http://schemas.openxmlformats.org/officeDocument/2006/relationships/hyperlink" Target="mailto:huitvm@harvard.edu?subject=signed%20Harvard%20contrac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kyle_shachmut@harvard.edu" TargetMode="External"/><Relationship Id="rId2" Type="http://schemas.openxmlformats.org/officeDocument/2006/relationships/notesSlide" Target="../notesSlides/notesSlide28.xml"/><Relationship Id="rId1" Type="http://schemas.openxmlformats.org/officeDocument/2006/relationships/slideLayout" Target="../slideLayouts/slideLayout115.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7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7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7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6.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0.xml"/></Relationships>
</file>

<file path=ppt/slides/_rels/slide5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notesSlide" Target="../notesSlides/notesSlide37.xml"/><Relationship Id="rId1" Type="http://schemas.openxmlformats.org/officeDocument/2006/relationships/slideLayout" Target="../slideLayouts/slideLayout171.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7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173.xml"/></Relationships>
</file>

<file path=ppt/slides/_rels/slide57.xml.rels><?xml version="1.0" encoding="UTF-8" standalone="yes"?>
<Relationships xmlns="http://schemas.openxmlformats.org/package/2006/relationships"><Relationship Id="rId3" Type="http://schemas.openxmlformats.org/officeDocument/2006/relationships/hyperlink" Target="https://mytrips.travelsecurity.com/Login.aspx?ci=4xTwck/ugnM%3d" TargetMode="External"/><Relationship Id="rId2" Type="http://schemas.openxmlformats.org/officeDocument/2006/relationships/notesSlide" Target="../notesSlides/notesSlide41.xml"/><Relationship Id="rId1" Type="http://schemas.openxmlformats.org/officeDocument/2006/relationships/slideLayout" Target="../slideLayouts/slideLayout172.xml"/><Relationship Id="rId5" Type="http://schemas.openxmlformats.org/officeDocument/2006/relationships/image" Target="../media/image66.png"/><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8.emf"/><Relationship Id="rId7"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7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www.internationalsos.com/assistance-ap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72.xml"/><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adminops.fas.harvard.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6195C2-D01F-4C73-8884-FC97B5FB3591}"/>
              </a:ext>
            </a:extLst>
          </p:cNvPr>
          <p:cNvSpPr>
            <a:spLocks noGrp="1"/>
          </p:cNvSpPr>
          <p:nvPr>
            <p:ph idx="1"/>
          </p:nvPr>
        </p:nvSpPr>
        <p:spPr/>
        <p:txBody>
          <a:bodyPr numCol="4" spcCol="274320"/>
          <a:lstStyle/>
          <a:p>
            <a:pPr marL="0" indent="0">
              <a:buNone/>
            </a:pPr>
            <a:r>
              <a:rPr lang="en-US" sz="1400" b="1" dirty="0">
                <a:solidFill>
                  <a:srgbClr val="C00000"/>
                </a:solidFill>
              </a:rPr>
              <a:t>Individual Recipients</a:t>
            </a:r>
          </a:p>
          <a:p>
            <a:pPr marL="0" indent="0">
              <a:buNone/>
            </a:pPr>
            <a:endParaRPr lang="en-US" sz="1200" dirty="0"/>
          </a:p>
          <a:p>
            <a:pPr marL="0" indent="0">
              <a:buNone/>
            </a:pPr>
            <a:r>
              <a:rPr lang="en-US" sz="1200" dirty="0"/>
              <a:t>Robert Bellantuoni</a:t>
            </a:r>
          </a:p>
          <a:p>
            <a:pPr marL="0" indent="0">
              <a:buNone/>
            </a:pPr>
            <a:r>
              <a:rPr lang="en-US" sz="1200" dirty="0"/>
              <a:t>Daniel Bertwell</a:t>
            </a:r>
          </a:p>
          <a:p>
            <a:pPr marL="0" indent="0">
              <a:buNone/>
            </a:pPr>
            <a:r>
              <a:rPr lang="en-US" sz="1200" dirty="0"/>
              <a:t>Allyson Bieryla</a:t>
            </a:r>
          </a:p>
          <a:p>
            <a:pPr marL="0" indent="0">
              <a:buNone/>
            </a:pPr>
            <a:r>
              <a:rPr lang="en-US" sz="1200" dirty="0"/>
              <a:t>Jillian Casey</a:t>
            </a:r>
          </a:p>
          <a:p>
            <a:pPr marL="0" indent="0">
              <a:buNone/>
            </a:pPr>
            <a:r>
              <a:rPr lang="en-US" sz="1200" dirty="0"/>
              <a:t>Emily Crowell</a:t>
            </a:r>
          </a:p>
          <a:p>
            <a:pPr marL="0" indent="0">
              <a:buNone/>
            </a:pPr>
            <a:r>
              <a:rPr lang="en-US" sz="1200" dirty="0"/>
              <a:t>Madeleine Currie</a:t>
            </a:r>
          </a:p>
          <a:p>
            <a:pPr marL="0" indent="0">
              <a:buNone/>
            </a:pPr>
            <a:r>
              <a:rPr lang="en-US" sz="1200" dirty="0"/>
              <a:t>Deborah De Laurell</a:t>
            </a:r>
          </a:p>
          <a:p>
            <a:pPr marL="0" indent="0">
              <a:buNone/>
            </a:pPr>
            <a:r>
              <a:rPr lang="en-US" sz="1200" dirty="0"/>
              <a:t>Danielle Doyle</a:t>
            </a:r>
          </a:p>
          <a:p>
            <a:pPr marL="0" indent="0">
              <a:buNone/>
            </a:pPr>
            <a:r>
              <a:rPr lang="en-US" sz="1200" dirty="0"/>
              <a:t>Irvin Dumay</a:t>
            </a:r>
          </a:p>
          <a:p>
            <a:pPr marL="0" indent="0">
              <a:buNone/>
            </a:pPr>
            <a:r>
              <a:rPr lang="en-US" sz="1200" dirty="0"/>
              <a:t>Jeannette Everritt</a:t>
            </a:r>
          </a:p>
          <a:p>
            <a:pPr marL="0" indent="0">
              <a:buNone/>
            </a:pPr>
            <a:r>
              <a:rPr lang="en-US" sz="1200" dirty="0"/>
              <a:t>Silke Exner</a:t>
            </a:r>
          </a:p>
          <a:p>
            <a:pPr marL="0" indent="0">
              <a:buNone/>
            </a:pPr>
            <a:r>
              <a:rPr lang="en-US" sz="1200" dirty="0"/>
              <a:t>Jason Fleming</a:t>
            </a:r>
          </a:p>
          <a:p>
            <a:pPr marL="0" indent="0">
              <a:buNone/>
            </a:pPr>
            <a:r>
              <a:rPr lang="en-US" sz="1200" dirty="0"/>
              <a:t>Feven Girmay</a:t>
            </a:r>
          </a:p>
          <a:p>
            <a:pPr marL="0" indent="0">
              <a:buNone/>
            </a:pPr>
            <a:r>
              <a:rPr lang="en-US" sz="1200" dirty="0"/>
              <a:t>Erin Holder</a:t>
            </a:r>
          </a:p>
          <a:p>
            <a:pPr marL="0" indent="0">
              <a:buNone/>
            </a:pPr>
            <a:r>
              <a:rPr lang="en-US" sz="1200" dirty="0"/>
              <a:t>Nikki Hughes</a:t>
            </a:r>
          </a:p>
          <a:p>
            <a:pPr marL="0" indent="0">
              <a:buNone/>
            </a:pPr>
            <a:r>
              <a:rPr lang="en-US" sz="1200" dirty="0"/>
              <a:t>Lesley Hunter</a:t>
            </a:r>
          </a:p>
          <a:p>
            <a:pPr marL="0" indent="0">
              <a:buNone/>
            </a:pPr>
            <a:r>
              <a:rPr lang="en-US" sz="1200" dirty="0"/>
              <a:t>Reema Khan</a:t>
            </a:r>
          </a:p>
          <a:p>
            <a:pPr marL="0" indent="0">
              <a:buNone/>
            </a:pPr>
            <a:r>
              <a:rPr lang="en-US" sz="1200" dirty="0"/>
              <a:t>Susan Kinsella</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Thomas Lane</a:t>
            </a:r>
          </a:p>
          <a:p>
            <a:pPr marL="0" indent="0">
              <a:buNone/>
            </a:pPr>
            <a:r>
              <a:rPr lang="en-US" sz="1200" dirty="0"/>
              <a:t>Rhea Lesage</a:t>
            </a:r>
          </a:p>
          <a:p>
            <a:pPr marL="0" indent="0">
              <a:buNone/>
            </a:pPr>
            <a:r>
              <a:rPr lang="en-US" sz="1200" dirty="0"/>
              <a:t>Nicholas Majocha</a:t>
            </a:r>
          </a:p>
          <a:p>
            <a:pPr marL="0" indent="0">
              <a:buNone/>
            </a:pPr>
            <a:r>
              <a:rPr lang="en-US" sz="1200" dirty="0"/>
              <a:t>Clayton Mattos</a:t>
            </a:r>
          </a:p>
          <a:p>
            <a:pPr marL="0" indent="0">
              <a:buNone/>
            </a:pPr>
            <a:r>
              <a:rPr lang="en-US" sz="1200" dirty="0"/>
              <a:t>Fanuel Muindi</a:t>
            </a:r>
          </a:p>
          <a:p>
            <a:pPr marL="0" indent="0">
              <a:buNone/>
            </a:pPr>
            <a:r>
              <a:rPr lang="en-US" sz="1200" dirty="0"/>
              <a:t>Mark Palmer</a:t>
            </a:r>
          </a:p>
          <a:p>
            <a:pPr marL="0" indent="0">
              <a:buNone/>
            </a:pPr>
            <a:r>
              <a:rPr lang="en-US" sz="1200" dirty="0"/>
              <a:t>Johannah Park</a:t>
            </a:r>
          </a:p>
          <a:p>
            <a:pPr marL="0" indent="0">
              <a:buNone/>
            </a:pPr>
            <a:r>
              <a:rPr lang="en-US" sz="1200" dirty="0"/>
              <a:t>Alba Perez</a:t>
            </a:r>
          </a:p>
          <a:p>
            <a:pPr marL="0" indent="0">
              <a:buNone/>
            </a:pPr>
            <a:r>
              <a:rPr lang="en-US" sz="1200" dirty="0"/>
              <a:t>Audrey Barker Plotkin</a:t>
            </a:r>
          </a:p>
          <a:p>
            <a:pPr marL="0" indent="0">
              <a:buNone/>
            </a:pPr>
            <a:r>
              <a:rPr lang="en-US" sz="1200" dirty="0"/>
              <a:t>Gertrude Regan</a:t>
            </a:r>
          </a:p>
          <a:p>
            <a:pPr marL="0" indent="0">
              <a:buNone/>
            </a:pPr>
            <a:r>
              <a:rPr lang="en-US" sz="1200" dirty="0"/>
              <a:t>Faith Sutter</a:t>
            </a:r>
          </a:p>
          <a:p>
            <a:pPr marL="0" indent="0">
              <a:buNone/>
            </a:pPr>
            <a:r>
              <a:rPr lang="en-US" sz="1200" dirty="0"/>
              <a:t>Kara-Sue Sweeney</a:t>
            </a:r>
          </a:p>
          <a:p>
            <a:pPr marL="0" indent="0">
              <a:buNone/>
            </a:pPr>
            <a:r>
              <a:rPr lang="en-US" sz="1200" dirty="0"/>
              <a:t>Jane Unrue</a:t>
            </a:r>
          </a:p>
          <a:p>
            <a:pPr marL="0" indent="0">
              <a:buNone/>
            </a:pPr>
            <a:r>
              <a:rPr lang="en-US" sz="1200" dirty="0"/>
              <a:t>Emily Warshaw</a:t>
            </a:r>
          </a:p>
          <a:p>
            <a:pPr marL="0" indent="0">
              <a:buNone/>
            </a:pPr>
            <a:r>
              <a:rPr lang="en-US" sz="1200" dirty="0"/>
              <a:t>David Weimer</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400" b="1" dirty="0">
                <a:solidFill>
                  <a:srgbClr val="C00000"/>
                </a:solidFill>
              </a:rPr>
              <a:t>Team Recipients</a:t>
            </a:r>
          </a:p>
          <a:p>
            <a:pPr marL="0" indent="0">
              <a:buNone/>
            </a:pPr>
            <a:endParaRPr lang="en-US" sz="1200" dirty="0"/>
          </a:p>
          <a:p>
            <a:pPr marL="0" indent="0">
              <a:buNone/>
            </a:pPr>
            <a:r>
              <a:rPr lang="en-US" sz="1200" b="1" i="1" dirty="0">
                <a:solidFill>
                  <a:srgbClr val="C00000"/>
                </a:solidFill>
              </a:rPr>
              <a:t>Hutchins Center Events Team</a:t>
            </a:r>
          </a:p>
          <a:p>
            <a:pPr marL="0" indent="0">
              <a:buNone/>
            </a:pPr>
            <a:r>
              <a:rPr lang="en-US" sz="1200" dirty="0"/>
              <a:t>Justin Sneyd</a:t>
            </a:r>
          </a:p>
          <a:p>
            <a:pPr marL="0" indent="0">
              <a:buNone/>
            </a:pPr>
            <a:r>
              <a:rPr lang="en-US" sz="1200" dirty="0"/>
              <a:t>Matthew Weinberg</a:t>
            </a:r>
          </a:p>
          <a:p>
            <a:pPr marL="0" indent="0">
              <a:buNone/>
            </a:pPr>
            <a:endParaRPr lang="en-US" sz="1200" dirty="0"/>
          </a:p>
          <a:p>
            <a:pPr marL="0" indent="0">
              <a:buNone/>
            </a:pPr>
            <a:r>
              <a:rPr lang="en-US" sz="1200" b="1" i="1" dirty="0">
                <a:solidFill>
                  <a:srgbClr val="C00000"/>
                </a:solidFill>
              </a:rPr>
              <a:t>University Area Indirect Cost Proposal Preparation Team</a:t>
            </a:r>
          </a:p>
          <a:p>
            <a:pPr marL="0" indent="0">
              <a:buNone/>
            </a:pPr>
            <a:r>
              <a:rPr lang="en-US" sz="1200" dirty="0"/>
              <a:t>Charlotte Gallant</a:t>
            </a:r>
          </a:p>
          <a:p>
            <a:pPr marL="0" indent="0">
              <a:buNone/>
            </a:pPr>
            <a:r>
              <a:rPr lang="en-US" sz="1200" dirty="0"/>
              <a:t>Marina Magid</a:t>
            </a:r>
          </a:p>
          <a:p>
            <a:pPr marL="0" indent="0">
              <a:buNone/>
            </a:pPr>
            <a:r>
              <a:rPr lang="en-US" sz="1200" dirty="0"/>
              <a:t>Cara Noferi</a:t>
            </a:r>
          </a:p>
          <a:p>
            <a:pPr marL="0" indent="0">
              <a:buNone/>
            </a:pPr>
            <a:r>
              <a:rPr lang="en-US" sz="1200" dirty="0"/>
              <a:t>Andres Orco-Zerpa</a:t>
            </a:r>
          </a:p>
          <a:p>
            <a:pPr marL="0" indent="0">
              <a:buNone/>
            </a:pPr>
            <a:r>
              <a:rPr lang="en-US" sz="1200" dirty="0"/>
              <a:t>Monica Patel</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b="1" i="1" dirty="0">
                <a:solidFill>
                  <a:srgbClr val="C00000"/>
                </a:solidFill>
              </a:rPr>
              <a:t>Undergraduate Advising &amp; Employer Relations Team (Office of Career Services</a:t>
            </a:r>
            <a:r>
              <a:rPr lang="en-US" sz="1200" i="1" dirty="0">
                <a:solidFill>
                  <a:srgbClr val="C00000"/>
                </a:solidFill>
              </a:rPr>
              <a:t>)</a:t>
            </a:r>
          </a:p>
          <a:p>
            <a:pPr marL="0" indent="0">
              <a:buNone/>
            </a:pPr>
            <a:r>
              <a:rPr lang="en-US" sz="1200" dirty="0"/>
              <a:t>Linda Chin</a:t>
            </a:r>
          </a:p>
          <a:p>
            <a:pPr marL="0" indent="0">
              <a:buNone/>
            </a:pPr>
            <a:r>
              <a:rPr lang="en-US" sz="1200" dirty="0"/>
              <a:t>Christiana Cough</a:t>
            </a:r>
          </a:p>
          <a:p>
            <a:pPr marL="0" indent="0">
              <a:buNone/>
            </a:pPr>
            <a:r>
              <a:rPr lang="en-US" sz="1200" dirty="0"/>
              <a:t>Amy DiGiovine</a:t>
            </a:r>
          </a:p>
          <a:p>
            <a:pPr marL="0" indent="0">
              <a:buNone/>
            </a:pPr>
            <a:r>
              <a:rPr lang="en-US" sz="1200" dirty="0"/>
              <a:t>Leanne Gaffney</a:t>
            </a:r>
          </a:p>
          <a:p>
            <a:pPr marL="0" indent="0">
              <a:buNone/>
            </a:pPr>
            <a:r>
              <a:rPr lang="en-US" sz="1200" dirty="0"/>
              <a:t>Loredana George</a:t>
            </a:r>
          </a:p>
          <a:p>
            <a:pPr marL="0" indent="0">
              <a:buNone/>
            </a:pPr>
            <a:r>
              <a:rPr lang="en-US" sz="1200" dirty="0"/>
              <a:t>Tyrene Jones</a:t>
            </a:r>
          </a:p>
          <a:p>
            <a:pPr marL="0" indent="0">
              <a:buNone/>
            </a:pPr>
            <a:r>
              <a:rPr lang="en-US" sz="1200" dirty="0"/>
              <a:t>Daniel Lobo</a:t>
            </a:r>
          </a:p>
          <a:p>
            <a:pPr marL="0" indent="0">
              <a:buNone/>
            </a:pPr>
            <a:r>
              <a:rPr lang="en-US" sz="1200" dirty="0"/>
              <a:t>Marissa Long</a:t>
            </a:r>
          </a:p>
          <a:p>
            <a:pPr marL="0" indent="0">
              <a:buNone/>
            </a:pPr>
            <a:r>
              <a:rPr lang="en-US" sz="1200" dirty="0"/>
              <a:t>Emiko Morimoto</a:t>
            </a:r>
          </a:p>
          <a:p>
            <a:pPr marL="0" indent="0">
              <a:buNone/>
            </a:pPr>
            <a:r>
              <a:rPr lang="en-US" sz="1200" dirty="0"/>
              <a:t>Nicole Satyanarayan</a:t>
            </a:r>
          </a:p>
          <a:p>
            <a:pPr marL="0" indent="0">
              <a:buNone/>
            </a:pPr>
            <a:r>
              <a:rPr lang="en-US" sz="1200" dirty="0"/>
              <a:t>Nancy Saunders</a:t>
            </a:r>
          </a:p>
          <a:p>
            <a:pPr marL="0" indent="0">
              <a:buNone/>
            </a:pPr>
            <a:r>
              <a:rPr lang="en-US" sz="1200" dirty="0"/>
              <a:t>Danielle Zelaya</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dirty="0"/>
          </a:p>
        </p:txBody>
      </p:sp>
      <p:pic>
        <p:nvPicPr>
          <p:cNvPr id="6" name="Picture 5">
            <a:extLst>
              <a:ext uri="{FF2B5EF4-FFF2-40B4-BE49-F238E27FC236}">
                <a16:creationId xmlns:a16="http://schemas.microsoft.com/office/drawing/2014/main" id="{CE1F4CB3-EB4D-4522-AC8D-350736A2D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787" y="0"/>
            <a:ext cx="2438400" cy="1065416"/>
          </a:xfrm>
          <a:prstGeom prst="rect">
            <a:avLst/>
          </a:prstGeom>
        </p:spPr>
      </p:pic>
    </p:spTree>
    <p:extLst>
      <p:ext uri="{BB962C8B-B14F-4D97-AF65-F5344CB8AC3E}">
        <p14:creationId xmlns:p14="http://schemas.microsoft.com/office/powerpoint/2010/main" val="142372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your calendars! </a:t>
            </a:r>
          </a:p>
        </p:txBody>
      </p:sp>
      <p:sp>
        <p:nvSpPr>
          <p:cNvPr id="6" name="TextBox 5">
            <a:extLst>
              <a:ext uri="{FF2B5EF4-FFF2-40B4-BE49-F238E27FC236}">
                <a16:creationId xmlns:a16="http://schemas.microsoft.com/office/drawing/2014/main" id="{BC0BF686-DA18-4A93-BDA1-C04478AAFDC6}"/>
              </a:ext>
            </a:extLst>
          </p:cNvPr>
          <p:cNvSpPr txBox="1"/>
          <p:nvPr/>
        </p:nvSpPr>
        <p:spPr>
          <a:xfrm>
            <a:off x="609600" y="1323925"/>
            <a:ext cx="8332788" cy="5404556"/>
          </a:xfrm>
          <a:prstGeom prst="rect">
            <a:avLst/>
          </a:prstGeom>
          <a:noFill/>
        </p:spPr>
        <p:txBody>
          <a:bodyPr wrap="square" rtlCol="0">
            <a:spAutoFit/>
          </a:bodyPr>
          <a:lstStyle/>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Independent Contractors</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Offered by the University Financial Policy Office </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The Independent Contractor (IC) Policy has been revised with an effective date of 7/1/19 (with early adoption encouraged). </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Expanded training materials have been created to help hiring department properly classify and pay these individuals.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April 2</a:t>
            </a:r>
            <a:r>
              <a:rPr kumimoji="0" lang="en-US" sz="2000" b="1" i="0" u="none" strike="noStrike" kern="1200" cap="none" spc="0" normalizeH="0" baseline="30000" noProof="0" dirty="0">
                <a:ln>
                  <a:noFill/>
                </a:ln>
                <a:solidFill>
                  <a:srgbClr val="000000"/>
                </a:solidFill>
                <a:effectLst/>
                <a:uLnTx/>
                <a:uFillTx/>
                <a:latin typeface="Arial" charset="0"/>
                <a:ea typeface="+mn-ea"/>
                <a:cs typeface="+mn-cs"/>
              </a:rPr>
              <a:t>nd</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from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1:00 – 2:30 p.m</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 April 16</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th</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from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9:30 – 11:00 a.m.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CWD</a:t>
            </a:r>
          </a:p>
          <a:p>
            <a:pPr marL="800100" marR="0" lvl="1" indent="-3429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Additional dates available on the Longwood campus</a:t>
            </a: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Please register via the Harvard Training Portal, selecting </a:t>
            </a:r>
            <a:r>
              <a:rPr kumimoji="0" lang="en-US" sz="2000" b="0" i="1" u="none" strike="noStrike" kern="1200" cap="none" spc="0" normalizeH="0" baseline="0" noProof="0" dirty="0">
                <a:ln>
                  <a:noFill/>
                </a:ln>
                <a:solidFill>
                  <a:srgbClr val="000000"/>
                </a:solidFill>
                <a:effectLst/>
                <a:uLnTx/>
                <a:uFillTx/>
                <a:latin typeface="Arial" charset="0"/>
                <a:ea typeface="+mn-ea"/>
                <a:cs typeface="+mn-cs"/>
              </a:rPr>
              <a:t>“Training on the Revised Independent Contractor Policy</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6308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p:txBody>
          <a:bodyPr/>
          <a:lstStyle/>
          <a:p>
            <a:pPr algn="ctr" eaLnBrk="1" hangingPunct="1">
              <a:defRPr/>
            </a:pPr>
            <a:r>
              <a:rPr lang="en-US" sz="3200" dirty="0"/>
              <a:t>PeopleSoft Time &amp; Labor Changes</a:t>
            </a:r>
          </a:p>
        </p:txBody>
      </p:sp>
      <p:sp>
        <p:nvSpPr>
          <p:cNvPr id="4099" name="Rectangle 7"/>
          <p:cNvSpPr>
            <a:spLocks noGrp="1" noChangeArrowheads="1"/>
          </p:cNvSpPr>
          <p:nvPr>
            <p:ph type="subTitle" idx="1"/>
          </p:nvPr>
        </p:nvSpPr>
        <p:spPr>
          <a:xfrm>
            <a:off x="3429000" y="4152900"/>
            <a:ext cx="5051425" cy="1752600"/>
          </a:xfrm>
        </p:spPr>
        <p:txBody>
          <a:bodyPr/>
          <a:lstStyle/>
          <a:p>
            <a:pPr eaLnBrk="1" hangingPunct="1">
              <a:defRPr/>
            </a:pPr>
            <a:r>
              <a:rPr lang="en-US" sz="2400" b="1" dirty="0"/>
              <a:t>Isabelle Modiano</a:t>
            </a:r>
          </a:p>
          <a:p>
            <a:pPr eaLnBrk="1" hangingPunct="1">
              <a:defRPr/>
            </a:pPr>
            <a:r>
              <a:rPr lang="en-US" sz="2000" i="1" dirty="0"/>
              <a:t>Director, HR Systems</a:t>
            </a:r>
          </a:p>
          <a:p>
            <a:pPr eaLnBrk="1" hangingPunct="1">
              <a:defRPr/>
            </a:pPr>
            <a:r>
              <a:rPr lang="en-US" sz="2400" b="1" dirty="0"/>
              <a:t>Lisa Lavoie</a:t>
            </a:r>
          </a:p>
          <a:p>
            <a:pPr eaLnBrk="1" hangingPunct="1">
              <a:defRPr/>
            </a:pPr>
            <a:r>
              <a:rPr lang="en-US" sz="2000" i="1" dirty="0"/>
              <a:t>Associate Director, HR Systems</a:t>
            </a:r>
          </a:p>
          <a:p>
            <a:pPr eaLnBrk="1" hangingPunct="1">
              <a:defRPr/>
            </a:pPr>
            <a:r>
              <a:rPr lang="en-US" sz="2000" i="1" dirty="0"/>
              <a:t> HUIT, Academic Technology Services</a:t>
            </a:r>
            <a:endParaRPr lang="en-US" sz="2000" b="1" dirty="0"/>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13125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76" y="1198914"/>
            <a:ext cx="8377239" cy="5137759"/>
          </a:xfrm>
        </p:spPr>
        <p:txBody>
          <a:bodyPr/>
          <a:lstStyle/>
          <a:p>
            <a:pPr marL="0" indent="0">
              <a:buNone/>
            </a:pPr>
            <a:r>
              <a:rPr lang="en-US" sz="1800" b="1" dirty="0"/>
              <a:t>Mobile Strategy </a:t>
            </a:r>
            <a:r>
              <a:rPr lang="en-US" sz="1800" dirty="0"/>
              <a:t>- “working anytime, anywhere”</a:t>
            </a:r>
          </a:p>
          <a:p>
            <a:r>
              <a:rPr lang="en-US" sz="1600" dirty="0"/>
              <a:t>Based on our multi-year plans, we are looking at rolling out more mobile (“fluid”) functionality to employees and managers.</a:t>
            </a:r>
          </a:p>
          <a:p>
            <a:pPr marL="0" indent="0">
              <a:buNone/>
            </a:pPr>
            <a:r>
              <a:rPr lang="en-US" sz="1800" b="1" dirty="0"/>
              <a:t>Manager Self-Service</a:t>
            </a:r>
          </a:p>
          <a:p>
            <a:r>
              <a:rPr lang="en-US" sz="1600" dirty="0"/>
              <a:t>Most HR systems are centered around the manager, and modern HR systems rely on the manager for approvals, and enable managers to initiate transactions directly in the application. We are starting to explore moving in that direction.</a:t>
            </a:r>
            <a:endParaRPr lang="en-US" sz="1800" b="1" dirty="0"/>
          </a:p>
          <a:p>
            <a:pPr marL="0" indent="0">
              <a:buNone/>
            </a:pPr>
            <a:r>
              <a:rPr lang="en-US" sz="1800" b="1" dirty="0"/>
              <a:t>Less Customization</a:t>
            </a:r>
            <a:endParaRPr lang="en-US" sz="1800" dirty="0"/>
          </a:p>
          <a:p>
            <a:r>
              <a:rPr lang="en-US" sz="1600" dirty="0"/>
              <a:t>In order to be able to adopt new functionality more rapidly, we need to customize less. This is an industry trend as cloud vendors are offering more configuration and deploying changes more rapidly.</a:t>
            </a:r>
          </a:p>
          <a:p>
            <a:pPr marL="0" indent="0">
              <a:buNone/>
            </a:pPr>
            <a:r>
              <a:rPr lang="en-US" sz="1800" b="1" dirty="0"/>
              <a:t>More frequent and more incremental changes</a:t>
            </a:r>
          </a:p>
          <a:p>
            <a:r>
              <a:rPr lang="en-US" sz="1600" dirty="0"/>
              <a:t>Harvard’s and PeopleSoft’s strategy is to introduce enhancements and new functionality more frequently and incrementally. In order to continue to improve our user experience, we need to consider how we now approach change, training and communication.</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D2599DD-B877-44AD-922E-7F6DF9540662}"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4E84C4"/>
              </a:solidFill>
              <a:effectLst/>
              <a:uLnTx/>
              <a:uFillTx/>
              <a:latin typeface="Arial" charset="0"/>
              <a:ea typeface="+mn-ea"/>
              <a:cs typeface="Arial"/>
            </a:endParaRPr>
          </a:p>
        </p:txBody>
      </p:sp>
      <p:sp>
        <p:nvSpPr>
          <p:cNvPr id="5" name="Title 4"/>
          <p:cNvSpPr>
            <a:spLocks noGrp="1"/>
          </p:cNvSpPr>
          <p:nvPr>
            <p:ph type="title"/>
          </p:nvPr>
        </p:nvSpPr>
        <p:spPr>
          <a:xfrm>
            <a:off x="590550" y="317500"/>
            <a:ext cx="8377238" cy="684823"/>
          </a:xfrm>
        </p:spPr>
        <p:txBody>
          <a:bodyPr/>
          <a:lstStyle/>
          <a:p>
            <a:r>
              <a:rPr lang="en-US" dirty="0"/>
              <a:t>Harvard HR Systems – What’s Next?</a:t>
            </a:r>
          </a:p>
        </p:txBody>
      </p:sp>
    </p:spTree>
    <p:extLst>
      <p:ext uri="{BB962C8B-B14F-4D97-AF65-F5344CB8AC3E}">
        <p14:creationId xmlns:p14="http://schemas.microsoft.com/office/powerpoint/2010/main" val="161104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75F716-0474-4BD1-A842-E700C5BCDABA}"/>
              </a:ext>
            </a:extLst>
          </p:cNvPr>
          <p:cNvSpPr/>
          <p:nvPr/>
        </p:nvSpPr>
        <p:spPr>
          <a:xfrm>
            <a:off x="1785668" y="4191000"/>
            <a:ext cx="6952890" cy="195244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D2599DD-B877-44AD-922E-7F6DF9540662}"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4E84C4"/>
              </a:solidFill>
              <a:effectLst/>
              <a:uLnTx/>
              <a:uFillTx/>
              <a:latin typeface="Arial" charset="0"/>
              <a:ea typeface="+mn-ea"/>
              <a:cs typeface="Arial"/>
            </a:endParaRPr>
          </a:p>
        </p:txBody>
      </p:sp>
      <p:sp>
        <p:nvSpPr>
          <p:cNvPr id="5" name="Title 4"/>
          <p:cNvSpPr>
            <a:spLocks noGrp="1"/>
          </p:cNvSpPr>
          <p:nvPr>
            <p:ph type="title"/>
          </p:nvPr>
        </p:nvSpPr>
        <p:spPr>
          <a:xfrm>
            <a:off x="590550" y="317500"/>
            <a:ext cx="8377238" cy="684823"/>
          </a:xfrm>
        </p:spPr>
        <p:txBody>
          <a:bodyPr/>
          <a:lstStyle/>
          <a:p>
            <a:r>
              <a:rPr lang="en-US" dirty="0"/>
              <a:t>HR Systems – Upcoming changes</a:t>
            </a:r>
          </a:p>
        </p:txBody>
      </p:sp>
      <p:sp>
        <p:nvSpPr>
          <p:cNvPr id="6" name="Content Placeholder 5">
            <a:extLst>
              <a:ext uri="{FF2B5EF4-FFF2-40B4-BE49-F238E27FC236}">
                <a16:creationId xmlns:a16="http://schemas.microsoft.com/office/drawing/2014/main" id="{5BD99B5B-494B-4F23-8D84-3C994C39FA79}"/>
              </a:ext>
            </a:extLst>
          </p:cNvPr>
          <p:cNvSpPr>
            <a:spLocks noGrp="1"/>
          </p:cNvSpPr>
          <p:nvPr>
            <p:ph idx="1"/>
          </p:nvPr>
        </p:nvSpPr>
        <p:spPr>
          <a:xfrm>
            <a:off x="457200" y="1002323"/>
            <a:ext cx="8229600" cy="4525963"/>
          </a:xfrm>
        </p:spPr>
        <p:txBody>
          <a:bodyPr/>
          <a:lstStyle/>
          <a:p>
            <a:pPr marL="0" indent="0">
              <a:buNone/>
            </a:pPr>
            <a:r>
              <a:rPr lang="en-US" b="1" dirty="0"/>
              <a:t>PeopleSoft Major Release</a:t>
            </a:r>
          </a:p>
          <a:p>
            <a:r>
              <a:rPr lang="en-US" dirty="0"/>
              <a:t>PeopleSoft Spring Release: May 13</a:t>
            </a:r>
            <a:r>
              <a:rPr lang="en-US" baseline="30000" dirty="0"/>
              <a:t>th</a:t>
            </a:r>
            <a:r>
              <a:rPr lang="en-US" dirty="0"/>
              <a:t>, 2019</a:t>
            </a:r>
            <a:endParaRPr lang="en-US" baseline="30000" dirty="0"/>
          </a:p>
          <a:p>
            <a:pPr marL="1087120" lvl="2" indent="-172720"/>
            <a:r>
              <a:rPr lang="en-US" dirty="0"/>
              <a:t>PeopleSoft will be down Friday, May 10th at 5pm</a:t>
            </a:r>
          </a:p>
          <a:p>
            <a:r>
              <a:rPr lang="en-US" dirty="0"/>
              <a:t>Release Scope </a:t>
            </a:r>
          </a:p>
          <a:p>
            <a:pPr marL="1087120" lvl="2" indent="-172720"/>
            <a:r>
              <a:rPr lang="en-US" dirty="0"/>
              <a:t>Technical Upgrade</a:t>
            </a:r>
          </a:p>
          <a:p>
            <a:pPr marL="1087120" lvl="2" indent="-172720"/>
            <a:r>
              <a:rPr lang="en-US" dirty="0"/>
              <a:t>Changes to support the Position Tracking and Reporting project</a:t>
            </a:r>
          </a:p>
          <a:p>
            <a:pPr marL="1087120" lvl="2" indent="-172720"/>
            <a:r>
              <a:rPr lang="en-US" dirty="0"/>
              <a:t>New PeopleSoft functionality</a:t>
            </a:r>
          </a:p>
          <a:p>
            <a:pPr lvl="3"/>
            <a:r>
              <a:rPr lang="en-US" sz="1400" b="1" dirty="0"/>
              <a:t>Day One onboarding</a:t>
            </a:r>
          </a:p>
          <a:p>
            <a:pPr lvl="3"/>
            <a:endParaRPr lang="en-US" sz="1400" dirty="0"/>
          </a:p>
          <a:p>
            <a:pPr lvl="3"/>
            <a:r>
              <a:rPr lang="en-US" sz="1400" b="1" dirty="0"/>
              <a:t>New Mobile Time and Labor pages:</a:t>
            </a:r>
          </a:p>
          <a:p>
            <a:pPr lvl="4"/>
            <a:r>
              <a:rPr lang="en-US" sz="1400" dirty="0"/>
              <a:t>Timesheet page is </a:t>
            </a:r>
            <a:r>
              <a:rPr lang="en-US" sz="1400" b="1" dirty="0"/>
              <a:t>replaced </a:t>
            </a:r>
            <a:r>
              <a:rPr lang="en-US" sz="1400" dirty="0"/>
              <a:t>by new Mobile Time Entry pages - impacts EMPLOYEES</a:t>
            </a:r>
          </a:p>
          <a:p>
            <a:pPr lvl="4"/>
            <a:r>
              <a:rPr lang="en-US" sz="1400" dirty="0"/>
              <a:t>Time Approvals are being </a:t>
            </a:r>
            <a:r>
              <a:rPr lang="en-US" sz="1400" b="1" dirty="0"/>
              <a:t>added </a:t>
            </a:r>
            <a:r>
              <a:rPr lang="en-US" sz="1400" dirty="0"/>
              <a:t>to the Approvals Tile, existing page remains unchanged – impacts MANAGERS</a:t>
            </a:r>
          </a:p>
          <a:p>
            <a:pPr lvl="4"/>
            <a:r>
              <a:rPr lang="en-US" sz="1400" dirty="0"/>
              <a:t>Harvard Exception page is being replaced by a Mobile Exceptions page – impacts ADMINISTRATORS</a:t>
            </a:r>
          </a:p>
          <a:p>
            <a:pPr lvl="4"/>
            <a:endParaRPr lang="en-US" sz="1400" dirty="0"/>
          </a:p>
          <a:p>
            <a:pPr lvl="3"/>
            <a:r>
              <a:rPr lang="en-US" sz="1400" dirty="0"/>
              <a:t>New Mobile Direct Deposit page – impacts EMPLOYEES</a:t>
            </a:r>
          </a:p>
          <a:p>
            <a:pPr lvl="3"/>
            <a:r>
              <a:rPr lang="en-US" sz="1400" dirty="0"/>
              <a:t>New “look and feel” for administrative pages</a:t>
            </a:r>
          </a:p>
          <a:p>
            <a:pPr lvl="3"/>
            <a:endParaRPr lang="en-US" dirty="0"/>
          </a:p>
          <a:p>
            <a:pPr marL="1087120" lvl="2" indent="-172720"/>
            <a:endParaRPr lang="en-US" sz="1400" dirty="0"/>
          </a:p>
        </p:txBody>
      </p:sp>
    </p:spTree>
    <p:extLst>
      <p:ext uri="{BB962C8B-B14F-4D97-AF65-F5344CB8AC3E}">
        <p14:creationId xmlns:p14="http://schemas.microsoft.com/office/powerpoint/2010/main" val="175449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for Time and Labor pages </a:t>
            </a:r>
            <a:br>
              <a:rPr lang="en-US" dirty="0"/>
            </a:br>
            <a:r>
              <a:rPr lang="en-US" dirty="0"/>
              <a:t>– Employees</a:t>
            </a:r>
          </a:p>
        </p:txBody>
      </p:sp>
      <p:sp>
        <p:nvSpPr>
          <p:cNvPr id="3" name="Content Placeholder 2"/>
          <p:cNvSpPr>
            <a:spLocks noGrp="1"/>
          </p:cNvSpPr>
          <p:nvPr>
            <p:ph idx="1"/>
          </p:nvPr>
        </p:nvSpPr>
        <p:spPr/>
        <p:txBody>
          <a:bodyPr/>
          <a:lstStyle/>
          <a:p>
            <a:pPr marL="0" indent="0">
              <a:buNone/>
            </a:pPr>
            <a:r>
              <a:rPr lang="en-US" b="1" dirty="0"/>
              <a:t> </a:t>
            </a:r>
            <a:endParaRPr lang="en-US" dirty="0"/>
          </a:p>
          <a:p>
            <a:pPr lvl="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6" name="TextBox 5">
            <a:extLst>
              <a:ext uri="{FF2B5EF4-FFF2-40B4-BE49-F238E27FC236}">
                <a16:creationId xmlns:a16="http://schemas.microsoft.com/office/drawing/2014/main" id="{818EB9C4-920B-4A00-A91D-F37576CB5438}"/>
              </a:ext>
            </a:extLst>
          </p:cNvPr>
          <p:cNvSpPr txBox="1"/>
          <p:nvPr/>
        </p:nvSpPr>
        <p:spPr>
          <a:xfrm>
            <a:off x="2743200" y="2057400"/>
            <a:ext cx="324960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Add print screen of tile here</a:t>
            </a:r>
          </a:p>
        </p:txBody>
      </p:sp>
      <p:pic>
        <p:nvPicPr>
          <p:cNvPr id="5" name="Picture 4">
            <a:extLst>
              <a:ext uri="{FF2B5EF4-FFF2-40B4-BE49-F238E27FC236}">
                <a16:creationId xmlns:a16="http://schemas.microsoft.com/office/drawing/2014/main" id="{8D557576-B45A-40A4-AF94-B6C2C93C95A4}"/>
              </a:ext>
            </a:extLst>
          </p:cNvPr>
          <p:cNvPicPr>
            <a:picLocks noChangeAspect="1"/>
          </p:cNvPicPr>
          <p:nvPr/>
        </p:nvPicPr>
        <p:blipFill>
          <a:blip r:embed="rId2"/>
          <a:stretch>
            <a:fillRect/>
          </a:stretch>
        </p:blipFill>
        <p:spPr>
          <a:xfrm>
            <a:off x="0" y="1150507"/>
            <a:ext cx="9144000" cy="4556985"/>
          </a:xfrm>
          <a:prstGeom prst="rect">
            <a:avLst/>
          </a:prstGeom>
        </p:spPr>
      </p:pic>
      <p:sp>
        <p:nvSpPr>
          <p:cNvPr id="7" name="TextBox 6">
            <a:extLst>
              <a:ext uri="{FF2B5EF4-FFF2-40B4-BE49-F238E27FC236}">
                <a16:creationId xmlns:a16="http://schemas.microsoft.com/office/drawing/2014/main" id="{24A37E1C-D82E-4AA9-AD5B-DB2791B8B10E}"/>
              </a:ext>
            </a:extLst>
          </p:cNvPr>
          <p:cNvSpPr txBox="1"/>
          <p:nvPr/>
        </p:nvSpPr>
        <p:spPr>
          <a:xfrm>
            <a:off x="7909148" y="556887"/>
            <a:ext cx="925253" cy="338554"/>
          </a:xfrm>
          <a:prstGeom prst="rect">
            <a:avLst/>
          </a:prstGeom>
          <a:solidFill>
            <a:schemeClr val="accent3">
              <a:lumMod val="65000"/>
            </a:schemeClr>
          </a:solidFill>
          <a:ln>
            <a:solidFill>
              <a:srgbClr val="0070C0"/>
            </a:solidFill>
            <a:prstDash val="solid"/>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charset="0"/>
              </a:rPr>
              <a:t>Current</a:t>
            </a:r>
          </a:p>
        </p:txBody>
      </p:sp>
    </p:spTree>
    <p:extLst>
      <p:ext uri="{BB962C8B-B14F-4D97-AF65-F5344CB8AC3E}">
        <p14:creationId xmlns:p14="http://schemas.microsoft.com/office/powerpoint/2010/main" val="196041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46" y="152400"/>
            <a:ext cx="8305800" cy="914400"/>
          </a:xfrm>
        </p:spPr>
        <p:txBody>
          <a:bodyPr/>
          <a:lstStyle/>
          <a:p>
            <a:r>
              <a:rPr lang="en-US" dirty="0"/>
              <a:t>Enter Time (Fluid) – from laptop</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CC7191-16DC-43F3-A258-11E9D513384A}"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6" name="TextBox 5">
            <a:extLst>
              <a:ext uri="{FF2B5EF4-FFF2-40B4-BE49-F238E27FC236}">
                <a16:creationId xmlns:a16="http://schemas.microsoft.com/office/drawing/2014/main" id="{8E95278F-118E-4F5F-8187-ECCC67CB6C61}"/>
              </a:ext>
            </a:extLst>
          </p:cNvPr>
          <p:cNvSpPr txBox="1"/>
          <p:nvPr/>
        </p:nvSpPr>
        <p:spPr>
          <a:xfrm>
            <a:off x="8279379" y="675518"/>
            <a:ext cx="606256" cy="338554"/>
          </a:xfrm>
          <a:prstGeom prst="rect">
            <a:avLst/>
          </a:prstGeom>
          <a:solidFill>
            <a:srgbClr val="0070C0"/>
          </a:solidFill>
          <a:ln>
            <a:solidFill>
              <a:srgbClr val="0070C0"/>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charset="0"/>
              </a:rPr>
              <a:t>New</a:t>
            </a:r>
          </a:p>
        </p:txBody>
      </p:sp>
      <p:pic>
        <p:nvPicPr>
          <p:cNvPr id="8" name="Picture 7">
            <a:extLst>
              <a:ext uri="{FF2B5EF4-FFF2-40B4-BE49-F238E27FC236}">
                <a16:creationId xmlns:a16="http://schemas.microsoft.com/office/drawing/2014/main" id="{6A0175B7-CB6B-4EF5-A5C6-40EFC870EB5A}"/>
              </a:ext>
            </a:extLst>
          </p:cNvPr>
          <p:cNvPicPr>
            <a:picLocks noChangeAspect="1"/>
          </p:cNvPicPr>
          <p:nvPr/>
        </p:nvPicPr>
        <p:blipFill>
          <a:blip r:embed="rId2"/>
          <a:stretch>
            <a:fillRect/>
          </a:stretch>
        </p:blipFill>
        <p:spPr>
          <a:xfrm>
            <a:off x="625335" y="1094984"/>
            <a:ext cx="8039100" cy="3477016"/>
          </a:xfrm>
          <a:prstGeom prst="rect">
            <a:avLst/>
          </a:prstGeom>
        </p:spPr>
      </p:pic>
    </p:spTree>
    <p:extLst>
      <p:ext uri="{BB962C8B-B14F-4D97-AF65-F5344CB8AC3E}">
        <p14:creationId xmlns:p14="http://schemas.microsoft.com/office/powerpoint/2010/main" val="3437934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168275"/>
            <a:ext cx="8305800" cy="914400"/>
          </a:xfrm>
        </p:spPr>
        <p:txBody>
          <a:bodyPr/>
          <a:lstStyle/>
          <a:p>
            <a:r>
              <a:rPr lang="en-US" dirty="0"/>
              <a:t>Weekly Time Entry (small form) – from a Smartphone</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CC7191-16DC-43F3-A258-11E9D513384A}"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6" name="TextBox 5">
            <a:extLst>
              <a:ext uri="{FF2B5EF4-FFF2-40B4-BE49-F238E27FC236}">
                <a16:creationId xmlns:a16="http://schemas.microsoft.com/office/drawing/2014/main" id="{227B0D69-0150-419C-BB13-B5BBFCC15270}"/>
              </a:ext>
            </a:extLst>
          </p:cNvPr>
          <p:cNvSpPr txBox="1"/>
          <p:nvPr/>
        </p:nvSpPr>
        <p:spPr>
          <a:xfrm>
            <a:off x="8229600" y="524890"/>
            <a:ext cx="606256" cy="338554"/>
          </a:xfrm>
          <a:prstGeom prst="rect">
            <a:avLst/>
          </a:prstGeom>
          <a:solidFill>
            <a:srgbClr val="0070C0"/>
          </a:solidFill>
          <a:ln>
            <a:solidFill>
              <a:srgbClr val="0070C0"/>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charset="0"/>
              </a:rPr>
              <a:t>New</a:t>
            </a:r>
          </a:p>
        </p:txBody>
      </p:sp>
      <p:pic>
        <p:nvPicPr>
          <p:cNvPr id="7" name="Picture 6">
            <a:extLst>
              <a:ext uri="{FF2B5EF4-FFF2-40B4-BE49-F238E27FC236}">
                <a16:creationId xmlns:a16="http://schemas.microsoft.com/office/drawing/2014/main" id="{0FB1BE47-9DC7-427A-AEB2-875E2C7E88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382" b="13665"/>
          <a:stretch/>
        </p:blipFill>
        <p:spPr>
          <a:xfrm>
            <a:off x="2819400" y="889570"/>
            <a:ext cx="3324492" cy="5395631"/>
          </a:xfrm>
          <a:prstGeom prst="rect">
            <a:avLst/>
          </a:prstGeom>
        </p:spPr>
      </p:pic>
    </p:spTree>
    <p:extLst>
      <p:ext uri="{BB962C8B-B14F-4D97-AF65-F5344CB8AC3E}">
        <p14:creationId xmlns:p14="http://schemas.microsoft.com/office/powerpoint/2010/main" val="141229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384"/>
            <a:ext cx="8762999" cy="838201"/>
          </a:xfrm>
        </p:spPr>
        <p:txBody>
          <a:bodyPr>
            <a:noAutofit/>
          </a:bodyPr>
          <a:lstStyle/>
          <a:p>
            <a:pPr lvl="2"/>
            <a:r>
              <a:rPr lang="en-US" dirty="0">
                <a:solidFill>
                  <a:srgbClr val="C00000"/>
                </a:solidFill>
              </a:rPr>
              <a:t>Mobile Time Entry – Key Changes</a:t>
            </a:r>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8" name="Content Placeholder 2">
            <a:extLst>
              <a:ext uri="{FF2B5EF4-FFF2-40B4-BE49-F238E27FC236}">
                <a16:creationId xmlns:a16="http://schemas.microsoft.com/office/drawing/2014/main" id="{C904A200-AD42-4B0E-9506-7F5CC91E8925}"/>
              </a:ext>
            </a:extLst>
          </p:cNvPr>
          <p:cNvSpPr txBox="1">
            <a:spLocks/>
          </p:cNvSpPr>
          <p:nvPr/>
        </p:nvSpPr>
        <p:spPr bwMode="auto">
          <a:xfrm>
            <a:off x="538160" y="1231351"/>
            <a:ext cx="8377239" cy="5137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457200" rtl="0" eaLnBrk="1" fontAlgn="base" hangingPunct="1">
              <a:spcBef>
                <a:spcPct val="20000"/>
              </a:spcBef>
              <a:spcAft>
                <a:spcPts val="600"/>
              </a:spcAft>
              <a:buClr>
                <a:schemeClr val="tx1"/>
              </a:buClr>
              <a:buFont typeface="Arial" charset="0"/>
              <a:buChar char="•"/>
              <a:defRPr sz="20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8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6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a:lstStyle>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Replaces</a:t>
            </a:r>
            <a:r>
              <a:rPr kumimoji="0" lang="en-US" sz="1800" b="0" i="0" u="none" strike="noStrike" kern="1200" cap="none" spc="0" normalizeH="0" baseline="0" noProof="0" dirty="0">
                <a:ln>
                  <a:noFill/>
                </a:ln>
                <a:solidFill>
                  <a:srgbClr val="000000"/>
                </a:solidFill>
                <a:effectLst/>
                <a:uLnTx/>
                <a:uFillTx/>
                <a:latin typeface="Arial"/>
                <a:ea typeface="+mn-ea"/>
                <a:cs typeface="Arial"/>
              </a:rPr>
              <a:t> our current timesheet pages available to employees and managers</a:t>
            </a:r>
          </a:p>
          <a:p>
            <a:pPr marL="685800" marR="0" lvl="1"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Enter Time page will make it easier to report time on laptops and tablets</a:t>
            </a:r>
          </a:p>
          <a:p>
            <a:pPr marL="685800" marR="0" lvl="1"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Weekly Time Entry page specifically for small devices</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Employees will be able to request absences directly from the Time Entry page</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Smaller changes may be noticeable to employees:</a:t>
            </a:r>
          </a:p>
          <a:p>
            <a:pPr marL="742950" marR="0" lvl="1" indent="-285750" algn="l" defTabSz="457200" rtl="0" eaLnBrk="1" fontAlgn="base" latinLnBrk="0" hangingPunct="1">
              <a:lnSpc>
                <a:spcPct val="100000"/>
              </a:lnSpc>
              <a:spcBef>
                <a:spcPct val="2000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Information currently displayed in different tabs will now be icons</a:t>
            </a:r>
          </a:p>
          <a:p>
            <a:pPr marL="742950" marR="0" lvl="1" indent="-285750" algn="l" defTabSz="457200" rtl="0" eaLnBrk="1" fontAlgn="base" latinLnBrk="0" hangingPunct="1">
              <a:lnSpc>
                <a:spcPct val="100000"/>
              </a:lnSpc>
              <a:spcBef>
                <a:spcPct val="2000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 Time is no longer a tab but is accessible on another page</a:t>
            </a:r>
          </a:p>
          <a:p>
            <a:pPr marL="742950" marR="0" lvl="1" indent="-285750" algn="l" defTabSz="457200" rtl="0" eaLnBrk="1" fontAlgn="base" latinLnBrk="0" hangingPunct="1">
              <a:lnSpc>
                <a:spcPct val="100000"/>
              </a:lnSpc>
              <a:spcBef>
                <a:spcPct val="2000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are by day, not by day and week</a:t>
            </a:r>
          </a:p>
          <a:p>
            <a:pPr marL="742950" marR="0" lvl="1" indent="-285750" algn="l" defTabSz="457200" rtl="0" eaLnBrk="1" fontAlgn="base" latinLnBrk="0" hangingPunct="1">
              <a:lnSpc>
                <a:spcPct val="100000"/>
              </a:lnSpc>
              <a:spcBef>
                <a:spcPct val="2000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restrictions to enter time in .25 increments</a:t>
            </a:r>
          </a:p>
          <a:p>
            <a:pPr marL="742950" marR="0" lvl="1" indent="-285750" algn="l" defTabSz="457200" rtl="0" eaLnBrk="1" fontAlgn="base" latinLnBrk="0" hangingPunct="1">
              <a:lnSpc>
                <a:spcPct val="100000"/>
              </a:lnSpc>
              <a:spcBef>
                <a:spcPct val="2000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validation on the number of hours reported but manager will see a flag</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1239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for Time and Labor pages </a:t>
            </a:r>
            <a:br>
              <a:rPr lang="en-US" dirty="0"/>
            </a:br>
            <a:r>
              <a:rPr lang="en-US" dirty="0"/>
              <a:t>– Managers and Administrators</a:t>
            </a:r>
          </a:p>
        </p:txBody>
      </p:sp>
      <p:sp>
        <p:nvSpPr>
          <p:cNvPr id="3" name="Content Placeholder 2"/>
          <p:cNvSpPr>
            <a:spLocks noGrp="1"/>
          </p:cNvSpPr>
          <p:nvPr>
            <p:ph idx="1"/>
          </p:nvPr>
        </p:nvSpPr>
        <p:spPr/>
        <p:txBody>
          <a:bodyPr/>
          <a:lstStyle/>
          <a:p>
            <a:pPr marL="0" indent="0">
              <a:buNone/>
            </a:pPr>
            <a:r>
              <a:rPr lang="en-US" b="1" dirty="0"/>
              <a:t> </a:t>
            </a:r>
            <a:endParaRPr lang="en-US" dirty="0"/>
          </a:p>
          <a:p>
            <a:pPr lvl="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pic>
        <p:nvPicPr>
          <p:cNvPr id="5" name="Picture 4">
            <a:extLst>
              <a:ext uri="{FF2B5EF4-FFF2-40B4-BE49-F238E27FC236}">
                <a16:creationId xmlns:a16="http://schemas.microsoft.com/office/drawing/2014/main" id="{13FA90C2-A493-4815-8334-5A832ACA554E}"/>
              </a:ext>
            </a:extLst>
          </p:cNvPr>
          <p:cNvPicPr>
            <a:picLocks noChangeAspect="1"/>
          </p:cNvPicPr>
          <p:nvPr/>
        </p:nvPicPr>
        <p:blipFill>
          <a:blip r:embed="rId2"/>
          <a:stretch>
            <a:fillRect/>
          </a:stretch>
        </p:blipFill>
        <p:spPr>
          <a:xfrm>
            <a:off x="0" y="978308"/>
            <a:ext cx="9144000" cy="5711417"/>
          </a:xfrm>
          <a:prstGeom prst="rect">
            <a:avLst/>
          </a:prstGeom>
        </p:spPr>
      </p:pic>
    </p:spTree>
    <p:extLst>
      <p:ext uri="{BB962C8B-B14F-4D97-AF65-F5344CB8AC3E}">
        <p14:creationId xmlns:p14="http://schemas.microsoft.com/office/powerpoint/2010/main" val="197938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2861"/>
            <a:ext cx="8762999" cy="777875"/>
          </a:xfrm>
        </p:spPr>
        <p:txBody>
          <a:bodyPr>
            <a:noAutofit/>
          </a:bodyPr>
          <a:lstStyle/>
          <a:p>
            <a:pPr lvl="2"/>
            <a:r>
              <a:rPr lang="en-US" dirty="0">
                <a:solidFill>
                  <a:srgbClr val="C00000"/>
                </a:solidFill>
              </a:rPr>
              <a:t>Mobile Time Approval</a:t>
            </a:r>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pic>
        <p:nvPicPr>
          <p:cNvPr id="7" name="Picture 6">
            <a:extLst>
              <a:ext uri="{FF2B5EF4-FFF2-40B4-BE49-F238E27FC236}">
                <a16:creationId xmlns:a16="http://schemas.microsoft.com/office/drawing/2014/main" id="{5CC6E60F-A9A8-4F7F-83B8-70C515404B93}"/>
              </a:ext>
            </a:extLst>
          </p:cNvPr>
          <p:cNvPicPr>
            <a:picLocks noChangeAspect="1"/>
          </p:cNvPicPr>
          <p:nvPr/>
        </p:nvPicPr>
        <p:blipFill>
          <a:blip r:embed="rId3"/>
          <a:stretch>
            <a:fillRect/>
          </a:stretch>
        </p:blipFill>
        <p:spPr>
          <a:xfrm>
            <a:off x="192882" y="1272332"/>
            <a:ext cx="8686800" cy="3455629"/>
          </a:xfrm>
          <a:prstGeom prst="rect">
            <a:avLst/>
          </a:prstGeom>
        </p:spPr>
      </p:pic>
      <p:sp>
        <p:nvSpPr>
          <p:cNvPr id="8" name="Content Placeholder 2">
            <a:extLst>
              <a:ext uri="{FF2B5EF4-FFF2-40B4-BE49-F238E27FC236}">
                <a16:creationId xmlns:a16="http://schemas.microsoft.com/office/drawing/2014/main" id="{C904A200-AD42-4B0E-9506-7F5CC91E8925}"/>
              </a:ext>
            </a:extLst>
          </p:cNvPr>
          <p:cNvSpPr txBox="1">
            <a:spLocks/>
          </p:cNvSpPr>
          <p:nvPr/>
        </p:nvSpPr>
        <p:spPr bwMode="auto">
          <a:xfrm>
            <a:off x="573879" y="-496463"/>
            <a:ext cx="8377239" cy="5137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457200" rtl="0" eaLnBrk="1" fontAlgn="base" hangingPunct="1">
              <a:spcBef>
                <a:spcPct val="20000"/>
              </a:spcBef>
              <a:spcAft>
                <a:spcPts val="600"/>
              </a:spcAft>
              <a:buClr>
                <a:schemeClr val="tx1"/>
              </a:buClr>
              <a:buFont typeface="Arial" charset="0"/>
              <a:buChar char="•"/>
              <a:defRPr sz="20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8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6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a:lstStyle>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9" name="Arrow: Right 8">
            <a:extLst>
              <a:ext uri="{FF2B5EF4-FFF2-40B4-BE49-F238E27FC236}">
                <a16:creationId xmlns:a16="http://schemas.microsoft.com/office/drawing/2014/main" id="{3A90B905-1BAC-4309-ACFA-26EA1DBBDF67}"/>
              </a:ext>
            </a:extLst>
          </p:cNvPr>
          <p:cNvSpPr/>
          <p:nvPr/>
        </p:nvSpPr>
        <p:spPr>
          <a:xfrm>
            <a:off x="1239976" y="1894847"/>
            <a:ext cx="914401" cy="355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68698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14350" y="3429000"/>
            <a:ext cx="7791450" cy="31242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ounded Rectangle 4"/>
          <p:cNvSpPr/>
          <p:nvPr/>
        </p:nvSpPr>
        <p:spPr bwMode="auto">
          <a:xfrm>
            <a:off x="514350" y="3429000"/>
            <a:ext cx="7715250" cy="2819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ounded Rectangle 5"/>
          <p:cNvSpPr/>
          <p:nvPr/>
        </p:nvSpPr>
        <p:spPr bwMode="auto">
          <a:xfrm>
            <a:off x="514350" y="3276600"/>
            <a:ext cx="7791450" cy="3276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Content Placeholder 8">
            <a:extLst>
              <a:ext uri="{FF2B5EF4-FFF2-40B4-BE49-F238E27FC236}">
                <a16:creationId xmlns:a16="http://schemas.microsoft.com/office/drawing/2014/main" id="{ED53C797-665E-438A-9CF5-EA32DD204178}"/>
              </a:ext>
            </a:extLst>
          </p:cNvPr>
          <p:cNvSpPr>
            <a:spLocks noGrp="1"/>
          </p:cNvSpPr>
          <p:nvPr>
            <p:ph idx="1"/>
          </p:nvPr>
        </p:nvSpPr>
        <p:spPr>
          <a:xfrm>
            <a:off x="489966" y="1430274"/>
            <a:ext cx="8423275" cy="4829175"/>
          </a:xfrm>
        </p:spPr>
        <p:txBody>
          <a:bodyPr/>
          <a:lstStyle/>
          <a:p>
            <a:r>
              <a:rPr lang="en-US" dirty="0"/>
              <a:t>University-wide recognition program</a:t>
            </a:r>
          </a:p>
          <a:p>
            <a:endParaRPr lang="en-US" sz="800" dirty="0"/>
          </a:p>
          <a:p>
            <a:r>
              <a:rPr lang="en-US" dirty="0"/>
              <a:t>Celebrates the accomplishments of Harvard staff whose work supports the mission of the university at the highest levels of contribution, impact and excellence</a:t>
            </a:r>
          </a:p>
          <a:p>
            <a:endParaRPr lang="en-US" sz="800" dirty="0"/>
          </a:p>
          <a:p>
            <a:r>
              <a:rPr lang="en-US" dirty="0"/>
              <a:t>Honorees will be announced in mid-April (nomination window was Feb. 19 to March 8)</a:t>
            </a:r>
          </a:p>
          <a:p>
            <a:endParaRPr lang="en-US" sz="800" dirty="0"/>
          </a:p>
          <a:p>
            <a:r>
              <a:rPr lang="en-US" dirty="0"/>
              <a:t>Awards ceremony with President Lawrence S. Bacow will be held on June 13 at 3:30 p.m. in Memorial Hall</a:t>
            </a:r>
          </a:p>
          <a:p>
            <a:endParaRPr lang="en-US" sz="800" dirty="0"/>
          </a:p>
          <a:p>
            <a:r>
              <a:rPr lang="en-US" dirty="0"/>
              <a:t>We welcome you to attend and celebrate Harvard Heroes, especially those FAS recipients</a:t>
            </a:r>
          </a:p>
          <a:p>
            <a:pPr marL="0" indent="0">
              <a:buNone/>
            </a:pPr>
            <a:endParaRPr lang="en-US" dirty="0"/>
          </a:p>
        </p:txBody>
      </p:sp>
      <p:pic>
        <p:nvPicPr>
          <p:cNvPr id="7" name="Picture 6">
            <a:extLst>
              <a:ext uri="{FF2B5EF4-FFF2-40B4-BE49-F238E27FC236}">
                <a16:creationId xmlns:a16="http://schemas.microsoft.com/office/drawing/2014/main" id="{E24A9F0E-6A93-42DB-B24E-104AAE0DA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81" y="60783"/>
            <a:ext cx="2233919" cy="1206042"/>
          </a:xfrm>
          <a:prstGeom prst="rect">
            <a:avLst/>
          </a:prstGeom>
        </p:spPr>
      </p:pic>
    </p:spTree>
    <p:extLst>
      <p:ext uri="{BB962C8B-B14F-4D97-AF65-F5344CB8AC3E}">
        <p14:creationId xmlns:p14="http://schemas.microsoft.com/office/powerpoint/2010/main" val="2526230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20" y="132861"/>
            <a:ext cx="9015079" cy="1143000"/>
          </a:xfrm>
        </p:spPr>
        <p:txBody>
          <a:bodyPr>
            <a:noAutofit/>
          </a:bodyPr>
          <a:lstStyle/>
          <a:p>
            <a:pPr lvl="2"/>
            <a:r>
              <a:rPr lang="en-US" dirty="0"/>
              <a:t>Mobile Time Approval</a:t>
            </a:r>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10" name="TextBox 9">
            <a:extLst>
              <a:ext uri="{FF2B5EF4-FFF2-40B4-BE49-F238E27FC236}">
                <a16:creationId xmlns:a16="http://schemas.microsoft.com/office/drawing/2014/main" id="{C3559E6F-F428-4500-AD3C-0CD388248650}"/>
              </a:ext>
            </a:extLst>
          </p:cNvPr>
          <p:cNvSpPr txBox="1"/>
          <p:nvPr/>
        </p:nvSpPr>
        <p:spPr>
          <a:xfrm>
            <a:off x="8290303" y="880646"/>
            <a:ext cx="606256" cy="338554"/>
          </a:xfrm>
          <a:prstGeom prst="rect">
            <a:avLst/>
          </a:prstGeom>
          <a:solidFill>
            <a:srgbClr val="0070C0"/>
          </a:solidFill>
          <a:ln>
            <a:solidFill>
              <a:srgbClr val="0070C0"/>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charset="0"/>
              </a:rPr>
              <a:t>New</a:t>
            </a:r>
          </a:p>
        </p:txBody>
      </p:sp>
      <p:pic>
        <p:nvPicPr>
          <p:cNvPr id="1027" name="Picture 2" descr="image002">
            <a:extLst>
              <a:ext uri="{FF2B5EF4-FFF2-40B4-BE49-F238E27FC236}">
                <a16:creationId xmlns:a16="http://schemas.microsoft.com/office/drawing/2014/main" id="{6EFBB39A-78E4-4673-A3D0-B88DF1DA7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55" y="924240"/>
            <a:ext cx="7143750" cy="3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itm717\AppData\Local\Temp\SNAGHTML1fe548.PNG">
            <a:extLst>
              <a:ext uri="{FF2B5EF4-FFF2-40B4-BE49-F238E27FC236}">
                <a16:creationId xmlns:a16="http://schemas.microsoft.com/office/drawing/2014/main" id="{34F9769B-031A-4DEE-84A0-05C311892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444019"/>
            <a:ext cx="5257800" cy="2281119"/>
          </a:xfrm>
          <a:prstGeom prst="rect">
            <a:avLst/>
          </a:prstGeom>
          <a:noFill/>
          <a:ln w="3175">
            <a:solidFill>
              <a:srgbClr val="0070C0"/>
            </a:solidFill>
          </a:ln>
          <a:extLst>
            <a:ext uri="{909E8E84-426E-40DD-AFC4-6F175D3DCCD1}">
              <a14:hiddenFill xmlns:a14="http://schemas.microsoft.com/office/drawing/2010/main">
                <a:solidFill>
                  <a:srgbClr val="FFFFFF"/>
                </a:solidFill>
              </a14:hiddenFill>
            </a:ext>
          </a:extLst>
        </p:spPr>
      </p:pic>
      <p:sp>
        <p:nvSpPr>
          <p:cNvPr id="5" name="Arrow: Curved Down 4">
            <a:extLst>
              <a:ext uri="{FF2B5EF4-FFF2-40B4-BE49-F238E27FC236}">
                <a16:creationId xmlns:a16="http://schemas.microsoft.com/office/drawing/2014/main" id="{961DF97B-53EB-4761-967D-12476010C3FA}"/>
              </a:ext>
            </a:extLst>
          </p:cNvPr>
          <p:cNvSpPr/>
          <p:nvPr/>
        </p:nvSpPr>
        <p:spPr>
          <a:xfrm rot="4635184">
            <a:off x="6923503" y="3653733"/>
            <a:ext cx="2438400" cy="8367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3006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2861"/>
            <a:ext cx="8762999" cy="777875"/>
          </a:xfrm>
        </p:spPr>
        <p:txBody>
          <a:bodyPr>
            <a:noAutofit/>
          </a:bodyPr>
          <a:lstStyle/>
          <a:p>
            <a:pPr lvl="2"/>
            <a:r>
              <a:rPr lang="en-US" dirty="0">
                <a:solidFill>
                  <a:srgbClr val="C00000"/>
                </a:solidFill>
              </a:rPr>
              <a:t>Mobile Time Approval – Key Changes</a:t>
            </a:r>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8" name="Content Placeholder 2">
            <a:extLst>
              <a:ext uri="{FF2B5EF4-FFF2-40B4-BE49-F238E27FC236}">
                <a16:creationId xmlns:a16="http://schemas.microsoft.com/office/drawing/2014/main" id="{C904A200-AD42-4B0E-9506-7F5CC91E8925}"/>
              </a:ext>
            </a:extLst>
          </p:cNvPr>
          <p:cNvSpPr txBox="1">
            <a:spLocks/>
          </p:cNvSpPr>
          <p:nvPr/>
        </p:nvSpPr>
        <p:spPr bwMode="auto">
          <a:xfrm>
            <a:off x="538160" y="1231351"/>
            <a:ext cx="8377239" cy="5137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457200" rtl="0" eaLnBrk="1" fontAlgn="base" hangingPunct="1">
              <a:spcBef>
                <a:spcPct val="20000"/>
              </a:spcBef>
              <a:spcAft>
                <a:spcPts val="600"/>
              </a:spcAft>
              <a:buClr>
                <a:schemeClr val="tx1"/>
              </a:buClr>
              <a:buFont typeface="Arial" charset="0"/>
              <a:buChar char="•"/>
              <a:defRPr sz="20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8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6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a:lstStyle>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Time Approvals will be on the same “Approvals Tile” as Absence Approvals</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Easier to use, with same access to details as before</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Ability to select multiple rows and approve with a single click</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Important: we are keeping the Approved Reported Page for now (primarily for admins)</a:t>
            </a:r>
          </a:p>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0152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2861"/>
            <a:ext cx="8762999" cy="777875"/>
          </a:xfrm>
        </p:spPr>
        <p:txBody>
          <a:bodyPr>
            <a:noAutofit/>
          </a:bodyPr>
          <a:lstStyle/>
          <a:p>
            <a:pPr lvl="2"/>
            <a:r>
              <a:rPr lang="en-US" dirty="0">
                <a:solidFill>
                  <a:srgbClr val="C00000"/>
                </a:solidFill>
                <a:latin typeface="Arial"/>
                <a:cs typeface="Arial"/>
              </a:rPr>
              <a:t>Communication Plan</a:t>
            </a:r>
            <a:endParaRPr lang="en-US" dirty="0"/>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8" name="Content Placeholder 2">
            <a:extLst>
              <a:ext uri="{FF2B5EF4-FFF2-40B4-BE49-F238E27FC236}">
                <a16:creationId xmlns:a16="http://schemas.microsoft.com/office/drawing/2014/main" id="{C904A200-AD42-4B0E-9506-7F5CC91E8925}"/>
              </a:ext>
            </a:extLst>
          </p:cNvPr>
          <p:cNvSpPr txBox="1">
            <a:spLocks/>
          </p:cNvSpPr>
          <p:nvPr/>
        </p:nvSpPr>
        <p:spPr bwMode="auto">
          <a:xfrm>
            <a:off x="380009" y="1112837"/>
            <a:ext cx="8578522" cy="5137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457200" rtl="0" eaLnBrk="1" fontAlgn="base" hangingPunct="1">
              <a:spcBef>
                <a:spcPct val="20000"/>
              </a:spcBef>
              <a:spcAft>
                <a:spcPts val="600"/>
              </a:spcAft>
              <a:buClr>
                <a:schemeClr val="tx1"/>
              </a:buClr>
              <a:buFont typeface="Arial" charset="0"/>
              <a:buChar char="•"/>
              <a:defRPr sz="20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8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6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a:lstStyle>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r>
              <a:rPr kumimoji="0" lang="en-US" sz="1800" b="0" i="0" u="sng" strike="noStrike" kern="0" cap="none" spc="0" normalizeH="0" baseline="0" noProof="0" dirty="0">
                <a:ln>
                  <a:noFill/>
                </a:ln>
                <a:solidFill>
                  <a:srgbClr val="000000"/>
                </a:solidFill>
                <a:effectLst/>
                <a:uLnTx/>
                <a:uFillTx/>
                <a:latin typeface="Arial"/>
                <a:ea typeface="+mn-ea"/>
                <a:cs typeface="Arial"/>
              </a:rPr>
              <a:t>Time and Labor Changes</a:t>
            </a:r>
            <a:endParaRPr kumimoji="0" lang="en-US" sz="2000" b="1" i="0" u="sng"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Working closely with all our user groups from all schools</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Conducted User Acceptance Testing with 40-45 people from across the University</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We will include an announcement in the eNews</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We are working with CWD on a training video for the new Time Entry pages</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We will notify via email all time reporters about the new page</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r>
              <a:rPr kumimoji="0" lang="en-US" sz="1800" b="0" i="0" u="sng" strike="noStrike" kern="0" cap="none" spc="0" normalizeH="0" baseline="0" noProof="0" dirty="0">
                <a:ln>
                  <a:noFill/>
                </a:ln>
                <a:solidFill>
                  <a:srgbClr val="000000"/>
                </a:solidFill>
                <a:effectLst/>
                <a:uLnTx/>
                <a:uFillTx/>
                <a:latin typeface="Arial"/>
                <a:ea typeface="+mn-ea"/>
                <a:cs typeface="Arial"/>
              </a:rPr>
              <a:t>Other Changes</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Day One Onboarding - communication handled by CWD and the Advisory Group</a:t>
            </a: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New Direct Deposit Page – no communication, the new page is easier to use </a:t>
            </a:r>
          </a:p>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2903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645326"/>
            <a:ext cx="8762999" cy="777875"/>
          </a:xfrm>
        </p:spPr>
        <p:txBody>
          <a:bodyPr>
            <a:noAutofit/>
          </a:bodyPr>
          <a:lstStyle/>
          <a:p>
            <a:pPr lvl="2"/>
            <a:r>
              <a:rPr lang="en-US" dirty="0">
                <a:solidFill>
                  <a:srgbClr val="C00000"/>
                </a:solidFill>
                <a:latin typeface="Arial"/>
                <a:cs typeface="Arial"/>
              </a:rPr>
              <a:t>Feedback? Questions?</a:t>
            </a:r>
            <a:endParaRPr lang="en-US" dirty="0"/>
          </a:p>
        </p:txBody>
      </p:sp>
      <p:sp>
        <p:nvSpPr>
          <p:cNvPr id="4" name="Content Placeholder 3"/>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sp>
        <p:nvSpPr>
          <p:cNvPr id="8" name="Content Placeholder 2">
            <a:extLst>
              <a:ext uri="{FF2B5EF4-FFF2-40B4-BE49-F238E27FC236}">
                <a16:creationId xmlns:a16="http://schemas.microsoft.com/office/drawing/2014/main" id="{C904A200-AD42-4B0E-9506-7F5CC91E8925}"/>
              </a:ext>
            </a:extLst>
          </p:cNvPr>
          <p:cNvSpPr txBox="1">
            <a:spLocks/>
          </p:cNvSpPr>
          <p:nvPr/>
        </p:nvSpPr>
        <p:spPr bwMode="auto">
          <a:xfrm>
            <a:off x="538160" y="1231351"/>
            <a:ext cx="8377239" cy="5137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457200" rtl="0" eaLnBrk="1" fontAlgn="base" hangingPunct="1">
              <a:spcBef>
                <a:spcPct val="20000"/>
              </a:spcBef>
              <a:spcAft>
                <a:spcPts val="600"/>
              </a:spcAft>
              <a:buClr>
                <a:schemeClr val="tx1"/>
              </a:buClr>
              <a:buFont typeface="Arial" charset="0"/>
              <a:buChar char="•"/>
              <a:defRPr sz="2000">
                <a:solidFill>
                  <a:schemeClr val="tx1"/>
                </a:solidFill>
                <a:latin typeface="+mn-lt"/>
                <a:ea typeface="+mn-ea"/>
                <a:cs typeface="+mn-cs"/>
              </a:defRPr>
            </a:lvl1pPr>
            <a:lvl2pPr marL="685800" indent="-228600" algn="l" defTabSz="457200" rtl="0" eaLnBrk="1" fontAlgn="base" hangingPunct="1">
              <a:spcBef>
                <a:spcPct val="20000"/>
              </a:spcBef>
              <a:spcAft>
                <a:spcPts val="600"/>
              </a:spcAft>
              <a:buClr>
                <a:schemeClr val="tx1"/>
              </a:buClr>
              <a:buFont typeface="Arial" charset="0"/>
              <a:buChar char="–"/>
              <a:defRPr sz="1800">
                <a:solidFill>
                  <a:schemeClr val="tx1"/>
                </a:solidFill>
                <a:latin typeface="+mn-lt"/>
                <a:cs typeface="+mn-cs"/>
              </a:defRPr>
            </a:lvl2pPr>
            <a:lvl3pPr marL="1087438" indent="-173038" algn="l" defTabSz="457200" rtl="0" eaLnBrk="1" fontAlgn="base" hangingPunct="1">
              <a:spcBef>
                <a:spcPct val="20000"/>
              </a:spcBef>
              <a:spcAft>
                <a:spcPts val="600"/>
              </a:spcAft>
              <a:buClr>
                <a:schemeClr val="tx1"/>
              </a:buClr>
              <a:buFont typeface="Arial" charset="0"/>
              <a:buChar char="•"/>
              <a:defRPr sz="1600">
                <a:solidFill>
                  <a:schemeClr val="tx1"/>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595959"/>
                </a:solidFill>
                <a:latin typeface="+mn-lt"/>
                <a:cs typeface="+mn-cs"/>
              </a:defRPr>
            </a:lvl9pPr>
          </a:lstStyle>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br>
              <a:rPr kumimoji="0" lang="en-US" sz="2000" b="1" i="0" u="none" strike="noStrike" kern="1200" cap="none" spc="0" normalizeH="0" baseline="0" noProof="0" dirty="0">
                <a:ln>
                  <a:noFill/>
                </a:ln>
                <a:solidFill>
                  <a:srgbClr val="000000"/>
                </a:solidFill>
                <a:effectLst/>
                <a:uLnTx/>
                <a:uFillTx/>
                <a:latin typeface="Arial"/>
                <a:ea typeface="+mn-ea"/>
                <a:cs typeface="Arial"/>
              </a:rPr>
            </a:br>
            <a:endParaRPr kumimoji="0" lang="en-US" sz="18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base" latinLnBrk="0" hangingPunct="1">
              <a:lnSpc>
                <a:spcPct val="100000"/>
              </a:lnSpc>
              <a:spcBef>
                <a:spcPct val="20000"/>
              </a:spcBef>
              <a:spcAft>
                <a:spcPts val="600"/>
              </a:spcAft>
              <a:buClr>
                <a:srgbClr val="000000"/>
              </a:buClr>
              <a:buSzTx/>
              <a:buFont typeface="Arial" charset="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Arial"/>
            </a:endParaRPr>
          </a:p>
          <a:p>
            <a:pPr marL="228600" marR="0" lvl="0" indent="-228600" algn="l" defTabSz="457200" rtl="0" eaLnBrk="1" fontAlgn="base" latinLnBrk="0" hangingPunct="1">
              <a:lnSpc>
                <a:spcPct val="100000"/>
              </a:lnSpc>
              <a:spcBef>
                <a:spcPct val="20000"/>
              </a:spcBef>
              <a:spcAft>
                <a:spcPts val="600"/>
              </a:spcAft>
              <a:buClr>
                <a:srgbClr val="000000"/>
              </a:buClr>
              <a:buSzTx/>
              <a:buFont typeface="Arial"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8854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Changes for Time and Labor pages– Summary</a:t>
            </a:r>
          </a:p>
        </p:txBody>
      </p:sp>
      <p:sp>
        <p:nvSpPr>
          <p:cNvPr id="3" name="Content Placeholder 2"/>
          <p:cNvSpPr>
            <a:spLocks noGrp="1"/>
          </p:cNvSpPr>
          <p:nvPr>
            <p:ph idx="1"/>
          </p:nvPr>
        </p:nvSpPr>
        <p:spPr/>
        <p:txBody>
          <a:bodyPr/>
          <a:lstStyle/>
          <a:p>
            <a:pPr marL="0" indent="0">
              <a:buNone/>
            </a:pPr>
            <a:r>
              <a:rPr lang="en-US" b="1" dirty="0"/>
              <a:t> </a:t>
            </a:r>
            <a:endParaRPr lang="en-US" dirty="0"/>
          </a:p>
          <a:p>
            <a:pPr lvl="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7DC2BC-9C26-42ED-9786-2E2FE499DF6C}" type="slidenum">
              <a:rPr kumimoji="0" lang="en-US" sz="800" b="0" i="0" u="none" strike="noStrike" kern="1200" cap="none" spc="0" normalizeH="0" baseline="0" noProof="0" smtClean="0">
                <a:ln>
                  <a:noFill/>
                </a:ln>
                <a:solidFill>
                  <a:srgbClr val="B2B2B2"/>
                </a:solidFill>
                <a:effectLst/>
                <a:uLnTx/>
                <a:uFillTx/>
                <a:latin typeface="Arial" charset="0"/>
                <a:ea typeface="+mn-ea"/>
                <a:cs typeface="Arial"/>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B2B2B2"/>
              </a:solidFill>
              <a:effectLst/>
              <a:uLnTx/>
              <a:uFillTx/>
              <a:latin typeface="Arial" charset="0"/>
              <a:ea typeface="+mn-ea"/>
              <a:cs typeface="Arial"/>
            </a:endParaRPr>
          </a:p>
        </p:txBody>
      </p:sp>
      <p:graphicFrame>
        <p:nvGraphicFramePr>
          <p:cNvPr id="5" name="Table 4">
            <a:extLst>
              <a:ext uri="{FF2B5EF4-FFF2-40B4-BE49-F238E27FC236}">
                <a16:creationId xmlns:a16="http://schemas.microsoft.com/office/drawing/2014/main" id="{6B051766-7527-4D56-85D8-0C8B87F8B519}"/>
              </a:ext>
            </a:extLst>
          </p:cNvPr>
          <p:cNvGraphicFramePr>
            <a:graphicFrameLocks noGrp="1"/>
          </p:cNvGraphicFramePr>
          <p:nvPr/>
        </p:nvGraphicFramePr>
        <p:xfrm>
          <a:off x="609600" y="1273526"/>
          <a:ext cx="8077199" cy="5010997"/>
        </p:xfrm>
        <a:graphic>
          <a:graphicData uri="http://schemas.openxmlformats.org/drawingml/2006/table">
            <a:tbl>
              <a:tblPr firstRow="1" firstCol="1" bandRow="1">
                <a:tableStyleId>{69CF1AB2-1976-4502-BF36-3FF5EA218861}</a:tableStyleId>
              </a:tblPr>
              <a:tblGrid>
                <a:gridCol w="1318298">
                  <a:extLst>
                    <a:ext uri="{9D8B030D-6E8A-4147-A177-3AD203B41FA5}">
                      <a16:colId xmlns:a16="http://schemas.microsoft.com/office/drawing/2014/main" val="93504806"/>
                    </a:ext>
                  </a:extLst>
                </a:gridCol>
                <a:gridCol w="1392773">
                  <a:extLst>
                    <a:ext uri="{9D8B030D-6E8A-4147-A177-3AD203B41FA5}">
                      <a16:colId xmlns:a16="http://schemas.microsoft.com/office/drawing/2014/main" val="204347466"/>
                    </a:ext>
                  </a:extLst>
                </a:gridCol>
                <a:gridCol w="2683064">
                  <a:extLst>
                    <a:ext uri="{9D8B030D-6E8A-4147-A177-3AD203B41FA5}">
                      <a16:colId xmlns:a16="http://schemas.microsoft.com/office/drawing/2014/main" val="3776612230"/>
                    </a:ext>
                  </a:extLst>
                </a:gridCol>
                <a:gridCol w="2683064">
                  <a:extLst>
                    <a:ext uri="{9D8B030D-6E8A-4147-A177-3AD203B41FA5}">
                      <a16:colId xmlns:a16="http://schemas.microsoft.com/office/drawing/2014/main" val="2861886554"/>
                    </a:ext>
                  </a:extLst>
                </a:gridCol>
              </a:tblGrid>
              <a:tr h="653102">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Current Time &amp; Labor Page Name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New Time &amp; Labor Page Name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Page changing? How?</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Who’s Impacted</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744179039"/>
                  </a:ext>
                </a:extLst>
              </a:tr>
              <a:tr h="860003">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Timesheet</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Enter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Yes, the Timesheet page will be replaced by the Enter Time and Weekly Time Entry.  If the employee is on a mobile device they will automatically be transferred to the Weekly Time Entry page.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Time Reporters (all hourly employees) and Managers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2531730998"/>
                  </a:ext>
                </a:extLst>
              </a:tr>
              <a:tr h="860003">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Timesheet</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Weekly Time Entry</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Yes, the Timesheet page will be replaced by the Enter Time and Weekly Time Entry.  If the employee is on a mobile device they will automatically be transferred to the Weekly Time Entry page.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Time Reporters (all hourly employees) and Managers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4684786"/>
                  </a:ext>
                </a:extLst>
              </a:tr>
              <a:tr h="424563">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N/A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Approvals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Fluid Approvals tile will now include the ability to approve Reported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All Time Approvers (Managers and Time Administrators). </a:t>
                      </a:r>
                    </a:p>
                  </a:txBody>
                  <a:tcPr marL="0" marR="0" marT="0" marB="0"/>
                </a:tc>
                <a:extLst>
                  <a:ext uri="{0D108BD9-81ED-4DB2-BD59-A6C34878D82A}">
                    <a16:rowId xmlns:a16="http://schemas.microsoft.com/office/drawing/2014/main" val="1106938183"/>
                  </a:ext>
                </a:extLst>
              </a:tr>
              <a:tr h="435383">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Approve Reported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Approve Reported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No changes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Department Administrators and Time Administrators.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3853720418"/>
                  </a:ext>
                </a:extLst>
              </a:tr>
              <a:tr h="424563">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Adjust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Adjust Time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No changes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Department Administrators and Time Administrators.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4092553627"/>
                  </a:ext>
                </a:extLst>
              </a:tr>
              <a:tr h="1077722">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Harvard Exceptions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Manage Exceptions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Yes, the classic Harvard Exceptions page will be replaced by the fluid Manage Exceptions page.  No filters we be applied: all Exceptions will be displayed.</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Department Administrators and Time Administrators.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2443314152"/>
                  </a:ext>
                </a:extLst>
              </a:tr>
              <a:tr h="217664">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All other pages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18484" marR="18484" marT="4864"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 No changes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2072721891"/>
                  </a:ext>
                </a:extLst>
              </a:tr>
            </a:tbl>
          </a:graphicData>
        </a:graphic>
      </p:graphicFrame>
    </p:spTree>
    <p:extLst>
      <p:ext uri="{BB962C8B-B14F-4D97-AF65-F5344CB8AC3E}">
        <p14:creationId xmlns:p14="http://schemas.microsoft.com/office/powerpoint/2010/main" val="33876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a:extLst>
            <a:ext uri="{FAA26D3D-D897-4be2-8F04-BA451C77F1D7}">
              <ma14:placeholderFlag xmlns:ma14="http://schemas.microsoft.com/office/mac/drawingml/2011/main" xmlns="" val="1"/>
            </a:ext>
          </a:extLst>
        </p:spPr>
        <p:txBody>
          <a:bodyPr/>
          <a:lstStyle/>
          <a:p>
            <a:pPr algn="ctr" eaLnBrk="1" hangingPunct="1">
              <a:defRPr/>
            </a:pPr>
            <a:r>
              <a:rPr lang="en-US" sz="3200" dirty="0">
                <a:cs typeface="+mj-cs"/>
              </a:rPr>
              <a:t>Faculty Startup Funds</a:t>
            </a:r>
          </a:p>
        </p:txBody>
      </p:sp>
      <p:sp>
        <p:nvSpPr>
          <p:cNvPr id="4099" name="Rectangle 7"/>
          <p:cNvSpPr>
            <a:spLocks noGrp="1" noChangeArrowheads="1"/>
          </p:cNvSpPr>
          <p:nvPr>
            <p:ph type="subTitle" idx="1"/>
          </p:nvPr>
        </p:nvSpPr>
        <p:spPr>
          <a:xfrm>
            <a:off x="4495800" y="4310063"/>
            <a:ext cx="4191000" cy="1752600"/>
          </a:xfrm>
          <a:extLst>
            <a:ext uri="{FAA26D3D-D897-4be2-8F04-BA451C77F1D7}">
              <ma14:placeholderFlag xmlns:ma14="http://schemas.microsoft.com/office/mac/drawingml/2011/main" xmlns="" val="1"/>
            </a:ext>
          </a:extLst>
        </p:spPr>
        <p:txBody>
          <a:bodyPr/>
          <a:lstStyle/>
          <a:p>
            <a:pPr eaLnBrk="1" hangingPunct="1">
              <a:defRPr/>
            </a:pPr>
            <a:r>
              <a:rPr lang="en-US" sz="2400" b="1" dirty="0">
                <a:cs typeface="+mn-cs"/>
              </a:rPr>
              <a:t>Nancy Guisinger </a:t>
            </a:r>
          </a:p>
          <a:p>
            <a:pPr eaLnBrk="1" hangingPunct="1">
              <a:defRPr/>
            </a:pPr>
            <a:r>
              <a:rPr lang="en-US" sz="2000" i="1" dirty="0">
                <a:cs typeface="+mn-cs"/>
              </a:rPr>
              <a:t>Assistant Dean for Finance &amp; Controller</a:t>
            </a:r>
          </a:p>
          <a:p>
            <a:pPr eaLnBrk="1" hangingPunct="1">
              <a:defRPr/>
            </a:pPr>
            <a:r>
              <a:rPr lang="en-US" sz="2000" i="1" dirty="0">
                <a:cs typeface="+mn-cs"/>
              </a:rPr>
              <a:t>FAS Office of Finance </a:t>
            </a:r>
          </a:p>
          <a:p>
            <a:pPr algn="l" eaLnBrk="1" hangingPunct="1">
              <a:defRPr/>
            </a:pPr>
            <a:endParaRPr lang="en-US" sz="2400" dirty="0">
              <a:cs typeface="+mn-cs"/>
            </a:endParaRPr>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55371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630-EB06-4C26-B6A1-072285C9DEF3}"/>
              </a:ext>
            </a:extLst>
          </p:cNvPr>
          <p:cNvSpPr>
            <a:spLocks noGrp="1"/>
          </p:cNvSpPr>
          <p:nvPr>
            <p:ph type="title"/>
          </p:nvPr>
        </p:nvSpPr>
        <p:spPr/>
        <p:txBody>
          <a:bodyPr/>
          <a:lstStyle/>
          <a:p>
            <a:r>
              <a:rPr lang="en-US" dirty="0"/>
              <a:t>Faculty Start Up Accounts</a:t>
            </a:r>
          </a:p>
        </p:txBody>
      </p:sp>
      <p:sp>
        <p:nvSpPr>
          <p:cNvPr id="3" name="Content Placeholder 2">
            <a:extLst>
              <a:ext uri="{FF2B5EF4-FFF2-40B4-BE49-F238E27FC236}">
                <a16:creationId xmlns:a16="http://schemas.microsoft.com/office/drawing/2014/main" id="{5D533BF9-7138-4EE9-93D5-66E1B3217F3C}"/>
              </a:ext>
            </a:extLst>
          </p:cNvPr>
          <p:cNvSpPr>
            <a:spLocks noGrp="1"/>
          </p:cNvSpPr>
          <p:nvPr>
            <p:ph idx="1"/>
          </p:nvPr>
        </p:nvSpPr>
        <p:spPr>
          <a:xfrm>
            <a:off x="628650" y="2226469"/>
            <a:ext cx="7886700" cy="3517106"/>
          </a:xfrm>
        </p:spPr>
        <p:txBody>
          <a:bodyPr/>
          <a:lstStyle/>
          <a:p>
            <a:r>
              <a:rPr lang="en-US" dirty="0"/>
              <a:t>Current:</a:t>
            </a:r>
          </a:p>
          <a:p>
            <a:pPr lvl="1"/>
            <a:r>
              <a:rPr lang="en-US" dirty="0"/>
              <a:t>Several Faculty Start Up Accounts that are Unrestricted Undesignated Fund Types</a:t>
            </a:r>
          </a:p>
          <a:p>
            <a:r>
              <a:rPr lang="en-US" dirty="0"/>
              <a:t>Beginning in FY20:</a:t>
            </a:r>
          </a:p>
          <a:p>
            <a:pPr lvl="1"/>
            <a:r>
              <a:rPr lang="en-US" dirty="0"/>
              <a:t>One Faculty Start Up Account that is Unrestricted Designated Fund Type. </a:t>
            </a:r>
          </a:p>
          <a:p>
            <a:pPr marL="342900" lvl="1" indent="0">
              <a:buNone/>
            </a:pPr>
            <a:endParaRPr lang="en-US" dirty="0"/>
          </a:p>
        </p:txBody>
      </p:sp>
      <p:sp>
        <p:nvSpPr>
          <p:cNvPr id="4" name="TextBox 3">
            <a:extLst>
              <a:ext uri="{FF2B5EF4-FFF2-40B4-BE49-F238E27FC236}">
                <a16:creationId xmlns:a16="http://schemas.microsoft.com/office/drawing/2014/main" id="{2B9ED529-3DC2-4FFA-9630-C1081AFC9723}"/>
              </a:ext>
            </a:extLst>
          </p:cNvPr>
          <p:cNvSpPr txBox="1"/>
          <p:nvPr/>
        </p:nvSpPr>
        <p:spPr>
          <a:xfrm>
            <a:off x="1234788" y="3885519"/>
            <a:ext cx="6674424" cy="1615827"/>
          </a:xfrm>
          <a:prstGeom prst="rect">
            <a:avLst/>
          </a:prstGeom>
          <a:solidFill>
            <a:schemeClr val="accent1">
              <a:lumMod val="60000"/>
              <a:lumOff val="40000"/>
            </a:schemeClr>
          </a:solidFill>
        </p:spPr>
        <p:txBody>
          <a:bodyPr wrap="square" rtlCol="0">
            <a:spAutoFit/>
          </a:bodyPr>
          <a:lstStyle/>
          <a:p>
            <a:pPr defTabSz="685800" fontAlgn="auto">
              <a:lnSpc>
                <a:spcPct val="100000"/>
              </a:lnSpc>
              <a:spcBef>
                <a:spcPts val="0"/>
              </a:spcBef>
              <a:spcAft>
                <a:spcPts val="0"/>
              </a:spcAft>
            </a:pPr>
            <a:r>
              <a:rPr lang="en-US" sz="1800" dirty="0">
                <a:solidFill>
                  <a:prstClr val="black"/>
                </a:solidFill>
                <a:latin typeface="Calibri" panose="020F0502020204030204"/>
              </a:rPr>
              <a:t>This change will increase</a:t>
            </a:r>
          </a:p>
          <a:p>
            <a:pPr defTabSz="685800" fontAlgn="auto">
              <a:lnSpc>
                <a:spcPct val="100000"/>
              </a:lnSpc>
              <a:spcBef>
                <a:spcPts val="0"/>
              </a:spcBef>
              <a:spcAft>
                <a:spcPts val="0"/>
              </a:spcAft>
            </a:pPr>
            <a:r>
              <a:rPr lang="en-US" sz="1800" dirty="0">
                <a:solidFill>
                  <a:prstClr val="black"/>
                </a:solidFill>
                <a:latin typeface="Calibri" panose="020F0502020204030204"/>
              </a:rPr>
              <a:t>	Efficiency, Accuracy and Transparency </a:t>
            </a:r>
          </a:p>
          <a:p>
            <a:pPr defTabSz="685800" fontAlgn="auto">
              <a:lnSpc>
                <a:spcPct val="100000"/>
              </a:lnSpc>
              <a:spcBef>
                <a:spcPts val="0"/>
              </a:spcBef>
              <a:spcAft>
                <a:spcPts val="0"/>
              </a:spcAft>
            </a:pPr>
            <a:r>
              <a:rPr lang="en-US" sz="1800" dirty="0">
                <a:solidFill>
                  <a:prstClr val="black"/>
                </a:solidFill>
                <a:latin typeface="Calibri" panose="020F0502020204030204"/>
              </a:rPr>
              <a:t>of Faculty Start Up Accounts with no impact to Financial Results</a:t>
            </a:r>
          </a:p>
          <a:p>
            <a:pPr defTabSz="685800" fontAlgn="auto">
              <a:lnSpc>
                <a:spcPct val="100000"/>
              </a:lnSpc>
              <a:spcBef>
                <a:spcPts val="0"/>
              </a:spcBef>
              <a:spcAft>
                <a:spcPts val="0"/>
              </a:spcAft>
            </a:pPr>
            <a:r>
              <a:rPr lang="en-US" sz="4500" dirty="0">
                <a:solidFill>
                  <a:prstClr val="black"/>
                </a:solidFill>
                <a:latin typeface="Calibri" panose="020F0502020204030204"/>
              </a:rPr>
              <a:t>New Fund Number: 016110</a:t>
            </a:r>
          </a:p>
        </p:txBody>
      </p:sp>
    </p:spTree>
    <p:extLst>
      <p:ext uri="{BB962C8B-B14F-4D97-AF65-F5344CB8AC3E}">
        <p14:creationId xmlns:p14="http://schemas.microsoft.com/office/powerpoint/2010/main" val="364190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F5C2-7C0F-427D-B7C5-05A23E8D4AAC}"/>
              </a:ext>
            </a:extLst>
          </p:cNvPr>
          <p:cNvSpPr>
            <a:spLocks noGrp="1"/>
          </p:cNvSpPr>
          <p:nvPr>
            <p:ph type="title"/>
          </p:nvPr>
        </p:nvSpPr>
        <p:spPr/>
        <p:txBody>
          <a:bodyPr/>
          <a:lstStyle/>
          <a:p>
            <a:r>
              <a:rPr lang="en-US" dirty="0"/>
              <a:t>Impact</a:t>
            </a:r>
          </a:p>
        </p:txBody>
      </p:sp>
      <p:graphicFrame>
        <p:nvGraphicFramePr>
          <p:cNvPr id="4" name="Content Placeholder 3">
            <a:extLst>
              <a:ext uri="{FF2B5EF4-FFF2-40B4-BE49-F238E27FC236}">
                <a16:creationId xmlns:a16="http://schemas.microsoft.com/office/drawing/2014/main" id="{5C64C767-7385-4139-9D98-539F5DB7CF05}"/>
              </a:ext>
            </a:extLst>
          </p:cNvPr>
          <p:cNvGraphicFramePr>
            <a:graphicFrameLocks noGrp="1"/>
          </p:cNvGraphicFramePr>
          <p:nvPr>
            <p:ph idx="1"/>
          </p:nvPr>
        </p:nvGraphicFramePr>
        <p:xfrm>
          <a:off x="646698" y="2031683"/>
          <a:ext cx="8034087" cy="3566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822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268C-E6B0-4295-BCC2-A05BB7CCC4D1}"/>
              </a:ext>
            </a:extLst>
          </p:cNvPr>
          <p:cNvSpPr>
            <a:spLocks noGrp="1"/>
          </p:cNvSpPr>
          <p:nvPr>
            <p:ph type="title"/>
          </p:nvPr>
        </p:nvSpPr>
        <p:spPr/>
        <p:txBody>
          <a:bodyPr/>
          <a:lstStyle/>
          <a:p>
            <a:r>
              <a:rPr lang="en-US" dirty="0"/>
              <a:t>Help with Transition</a:t>
            </a:r>
          </a:p>
        </p:txBody>
      </p:sp>
      <p:graphicFrame>
        <p:nvGraphicFramePr>
          <p:cNvPr id="4" name="Content Placeholder 3">
            <a:extLst>
              <a:ext uri="{FF2B5EF4-FFF2-40B4-BE49-F238E27FC236}">
                <a16:creationId xmlns:a16="http://schemas.microsoft.com/office/drawing/2014/main" id="{871058B7-376D-4D4E-BA7F-082DF20D7D93}"/>
              </a:ext>
            </a:extLst>
          </p:cNvPr>
          <p:cNvGraphicFramePr>
            <a:graphicFrameLocks noGrp="1"/>
          </p:cNvGraphicFramePr>
          <p:nvPr>
            <p:ph idx="1"/>
          </p:nvPr>
        </p:nvGraphicFramePr>
        <p:xfrm>
          <a:off x="400050" y="1737861"/>
          <a:ext cx="4340543" cy="3825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0BAFCAB-A909-415C-8C0F-026898AEEA64}"/>
              </a:ext>
            </a:extLst>
          </p:cNvPr>
          <p:cNvPicPr>
            <a:picLocks noChangeAspect="1"/>
          </p:cNvPicPr>
          <p:nvPr/>
        </p:nvPicPr>
        <p:blipFill>
          <a:blip r:embed="rId8"/>
          <a:stretch>
            <a:fillRect/>
          </a:stretch>
        </p:blipFill>
        <p:spPr>
          <a:xfrm>
            <a:off x="5012009" y="1780506"/>
            <a:ext cx="3331074" cy="3740401"/>
          </a:xfrm>
          <a:prstGeom prst="rect">
            <a:avLst/>
          </a:prstGeom>
        </p:spPr>
      </p:pic>
    </p:spTree>
    <p:extLst>
      <p:ext uri="{BB962C8B-B14F-4D97-AF65-F5344CB8AC3E}">
        <p14:creationId xmlns:p14="http://schemas.microsoft.com/office/powerpoint/2010/main" val="3098683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268C-E6B0-4295-BCC2-A05BB7CCC4D1}"/>
              </a:ext>
            </a:extLst>
          </p:cNvPr>
          <p:cNvSpPr>
            <a:spLocks noGrp="1"/>
          </p:cNvSpPr>
          <p:nvPr>
            <p:ph type="title"/>
          </p:nvPr>
        </p:nvSpPr>
        <p:spPr/>
        <p:txBody>
          <a:bodyPr/>
          <a:lstStyle/>
          <a:p>
            <a:r>
              <a:rPr lang="en-US" dirty="0"/>
              <a:t>Timing</a:t>
            </a:r>
          </a:p>
        </p:txBody>
      </p:sp>
      <p:graphicFrame>
        <p:nvGraphicFramePr>
          <p:cNvPr id="4" name="Content Placeholder 3">
            <a:extLst>
              <a:ext uri="{FF2B5EF4-FFF2-40B4-BE49-F238E27FC236}">
                <a16:creationId xmlns:a16="http://schemas.microsoft.com/office/drawing/2014/main" id="{871058B7-376D-4D4E-BA7F-082DF20D7D93}"/>
              </a:ext>
            </a:extLst>
          </p:cNvPr>
          <p:cNvGraphicFramePr>
            <a:graphicFrameLocks noGrp="1"/>
          </p:cNvGraphicFramePr>
          <p:nvPr>
            <p:ph idx="1"/>
          </p:nvPr>
        </p:nvGraphicFramePr>
        <p:xfrm>
          <a:off x="628650" y="1697356"/>
          <a:ext cx="4332925" cy="400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4CACD95-16FA-4F9C-9A29-62DF27FEC18F}"/>
              </a:ext>
            </a:extLst>
          </p:cNvPr>
          <p:cNvPicPr>
            <a:picLocks noChangeAspect="1"/>
          </p:cNvPicPr>
          <p:nvPr/>
        </p:nvPicPr>
        <p:blipFill>
          <a:blip r:embed="rId8"/>
          <a:stretch>
            <a:fillRect/>
          </a:stretch>
        </p:blipFill>
        <p:spPr>
          <a:xfrm>
            <a:off x="5044201" y="1804959"/>
            <a:ext cx="3471149" cy="3895754"/>
          </a:xfrm>
          <a:prstGeom prst="rect">
            <a:avLst/>
          </a:prstGeom>
        </p:spPr>
      </p:pic>
    </p:spTree>
    <p:extLst>
      <p:ext uri="{BB962C8B-B14F-4D97-AF65-F5344CB8AC3E}">
        <p14:creationId xmlns:p14="http://schemas.microsoft.com/office/powerpoint/2010/main" val="147910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1039813"/>
          </a:xfrm>
        </p:spPr>
        <p:txBody>
          <a:bodyPr/>
          <a:lstStyle/>
          <a:p>
            <a:r>
              <a:rPr lang="en-US" u="sng" dirty="0"/>
              <a:t>P</a:t>
            </a:r>
            <a:r>
              <a:rPr lang="en-US" dirty="0"/>
              <a:t>resident’s </a:t>
            </a:r>
            <a:r>
              <a:rPr lang="en-US" u="sng" dirty="0"/>
              <a:t>A</a:t>
            </a:r>
            <a:r>
              <a:rPr lang="en-US" dirty="0"/>
              <a:t>dministrative </a:t>
            </a:r>
            <a:r>
              <a:rPr lang="en-US" u="sng" dirty="0"/>
              <a:t>I</a:t>
            </a:r>
            <a:r>
              <a:rPr lang="en-US" dirty="0"/>
              <a:t>nnovation </a:t>
            </a:r>
            <a:r>
              <a:rPr lang="en-US" u="sng" dirty="0"/>
              <a:t>F</a:t>
            </a:r>
            <a:r>
              <a:rPr lang="en-US" dirty="0"/>
              <a:t>und</a:t>
            </a:r>
          </a:p>
        </p:txBody>
      </p:sp>
      <p:sp>
        <p:nvSpPr>
          <p:cNvPr id="4" name="Rectangle 3">
            <a:extLst>
              <a:ext uri="{FF2B5EF4-FFF2-40B4-BE49-F238E27FC236}">
                <a16:creationId xmlns:a16="http://schemas.microsoft.com/office/drawing/2014/main" id="{7557ABB5-FC5E-4CBC-957F-5FFC86D706A3}"/>
              </a:ext>
            </a:extLst>
          </p:cNvPr>
          <p:cNvSpPr/>
          <p:nvPr/>
        </p:nvSpPr>
        <p:spPr>
          <a:xfrm>
            <a:off x="533400" y="1295400"/>
            <a:ext cx="7886700" cy="3982629"/>
          </a:xfrm>
          <a:prstGeom prst="rect">
            <a:avLst/>
          </a:prstGeom>
        </p:spPr>
        <p:txBody>
          <a:bodyPr wrap="square">
            <a:spAutoFit/>
          </a:bodyPr>
          <a:lstStyle/>
          <a:p>
            <a:pPr marL="171450" indent="-171450" algn="l">
              <a:buFont typeface="Arial" panose="020B0604020202020204" pitchFamily="34" charset="0"/>
              <a:buChar char="•"/>
            </a:pPr>
            <a:r>
              <a:rPr lang="en-US" sz="1800" dirty="0"/>
              <a:t>The PAIF was created to catalyze administrative innovation and collaboration across Harvard by investing in staff-generated, creative solutions that support our faculty, students and staff colleagues. </a:t>
            </a:r>
            <a:r>
              <a:rPr lang="en-US" sz="1800" b="1" dirty="0"/>
              <a:t>Applications due by April 2</a:t>
            </a:r>
            <a:r>
              <a:rPr lang="en-US" sz="1800" b="1" baseline="30000" dirty="0"/>
              <a:t>nd</a:t>
            </a:r>
            <a:r>
              <a:rPr lang="en-US" sz="1800" b="1" dirty="0"/>
              <a:t>.</a:t>
            </a:r>
          </a:p>
          <a:p>
            <a:pPr marL="171450" indent="-171450" algn="l">
              <a:buFont typeface="Arial" panose="020B0604020202020204" pitchFamily="34" charset="0"/>
              <a:buChar char="•"/>
            </a:pPr>
            <a:endParaRPr lang="en-US" sz="800" dirty="0"/>
          </a:p>
          <a:p>
            <a:pPr marL="171450" indent="-171450" algn="l">
              <a:buFont typeface="Arial" panose="020B0604020202020204" pitchFamily="34" charset="0"/>
              <a:buChar char="•"/>
            </a:pPr>
            <a:r>
              <a:rPr lang="en-US" sz="1800" dirty="0"/>
              <a:t>Our theme for this year will be “Creating Connections and Community”.  Specifically projects that facilitate cross-unit initiatives, that expedite learning across organizational boundaries (both inside and outside of Harvard), and that continue our commitment to diversity, inclusion, and belonging. </a:t>
            </a:r>
          </a:p>
          <a:p>
            <a:pPr marL="171450" indent="-171450" algn="l">
              <a:buFont typeface="Arial" panose="020B0604020202020204" pitchFamily="34" charset="0"/>
              <a:buChar char="•"/>
            </a:pPr>
            <a:endParaRPr lang="en-US" sz="800" dirty="0"/>
          </a:p>
          <a:p>
            <a:pPr marL="171450" indent="-171450" algn="l">
              <a:buFont typeface="Arial" panose="020B0604020202020204" pitchFamily="34" charset="0"/>
              <a:buChar char="•"/>
            </a:pPr>
            <a:r>
              <a:rPr lang="en-US" sz="1800" dirty="0"/>
              <a:t>Please visit </a:t>
            </a:r>
            <a:r>
              <a:rPr lang="en-US" sz="1800" dirty="0">
                <a:hlinkClick r:id="rId3"/>
              </a:rPr>
              <a:t>https://innovationfund.evp.harvard.edu/</a:t>
            </a:r>
            <a:r>
              <a:rPr lang="en-US" sz="1800" dirty="0"/>
              <a:t> for details.</a:t>
            </a:r>
          </a:p>
          <a:p>
            <a:pPr marL="171450" indent="-171450" algn="l">
              <a:buFont typeface="Arial" panose="020B0604020202020204" pitchFamily="34" charset="0"/>
              <a:buChar char="•"/>
            </a:pPr>
            <a:endParaRPr lang="en-US" sz="2000" dirty="0"/>
          </a:p>
          <a:p>
            <a:pPr marL="171450" indent="-171450" algn="l">
              <a:buFont typeface="Arial" panose="020B0604020202020204" pitchFamily="34" charset="0"/>
              <a:buChar char="•"/>
            </a:pPr>
            <a:endParaRPr lang="en-US" sz="2000" dirty="0"/>
          </a:p>
          <a:p>
            <a:pPr marL="171450" indent="-171450" algn="l">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C2F7BB28-18E1-45AD-87B4-96C40F1CEA0A}"/>
              </a:ext>
            </a:extLst>
          </p:cNvPr>
          <p:cNvPicPr>
            <a:picLocks noChangeAspect="1"/>
          </p:cNvPicPr>
          <p:nvPr/>
        </p:nvPicPr>
        <p:blipFill>
          <a:blip r:embed="rId4"/>
          <a:stretch>
            <a:fillRect/>
          </a:stretch>
        </p:blipFill>
        <p:spPr>
          <a:xfrm>
            <a:off x="381000" y="4428300"/>
            <a:ext cx="8763000" cy="2429700"/>
          </a:xfrm>
          <a:prstGeom prst="rect">
            <a:avLst/>
          </a:prstGeom>
        </p:spPr>
      </p:pic>
    </p:spTree>
    <p:extLst>
      <p:ext uri="{BB962C8B-B14F-4D97-AF65-F5344CB8AC3E}">
        <p14:creationId xmlns:p14="http://schemas.microsoft.com/office/powerpoint/2010/main" val="105918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3BDD6-BD5D-44B4-AFF8-E2337964B99A}"/>
              </a:ext>
            </a:extLst>
          </p:cNvPr>
          <p:cNvPicPr>
            <a:picLocks noChangeAspect="1"/>
          </p:cNvPicPr>
          <p:nvPr/>
        </p:nvPicPr>
        <p:blipFill>
          <a:blip r:embed="rId2"/>
          <a:stretch>
            <a:fillRect/>
          </a:stretch>
        </p:blipFill>
        <p:spPr>
          <a:xfrm>
            <a:off x="2272229" y="1278107"/>
            <a:ext cx="4448799" cy="4448799"/>
          </a:xfrm>
          <a:prstGeom prst="rect">
            <a:avLst/>
          </a:prstGeom>
        </p:spPr>
      </p:pic>
      <p:sp>
        <p:nvSpPr>
          <p:cNvPr id="2" name="Title 1">
            <a:extLst>
              <a:ext uri="{FF2B5EF4-FFF2-40B4-BE49-F238E27FC236}">
                <a16:creationId xmlns:a16="http://schemas.microsoft.com/office/drawing/2014/main" id="{7A9017A6-DA31-459B-9088-39381A81867C}"/>
              </a:ext>
            </a:extLst>
          </p:cNvPr>
          <p:cNvSpPr>
            <a:spLocks noGrp="1"/>
          </p:cNvSpPr>
          <p:nvPr>
            <p:ph type="title"/>
          </p:nvPr>
        </p:nvSpPr>
        <p:spPr>
          <a:xfrm>
            <a:off x="628650" y="1131094"/>
            <a:ext cx="7886700" cy="994172"/>
          </a:xfrm>
        </p:spPr>
        <p:txBody>
          <a:bodyPr>
            <a:normAutofit/>
          </a:bodyPr>
          <a:lstStyle/>
          <a:p>
            <a:r>
              <a:rPr lang="en-US" dirty="0"/>
              <a:t>Questions/Comments/Feedback</a:t>
            </a:r>
          </a:p>
        </p:txBody>
      </p:sp>
    </p:spTree>
    <p:extLst>
      <p:ext uri="{BB962C8B-B14F-4D97-AF65-F5344CB8AC3E}">
        <p14:creationId xmlns:p14="http://schemas.microsoft.com/office/powerpoint/2010/main" val="430536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630-EB06-4C26-B6A1-072285C9DEF3}"/>
              </a:ext>
            </a:extLst>
          </p:cNvPr>
          <p:cNvSpPr>
            <a:spLocks noGrp="1"/>
          </p:cNvSpPr>
          <p:nvPr>
            <p:ph type="title"/>
          </p:nvPr>
        </p:nvSpPr>
        <p:spPr/>
        <p:txBody>
          <a:bodyPr/>
          <a:lstStyle/>
          <a:p>
            <a:r>
              <a:rPr lang="en-US" dirty="0"/>
              <a:t>Faculty Start Up Accounts</a:t>
            </a:r>
          </a:p>
        </p:txBody>
      </p:sp>
      <p:sp>
        <p:nvSpPr>
          <p:cNvPr id="3" name="Content Placeholder 2">
            <a:extLst>
              <a:ext uri="{FF2B5EF4-FFF2-40B4-BE49-F238E27FC236}">
                <a16:creationId xmlns:a16="http://schemas.microsoft.com/office/drawing/2014/main" id="{5D533BF9-7138-4EE9-93D5-66E1B3217F3C}"/>
              </a:ext>
            </a:extLst>
          </p:cNvPr>
          <p:cNvSpPr>
            <a:spLocks noGrp="1"/>
          </p:cNvSpPr>
          <p:nvPr>
            <p:ph idx="1"/>
          </p:nvPr>
        </p:nvSpPr>
        <p:spPr>
          <a:xfrm>
            <a:off x="628650" y="2226469"/>
            <a:ext cx="7886700" cy="3517106"/>
          </a:xfrm>
        </p:spPr>
        <p:txBody>
          <a:bodyPr/>
          <a:lstStyle/>
          <a:p>
            <a:r>
              <a:rPr lang="en-US" dirty="0"/>
              <a:t>Beginning in FY20:</a:t>
            </a:r>
          </a:p>
          <a:p>
            <a:pPr lvl="1"/>
            <a:r>
              <a:rPr lang="en-US" dirty="0"/>
              <a:t>One Faculty Start Up Account that is Unrestricted Designated Fund Type. </a:t>
            </a:r>
          </a:p>
          <a:p>
            <a:pPr marL="342900" lvl="1" indent="0">
              <a:buNone/>
            </a:pPr>
            <a:endParaRPr lang="en-US" dirty="0"/>
          </a:p>
        </p:txBody>
      </p:sp>
      <p:sp>
        <p:nvSpPr>
          <p:cNvPr id="4" name="TextBox 3">
            <a:extLst>
              <a:ext uri="{FF2B5EF4-FFF2-40B4-BE49-F238E27FC236}">
                <a16:creationId xmlns:a16="http://schemas.microsoft.com/office/drawing/2014/main" id="{2B9ED529-3DC2-4FFA-9630-C1081AFC9723}"/>
              </a:ext>
            </a:extLst>
          </p:cNvPr>
          <p:cNvSpPr txBox="1"/>
          <p:nvPr/>
        </p:nvSpPr>
        <p:spPr>
          <a:xfrm>
            <a:off x="871537" y="2943225"/>
            <a:ext cx="7643813" cy="2215991"/>
          </a:xfrm>
          <a:prstGeom prst="rect">
            <a:avLst/>
          </a:prstGeom>
          <a:solidFill>
            <a:schemeClr val="accent1">
              <a:lumMod val="60000"/>
              <a:lumOff val="40000"/>
            </a:schemeClr>
          </a:solidFill>
        </p:spPr>
        <p:txBody>
          <a:bodyPr wrap="square" rtlCol="0">
            <a:spAutoFit/>
          </a:bodyPr>
          <a:lstStyle/>
          <a:p>
            <a:pPr defTabSz="685800" fontAlgn="auto">
              <a:lnSpc>
                <a:spcPct val="100000"/>
              </a:lnSpc>
              <a:spcBef>
                <a:spcPts val="0"/>
              </a:spcBef>
              <a:spcAft>
                <a:spcPts val="0"/>
              </a:spcAft>
            </a:pPr>
            <a:r>
              <a:rPr lang="en-US" sz="6600" dirty="0">
                <a:solidFill>
                  <a:prstClr val="black"/>
                </a:solidFill>
                <a:latin typeface="Calibri" panose="020F0502020204030204"/>
              </a:rPr>
              <a:t>New Fund Number: </a:t>
            </a:r>
            <a:r>
              <a:rPr lang="en-US" sz="7200" dirty="0">
                <a:solidFill>
                  <a:prstClr val="black"/>
                </a:solidFill>
                <a:latin typeface="Calibri" panose="020F0502020204030204"/>
              </a:rPr>
              <a:t>016110</a:t>
            </a:r>
          </a:p>
        </p:txBody>
      </p:sp>
    </p:spTree>
    <p:extLst>
      <p:ext uri="{BB962C8B-B14F-4D97-AF65-F5344CB8AC3E}">
        <p14:creationId xmlns:p14="http://schemas.microsoft.com/office/powerpoint/2010/main" val="3046424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p:txBody>
          <a:bodyPr/>
          <a:lstStyle/>
          <a:p>
            <a:pPr algn="ctr" eaLnBrk="1" hangingPunct="1">
              <a:defRPr/>
            </a:pPr>
            <a:r>
              <a:rPr lang="en-US" sz="3200" dirty="0"/>
              <a:t>Accessible Technology Procurement</a:t>
            </a:r>
          </a:p>
        </p:txBody>
      </p:sp>
      <p:sp>
        <p:nvSpPr>
          <p:cNvPr id="4099" name="Rectangle 7"/>
          <p:cNvSpPr>
            <a:spLocks noGrp="1" noChangeArrowheads="1"/>
          </p:cNvSpPr>
          <p:nvPr>
            <p:ph type="subTitle" idx="1"/>
          </p:nvPr>
        </p:nvSpPr>
        <p:spPr>
          <a:xfrm>
            <a:off x="4191000" y="4343400"/>
            <a:ext cx="4670425" cy="2438400"/>
          </a:xfrm>
        </p:spPr>
        <p:txBody>
          <a:bodyPr/>
          <a:lstStyle/>
          <a:p>
            <a:pPr eaLnBrk="1" hangingPunct="1">
              <a:defRPr/>
            </a:pPr>
            <a:r>
              <a:rPr lang="en-US" sz="2400" b="1" dirty="0"/>
              <a:t>Kyle Shachmut</a:t>
            </a:r>
          </a:p>
          <a:p>
            <a:pPr eaLnBrk="1" hangingPunct="1">
              <a:defRPr/>
            </a:pPr>
            <a:r>
              <a:rPr lang="en-US" sz="2000" i="1" dirty="0"/>
              <a:t>Manager of Digital Accessibility</a:t>
            </a:r>
          </a:p>
          <a:p>
            <a:pPr eaLnBrk="1" hangingPunct="1">
              <a:defRPr/>
            </a:pPr>
            <a:r>
              <a:rPr lang="en-US" sz="2000" i="1" dirty="0"/>
              <a:t>University Disability Services</a:t>
            </a:r>
          </a:p>
          <a:p>
            <a:pPr algn="l" eaLnBrk="1" hangingPunct="1">
              <a:defRPr/>
            </a:pPr>
            <a:endParaRPr lang="en-US" sz="900" b="1" dirty="0"/>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defRPr/>
            </a:pPr>
            <a:endParaRPr lang="en-US" sz="1600" dirty="0">
              <a:solidFill>
                <a:srgbClr val="000000"/>
              </a:solidFill>
              <a:ea typeface="ＭＳ Ｐゴシック" charset="0"/>
            </a:endParaRPr>
          </a:p>
        </p:txBody>
      </p:sp>
    </p:spTree>
    <p:extLst>
      <p:ext uri="{BB962C8B-B14F-4D97-AF65-F5344CB8AC3E}">
        <p14:creationId xmlns:p14="http://schemas.microsoft.com/office/powerpoint/2010/main" val="2444154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today’s discussion"/>
          <p:cNvSpPr txBox="1">
            <a:spLocks noGrp="1"/>
          </p:cNvSpPr>
          <p:nvPr>
            <p:ph type="title"/>
          </p:nvPr>
        </p:nvSpPr>
        <p:spPr>
          <a:prstGeom prst="rect">
            <a:avLst/>
          </a:prstGeom>
        </p:spPr>
        <p:txBody>
          <a:bodyPr/>
          <a:lstStyle/>
          <a:p>
            <a:r>
              <a:rPr dirty="0"/>
              <a:t>today’s discussion</a:t>
            </a:r>
          </a:p>
        </p:txBody>
      </p:sp>
      <p:sp>
        <p:nvSpPr>
          <p:cNvPr id="1074" name="1"/>
          <p:cNvSpPr txBox="1">
            <a:spLocks noGrp="1"/>
          </p:cNvSpPr>
          <p:nvPr>
            <p:ph type="body" idx="14"/>
          </p:nvPr>
        </p:nvSpPr>
        <p:spPr>
          <a:xfrm>
            <a:off x="1219198" y="1926974"/>
            <a:ext cx="549971" cy="441146"/>
          </a:xfrm>
          <a:prstGeom prst="rect">
            <a:avLst/>
          </a:prstGeom>
        </p:spPr>
        <p:txBody>
          <a:bodyPr/>
          <a:lstStyle/>
          <a:p>
            <a:r>
              <a:rPr lang="en-US" sz="2200" dirty="0"/>
              <a:t>1</a:t>
            </a:r>
            <a:endParaRPr sz="2200" dirty="0"/>
          </a:p>
        </p:txBody>
      </p:sp>
      <p:sp>
        <p:nvSpPr>
          <p:cNvPr id="1073" name="what is accessibility?…"/>
          <p:cNvSpPr txBox="1">
            <a:spLocks noGrp="1"/>
          </p:cNvSpPr>
          <p:nvPr>
            <p:ph type="body" idx="13"/>
          </p:nvPr>
        </p:nvSpPr>
        <p:spPr>
          <a:xfrm>
            <a:off x="2050028" y="1915108"/>
            <a:ext cx="5043944" cy="1301382"/>
          </a:xfrm>
          <a:prstGeom prst="rect">
            <a:avLst/>
          </a:prstGeom>
        </p:spPr>
        <p:txBody>
          <a:bodyPr/>
          <a:lstStyle/>
          <a:p>
            <a:pPr>
              <a:spcBef>
                <a:spcPts val="225"/>
              </a:spcBef>
              <a:defRPr sz="3000" b="1" spc="209">
                <a:latin typeface="+mn-lt"/>
                <a:ea typeface="+mn-ea"/>
                <a:cs typeface="+mn-cs"/>
                <a:sym typeface="Helvetica Neue"/>
              </a:defRPr>
            </a:pPr>
            <a:r>
              <a:rPr sz="2200" dirty="0"/>
              <a:t>what is accessibility? </a:t>
            </a:r>
          </a:p>
          <a:p>
            <a:pPr>
              <a:defRPr sz="2400"/>
            </a:pPr>
            <a:r>
              <a:rPr sz="2200" b="0" dirty="0"/>
              <a:t>definitions, demonstrations &amp; discussion of barriers created by inaccessible technology</a:t>
            </a:r>
          </a:p>
        </p:txBody>
      </p:sp>
      <p:sp>
        <p:nvSpPr>
          <p:cNvPr id="1076" name="2"/>
          <p:cNvSpPr txBox="1">
            <a:spLocks noGrp="1"/>
          </p:cNvSpPr>
          <p:nvPr>
            <p:ph type="body" idx="16"/>
          </p:nvPr>
        </p:nvSpPr>
        <p:spPr>
          <a:xfrm>
            <a:off x="1219197" y="3582400"/>
            <a:ext cx="549971" cy="441146"/>
          </a:xfrm>
          <a:prstGeom prst="rect">
            <a:avLst/>
          </a:prstGeom>
        </p:spPr>
        <p:txBody>
          <a:bodyPr/>
          <a:lstStyle/>
          <a:p>
            <a:r>
              <a:rPr sz="2200" dirty="0"/>
              <a:t>2</a:t>
            </a:r>
          </a:p>
        </p:txBody>
      </p:sp>
      <p:sp>
        <p:nvSpPr>
          <p:cNvPr id="1075" name="accessibility in procurement…"/>
          <p:cNvSpPr txBox="1">
            <a:spLocks noGrp="1"/>
          </p:cNvSpPr>
          <p:nvPr>
            <p:ph type="body" idx="15"/>
          </p:nvPr>
        </p:nvSpPr>
        <p:spPr>
          <a:xfrm>
            <a:off x="2050028" y="3539790"/>
            <a:ext cx="5455670" cy="1030539"/>
          </a:xfrm>
          <a:prstGeom prst="rect">
            <a:avLst/>
          </a:prstGeom>
        </p:spPr>
        <p:txBody>
          <a:bodyPr/>
          <a:lstStyle/>
          <a:p>
            <a:pPr>
              <a:spcBef>
                <a:spcPts val="225"/>
              </a:spcBef>
              <a:defRPr sz="3000" b="1" spc="209">
                <a:latin typeface="+mn-lt"/>
                <a:ea typeface="+mn-ea"/>
                <a:cs typeface="+mn-cs"/>
                <a:sym typeface="Helvetica Neue"/>
              </a:defRPr>
            </a:pPr>
            <a:r>
              <a:rPr sz="2200" dirty="0"/>
              <a:t>accessibility in procurement</a:t>
            </a:r>
          </a:p>
          <a:p>
            <a:pPr>
              <a:defRPr sz="2400"/>
            </a:pPr>
            <a:r>
              <a:rPr sz="2200" b="0" dirty="0"/>
              <a:t>considering accessibility when purchasing technology </a:t>
            </a:r>
          </a:p>
        </p:txBody>
      </p:sp>
      <p:sp>
        <p:nvSpPr>
          <p:cNvPr id="1078" name="3"/>
          <p:cNvSpPr txBox="1">
            <a:spLocks noGrp="1"/>
          </p:cNvSpPr>
          <p:nvPr>
            <p:ph type="body" idx="18"/>
          </p:nvPr>
        </p:nvSpPr>
        <p:spPr>
          <a:xfrm>
            <a:off x="1208930" y="4949602"/>
            <a:ext cx="549971" cy="441146"/>
          </a:xfrm>
          <a:prstGeom prst="rect">
            <a:avLst/>
          </a:prstGeom>
        </p:spPr>
        <p:txBody>
          <a:bodyPr/>
          <a:lstStyle/>
          <a:p>
            <a:r>
              <a:rPr sz="2200" dirty="0"/>
              <a:t>3</a:t>
            </a:r>
          </a:p>
        </p:txBody>
      </p:sp>
      <p:sp>
        <p:nvSpPr>
          <p:cNvPr id="1077" name="accessibility resources…"/>
          <p:cNvSpPr txBox="1">
            <a:spLocks noGrp="1"/>
          </p:cNvSpPr>
          <p:nvPr>
            <p:ph type="body" idx="17"/>
          </p:nvPr>
        </p:nvSpPr>
        <p:spPr>
          <a:xfrm>
            <a:off x="1981200" y="4899491"/>
            <a:ext cx="6339344" cy="1030539"/>
          </a:xfrm>
          <a:prstGeom prst="rect">
            <a:avLst/>
          </a:prstGeom>
        </p:spPr>
        <p:txBody>
          <a:bodyPr/>
          <a:lstStyle/>
          <a:p>
            <a:pPr>
              <a:spcBef>
                <a:spcPts val="225"/>
              </a:spcBef>
              <a:defRPr sz="3000" b="1" spc="209">
                <a:latin typeface="+mn-lt"/>
                <a:ea typeface="+mn-ea"/>
                <a:cs typeface="+mn-cs"/>
                <a:sym typeface="Helvetica Neue"/>
              </a:defRPr>
            </a:pPr>
            <a:r>
              <a:rPr sz="2200" dirty="0"/>
              <a:t>accessibility resources</a:t>
            </a:r>
          </a:p>
          <a:p>
            <a:pPr>
              <a:defRPr sz="2400"/>
            </a:pPr>
            <a:r>
              <a:rPr sz="2200" b="0" dirty="0"/>
              <a:t>use &amp; share guides when your department makes technology purchases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what is accessibility?"/>
          <p:cNvSpPr txBox="1">
            <a:spLocks noGrp="1"/>
          </p:cNvSpPr>
          <p:nvPr>
            <p:ph type="title"/>
          </p:nvPr>
        </p:nvSpPr>
        <p:spPr>
          <a:xfrm>
            <a:off x="341226" y="634598"/>
            <a:ext cx="5244890" cy="1612900"/>
          </a:xfrm>
          <a:prstGeom prst="rect">
            <a:avLst/>
          </a:prstGeom>
        </p:spPr>
        <p:txBody>
          <a:bodyPr/>
          <a:lstStyle/>
          <a:p>
            <a:r>
              <a:rPr dirty="0"/>
              <a:t>what is accessibility?</a:t>
            </a:r>
          </a:p>
        </p:txBody>
      </p:sp>
      <p:sp>
        <p:nvSpPr>
          <p:cNvPr id="1089" name="digital accessibility — making electronic content available to and usable by everyone [at the same time, with the same ease of use], including and especially people with disabilities"/>
          <p:cNvSpPr txBox="1">
            <a:spLocks noGrp="1"/>
          </p:cNvSpPr>
          <p:nvPr>
            <p:ph type="body" sz="half" idx="1"/>
          </p:nvPr>
        </p:nvSpPr>
        <p:spPr>
          <a:prstGeom prst="rect">
            <a:avLst/>
          </a:prstGeom>
        </p:spPr>
        <p:txBody>
          <a:bodyPr>
            <a:normAutofit fontScale="47500" lnSpcReduction="20000"/>
          </a:bodyPr>
          <a:lstStyle/>
          <a:p>
            <a:pPr marL="0" indent="0" defTabSz="308074">
              <a:lnSpc>
                <a:spcPct val="120000"/>
              </a:lnSpc>
              <a:spcBef>
                <a:spcPts val="1238"/>
              </a:spcBef>
              <a:buClrTx/>
              <a:buSzTx/>
              <a:buNone/>
              <a:defRPr sz="6600" b="1">
                <a:latin typeface="+mn-lt"/>
                <a:ea typeface="+mn-ea"/>
                <a:cs typeface="+mn-cs"/>
                <a:sym typeface="Helvetica Neue"/>
              </a:defRPr>
            </a:pPr>
            <a:r>
              <a:rPr dirty="0"/>
              <a:t>digital accessibility — </a:t>
            </a:r>
            <a:r>
              <a:rPr b="0" dirty="0"/>
              <a:t>making electronic content available to and usable by everyone </a:t>
            </a:r>
            <a:r>
              <a:rPr b="0" dirty="0">
                <a:solidFill>
                  <a:srgbClr val="53585F"/>
                </a:solidFill>
              </a:rPr>
              <a:t>[at the same time, with the same ease of use]</a:t>
            </a:r>
            <a:r>
              <a:rPr b="0" dirty="0"/>
              <a:t>, i</a:t>
            </a:r>
            <a:r>
              <a:rPr b="0" i="1" dirty="0"/>
              <a:t>ncluding and especially people with disabilities</a:t>
            </a:r>
          </a:p>
        </p:txBody>
      </p:sp>
      <p:pic>
        <p:nvPicPr>
          <p:cNvPr id="1084" name="brightly colored eye, ear, hand and brain" descr="brightly colored eye, ear, hand and brain"/>
          <p:cNvPicPr>
            <a:picLocks noGrp="1" noChangeAspect="1"/>
          </p:cNvPicPr>
          <p:nvPr>
            <p:ph type="pic" idx="13"/>
          </p:nvPr>
        </p:nvPicPr>
        <p:blipFill>
          <a:blip r:embed="rId2"/>
          <a:srcRect l="3097" r="3097"/>
          <a:stretch>
            <a:fillRect/>
          </a:stretch>
        </p:blipFill>
        <p:spPr>
          <a:xfrm>
            <a:off x="6096784" y="2092653"/>
            <a:ext cx="2705969" cy="2675003"/>
          </a:xfrm>
          <a:prstGeom prst="rect">
            <a:avLst/>
          </a:prstGeom>
        </p:spPr>
      </p:pic>
      <p:sp>
        <p:nvSpPr>
          <p:cNvPr id="1092" name="Rectangle" descr="&quot;&quot;" title="&quot;&quot;"/>
          <p:cNvSpPr/>
          <p:nvPr/>
        </p:nvSpPr>
        <p:spPr>
          <a:xfrm>
            <a:off x="341226" y="2574838"/>
            <a:ext cx="1985963" cy="46249"/>
          </a:xfrm>
          <a:prstGeom prst="rect">
            <a:avLst/>
          </a:prstGeom>
          <a:solidFill>
            <a:srgbClr val="000000"/>
          </a:solidFill>
          <a:ln w="12700">
            <a:miter lim="400000"/>
          </a:ln>
        </p:spPr>
        <p:txBody>
          <a:bodyPr lIns="19050" tIns="19050" rIns="19050" bIns="19050" anchor="ctr"/>
          <a:lstStyle/>
          <a:p>
            <a:pPr defTabSz="412750" fontAlgn="auto" hangingPunct="0">
              <a:lnSpc>
                <a:spcPct val="100000"/>
              </a:lnSpc>
              <a:spcBef>
                <a:spcPts val="0"/>
              </a:spcBef>
              <a:spcAft>
                <a:spcPts val="0"/>
              </a:spcAft>
              <a:defRPr sz="3000" b="1">
                <a:solidFill>
                  <a:srgbClr val="FFFFFF"/>
                </a:solidFill>
                <a:latin typeface="+mn-lt"/>
                <a:ea typeface="+mn-ea"/>
                <a:cs typeface="+mn-cs"/>
                <a:sym typeface="Helvetica Neue"/>
              </a:defRPr>
            </a:pPr>
            <a:endParaRPr sz="1125" b="1" kern="0" dirty="0">
              <a:solidFill>
                <a:srgbClr val="FFFFFF"/>
              </a:solidFill>
              <a:latin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diverse, welcoming &amp; inclusive for all"/>
          <p:cNvSpPr txBox="1">
            <a:spLocks noGrp="1"/>
          </p:cNvSpPr>
          <p:nvPr>
            <p:ph type="title"/>
          </p:nvPr>
        </p:nvSpPr>
        <p:spPr>
          <a:xfrm>
            <a:off x="399957" y="5410200"/>
            <a:ext cx="5244889" cy="736774"/>
          </a:xfrm>
          <a:prstGeom prst="rect">
            <a:avLst/>
          </a:prstGeom>
        </p:spPr>
        <p:txBody>
          <a:bodyPr>
            <a:noAutofit/>
          </a:bodyPr>
          <a:lstStyle>
            <a:lvl1pPr defTabSz="775969">
              <a:defRPr sz="6768" spc="-270"/>
            </a:lvl1pPr>
          </a:lstStyle>
          <a:p>
            <a:r>
              <a:rPr sz="3000" dirty="0"/>
              <a:t>diverse, welcoming &amp; inclusive for all</a:t>
            </a:r>
          </a:p>
        </p:txBody>
      </p:sp>
      <p:sp>
        <p:nvSpPr>
          <p:cNvPr id="1107" name="students, faculty,…"/>
          <p:cNvSpPr txBox="1"/>
          <p:nvPr/>
        </p:nvSpPr>
        <p:spPr>
          <a:xfrm>
            <a:off x="1355450" y="3411425"/>
            <a:ext cx="1563890" cy="549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rIns="17145">
            <a:spAutoFit/>
          </a:bodyPr>
          <a:lstStyle/>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students, faculty,</a:t>
            </a:r>
          </a:p>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staff &amp; others</a:t>
            </a:r>
          </a:p>
        </p:txBody>
      </p:sp>
      <p:sp>
        <p:nvSpPr>
          <p:cNvPr id="1108" name="physical…"/>
          <p:cNvSpPr txBox="1"/>
          <p:nvPr/>
        </p:nvSpPr>
        <p:spPr>
          <a:xfrm>
            <a:off x="4194152" y="3411425"/>
            <a:ext cx="1260923" cy="549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rIns="17145">
            <a:spAutoFit/>
          </a:bodyPr>
          <a:lstStyle/>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physical</a:t>
            </a:r>
          </a:p>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environments</a:t>
            </a:r>
          </a:p>
        </p:txBody>
      </p:sp>
      <p:sp>
        <p:nvSpPr>
          <p:cNvPr id="1109" name="digital…"/>
          <p:cNvSpPr txBox="1"/>
          <p:nvPr/>
        </p:nvSpPr>
        <p:spPr>
          <a:xfrm>
            <a:off x="6141369" y="3411425"/>
            <a:ext cx="1260923" cy="549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rIns="17145">
            <a:spAutoFit/>
          </a:bodyPr>
          <a:lstStyle/>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digital </a:t>
            </a:r>
          </a:p>
          <a:p>
            <a:pPr defTabSz="342900" fontAlgn="auto" hangingPunct="0">
              <a:spcBef>
                <a:spcPts val="0"/>
              </a:spcBef>
              <a:spcAft>
                <a:spcPts val="0"/>
              </a:spcAft>
              <a:defRPr sz="4400">
                <a:latin typeface="Franklin Gothic Book"/>
                <a:ea typeface="Franklin Gothic Book"/>
                <a:cs typeface="Franklin Gothic Book"/>
                <a:sym typeface="Franklin Gothic Book"/>
              </a:defRPr>
            </a:pPr>
            <a:r>
              <a:rPr sz="1650" kern="0" dirty="0">
                <a:solidFill>
                  <a:srgbClr val="000000"/>
                </a:solidFill>
                <a:latin typeface="Franklin Gothic Book"/>
                <a:sym typeface="Franklin Gothic Book"/>
              </a:rPr>
              <a:t>environments</a:t>
            </a:r>
          </a:p>
        </p:txBody>
      </p:sp>
      <p:pic>
        <p:nvPicPr>
          <p:cNvPr id="1104" name="silhouette of four students, one in a wheelchair — representing diverse Harvard community members " descr="silhouette of four students, one in a wheelchair — representing diverse Harvard community members "/>
          <p:cNvPicPr>
            <a:picLocks noChangeAspect="1"/>
          </p:cNvPicPr>
          <p:nvPr/>
        </p:nvPicPr>
        <p:blipFill>
          <a:blip r:embed="rId2">
            <a:alphaModFix amt="95380"/>
          </a:blip>
          <a:stretch>
            <a:fillRect/>
          </a:stretch>
        </p:blipFill>
        <p:spPr>
          <a:xfrm>
            <a:off x="1252313" y="1734454"/>
            <a:ext cx="1770089" cy="1400322"/>
          </a:xfrm>
          <a:prstGeom prst="rect">
            <a:avLst/>
          </a:prstGeom>
          <a:ln w="12700">
            <a:miter lim="400000"/>
          </a:ln>
        </p:spPr>
      </p:pic>
      <p:pic>
        <p:nvPicPr>
          <p:cNvPr id="1105" name="silhouette of a building — the physical environment" descr="silhouette of a building — the physical environment"/>
          <p:cNvPicPr>
            <a:picLocks noChangeAspect="1"/>
          </p:cNvPicPr>
          <p:nvPr/>
        </p:nvPicPr>
        <p:blipFill>
          <a:blip r:embed="rId3">
            <a:alphaModFix amt="89516"/>
          </a:blip>
          <a:srcRect l="9090" t="21716" r="9088" b="21519"/>
          <a:stretch>
            <a:fillRect/>
          </a:stretch>
        </p:blipFill>
        <p:spPr>
          <a:xfrm>
            <a:off x="3873550" y="1807583"/>
            <a:ext cx="1396902" cy="1254067"/>
          </a:xfrm>
          <a:custGeom>
            <a:avLst/>
            <a:gdLst/>
            <a:ahLst/>
            <a:cxnLst>
              <a:cxn ang="0">
                <a:pos x="wd2" y="hd2"/>
              </a:cxn>
              <a:cxn ang="5400000">
                <a:pos x="wd2" y="hd2"/>
              </a:cxn>
              <a:cxn ang="10800000">
                <a:pos x="wd2" y="hd2"/>
              </a:cxn>
              <a:cxn ang="16200000">
                <a:pos x="wd2" y="hd2"/>
              </a:cxn>
            </a:cxnLst>
            <a:rect l="0" t="0" r="r" b="b"/>
            <a:pathLst>
              <a:path w="21600" h="21598" extrusionOk="0">
                <a:moveTo>
                  <a:pt x="7074" y="0"/>
                </a:moveTo>
                <a:lnTo>
                  <a:pt x="3680" y="836"/>
                </a:lnTo>
                <a:cubicBezTo>
                  <a:pt x="2554" y="1113"/>
                  <a:pt x="2203" y="1200"/>
                  <a:pt x="1549" y="1361"/>
                </a:cubicBezTo>
                <a:cubicBezTo>
                  <a:pt x="1117" y="1468"/>
                  <a:pt x="174" y="1702"/>
                  <a:pt x="143" y="1710"/>
                </a:cubicBezTo>
                <a:cubicBezTo>
                  <a:pt x="110" y="1718"/>
                  <a:pt x="84" y="1727"/>
                  <a:pt x="64" y="1743"/>
                </a:cubicBezTo>
                <a:cubicBezTo>
                  <a:pt x="56" y="1750"/>
                  <a:pt x="53" y="1766"/>
                  <a:pt x="46" y="1776"/>
                </a:cubicBezTo>
                <a:cubicBezTo>
                  <a:pt x="38" y="1790"/>
                  <a:pt x="28" y="1799"/>
                  <a:pt x="23" y="1820"/>
                </a:cubicBezTo>
                <a:cubicBezTo>
                  <a:pt x="13" y="1857"/>
                  <a:pt x="8" y="1909"/>
                  <a:pt x="5" y="1981"/>
                </a:cubicBezTo>
                <a:cubicBezTo>
                  <a:pt x="2" y="2049"/>
                  <a:pt x="0" y="2132"/>
                  <a:pt x="0" y="2243"/>
                </a:cubicBezTo>
                <a:cubicBezTo>
                  <a:pt x="0" y="2253"/>
                  <a:pt x="0" y="2255"/>
                  <a:pt x="0" y="2266"/>
                </a:cubicBezTo>
                <a:lnTo>
                  <a:pt x="0" y="2740"/>
                </a:lnTo>
                <a:lnTo>
                  <a:pt x="205" y="2717"/>
                </a:lnTo>
                <a:lnTo>
                  <a:pt x="343" y="2702"/>
                </a:lnTo>
                <a:cubicBezTo>
                  <a:pt x="344" y="2702"/>
                  <a:pt x="346" y="2701"/>
                  <a:pt x="348" y="2702"/>
                </a:cubicBezTo>
                <a:lnTo>
                  <a:pt x="410" y="2694"/>
                </a:lnTo>
                <a:lnTo>
                  <a:pt x="410" y="2745"/>
                </a:lnTo>
                <a:cubicBezTo>
                  <a:pt x="411" y="2747"/>
                  <a:pt x="413" y="2748"/>
                  <a:pt x="414" y="2750"/>
                </a:cubicBezTo>
                <a:cubicBezTo>
                  <a:pt x="430" y="2797"/>
                  <a:pt x="449" y="6860"/>
                  <a:pt x="458" y="11780"/>
                </a:cubicBezTo>
                <a:lnTo>
                  <a:pt x="467" y="17512"/>
                </a:lnTo>
                <a:cubicBezTo>
                  <a:pt x="486" y="20415"/>
                  <a:pt x="511" y="20729"/>
                  <a:pt x="591" y="20744"/>
                </a:cubicBezTo>
                <a:lnTo>
                  <a:pt x="1105" y="20810"/>
                </a:lnTo>
                <a:cubicBezTo>
                  <a:pt x="2901" y="21054"/>
                  <a:pt x="5026" y="21341"/>
                  <a:pt x="5558" y="21410"/>
                </a:cubicBezTo>
                <a:cubicBezTo>
                  <a:pt x="5888" y="21453"/>
                  <a:pt x="6300" y="21511"/>
                  <a:pt x="6474" y="21541"/>
                </a:cubicBezTo>
                <a:cubicBezTo>
                  <a:pt x="6534" y="21551"/>
                  <a:pt x="6572" y="21559"/>
                  <a:pt x="6621" y="21566"/>
                </a:cubicBezTo>
                <a:cubicBezTo>
                  <a:pt x="6745" y="21582"/>
                  <a:pt x="6855" y="21594"/>
                  <a:pt x="6941" y="21597"/>
                </a:cubicBezTo>
                <a:cubicBezTo>
                  <a:pt x="7020" y="21600"/>
                  <a:pt x="7093" y="21594"/>
                  <a:pt x="7171" y="21587"/>
                </a:cubicBezTo>
                <a:cubicBezTo>
                  <a:pt x="7197" y="21584"/>
                  <a:pt x="7215" y="21583"/>
                  <a:pt x="7244" y="21579"/>
                </a:cubicBezTo>
                <a:cubicBezTo>
                  <a:pt x="7345" y="21567"/>
                  <a:pt x="7468" y="21551"/>
                  <a:pt x="7627" y="21528"/>
                </a:cubicBezTo>
                <a:lnTo>
                  <a:pt x="8209" y="21441"/>
                </a:lnTo>
                <a:lnTo>
                  <a:pt x="8211" y="21159"/>
                </a:lnTo>
                <a:lnTo>
                  <a:pt x="8211" y="19526"/>
                </a:lnTo>
                <a:cubicBezTo>
                  <a:pt x="8211" y="18619"/>
                  <a:pt x="8219" y="18126"/>
                  <a:pt x="8239" y="17845"/>
                </a:cubicBezTo>
                <a:lnTo>
                  <a:pt x="8243" y="17491"/>
                </a:lnTo>
                <a:lnTo>
                  <a:pt x="9079" y="17430"/>
                </a:lnTo>
                <a:cubicBezTo>
                  <a:pt x="9538" y="17396"/>
                  <a:pt x="9956" y="17387"/>
                  <a:pt x="10008" y="17409"/>
                </a:cubicBezTo>
                <a:cubicBezTo>
                  <a:pt x="10013" y="17411"/>
                  <a:pt x="10018" y="17418"/>
                  <a:pt x="10022" y="17422"/>
                </a:cubicBezTo>
                <a:lnTo>
                  <a:pt x="10073" y="17419"/>
                </a:lnTo>
                <a:lnTo>
                  <a:pt x="10075" y="17658"/>
                </a:lnTo>
                <a:cubicBezTo>
                  <a:pt x="10097" y="17894"/>
                  <a:pt x="10105" y="18346"/>
                  <a:pt x="10105" y="19319"/>
                </a:cubicBezTo>
                <a:lnTo>
                  <a:pt x="10105" y="21059"/>
                </a:lnTo>
                <a:lnTo>
                  <a:pt x="10107" y="21187"/>
                </a:lnTo>
                <a:lnTo>
                  <a:pt x="10248" y="21167"/>
                </a:lnTo>
                <a:cubicBezTo>
                  <a:pt x="10267" y="21162"/>
                  <a:pt x="10363" y="21153"/>
                  <a:pt x="10404" y="21146"/>
                </a:cubicBezTo>
                <a:cubicBezTo>
                  <a:pt x="10569" y="21123"/>
                  <a:pt x="10847" y="21084"/>
                  <a:pt x="11021" y="21059"/>
                </a:cubicBezTo>
                <a:lnTo>
                  <a:pt x="11336" y="21010"/>
                </a:lnTo>
                <a:lnTo>
                  <a:pt x="11368" y="19144"/>
                </a:lnTo>
                <a:lnTo>
                  <a:pt x="11398" y="17278"/>
                </a:lnTo>
                <a:lnTo>
                  <a:pt x="12149" y="17222"/>
                </a:lnTo>
                <a:cubicBezTo>
                  <a:pt x="12560" y="17190"/>
                  <a:pt x="12937" y="17181"/>
                  <a:pt x="12986" y="17201"/>
                </a:cubicBezTo>
                <a:cubicBezTo>
                  <a:pt x="13059" y="17233"/>
                  <a:pt x="13074" y="17554"/>
                  <a:pt x="13074" y="19003"/>
                </a:cubicBezTo>
                <a:cubicBezTo>
                  <a:pt x="13074" y="19509"/>
                  <a:pt x="13069" y="19873"/>
                  <a:pt x="13074" y="20136"/>
                </a:cubicBezTo>
                <a:cubicBezTo>
                  <a:pt x="13074" y="20137"/>
                  <a:pt x="13074" y="20138"/>
                  <a:pt x="13074" y="20139"/>
                </a:cubicBezTo>
                <a:cubicBezTo>
                  <a:pt x="13076" y="20269"/>
                  <a:pt x="13079" y="20375"/>
                  <a:pt x="13087" y="20459"/>
                </a:cubicBezTo>
                <a:cubicBezTo>
                  <a:pt x="13096" y="20543"/>
                  <a:pt x="13110" y="20605"/>
                  <a:pt x="13129" y="20651"/>
                </a:cubicBezTo>
                <a:cubicBezTo>
                  <a:pt x="13129" y="20652"/>
                  <a:pt x="13129" y="20654"/>
                  <a:pt x="13129" y="20654"/>
                </a:cubicBezTo>
                <a:cubicBezTo>
                  <a:pt x="13138" y="20677"/>
                  <a:pt x="13151" y="20695"/>
                  <a:pt x="13163" y="20710"/>
                </a:cubicBezTo>
                <a:cubicBezTo>
                  <a:pt x="13171" y="20719"/>
                  <a:pt x="13180" y="20724"/>
                  <a:pt x="13189" y="20731"/>
                </a:cubicBezTo>
                <a:cubicBezTo>
                  <a:pt x="13195" y="20736"/>
                  <a:pt x="13200" y="20743"/>
                  <a:pt x="13207" y="20746"/>
                </a:cubicBezTo>
                <a:cubicBezTo>
                  <a:pt x="13241" y="20764"/>
                  <a:pt x="13284" y="20769"/>
                  <a:pt x="13336" y="20767"/>
                </a:cubicBezTo>
                <a:cubicBezTo>
                  <a:pt x="13343" y="20766"/>
                  <a:pt x="13358" y="20765"/>
                  <a:pt x="13366" y="20764"/>
                </a:cubicBezTo>
                <a:cubicBezTo>
                  <a:pt x="13468" y="20756"/>
                  <a:pt x="13595" y="20725"/>
                  <a:pt x="13780" y="20698"/>
                </a:cubicBezTo>
                <a:cubicBezTo>
                  <a:pt x="14033" y="20660"/>
                  <a:pt x="14625" y="20580"/>
                  <a:pt x="15094" y="20521"/>
                </a:cubicBezTo>
                <a:cubicBezTo>
                  <a:pt x="15563" y="20461"/>
                  <a:pt x="16067" y="20396"/>
                  <a:pt x="16215" y="20375"/>
                </a:cubicBezTo>
                <a:lnTo>
                  <a:pt x="16484" y="20336"/>
                </a:lnTo>
                <a:lnTo>
                  <a:pt x="16484" y="18688"/>
                </a:lnTo>
                <a:cubicBezTo>
                  <a:pt x="16484" y="18670"/>
                  <a:pt x="16484" y="18670"/>
                  <a:pt x="16484" y="18652"/>
                </a:cubicBezTo>
                <a:cubicBezTo>
                  <a:pt x="16484" y="18164"/>
                  <a:pt x="16491" y="17741"/>
                  <a:pt x="16500" y="17427"/>
                </a:cubicBezTo>
                <a:cubicBezTo>
                  <a:pt x="16504" y="17348"/>
                  <a:pt x="16508" y="17248"/>
                  <a:pt x="16514" y="17199"/>
                </a:cubicBezTo>
                <a:cubicBezTo>
                  <a:pt x="16520" y="17108"/>
                  <a:pt x="16526" y="16942"/>
                  <a:pt x="16533" y="16937"/>
                </a:cubicBezTo>
                <a:cubicBezTo>
                  <a:pt x="16559" y="16920"/>
                  <a:pt x="16862" y="16895"/>
                  <a:pt x="17209" y="16881"/>
                </a:cubicBezTo>
                <a:lnTo>
                  <a:pt x="17842" y="16855"/>
                </a:lnTo>
                <a:lnTo>
                  <a:pt x="17858" y="18503"/>
                </a:lnTo>
                <a:lnTo>
                  <a:pt x="17876" y="20152"/>
                </a:lnTo>
                <a:lnTo>
                  <a:pt x="18169" y="20105"/>
                </a:lnTo>
                <a:cubicBezTo>
                  <a:pt x="18329" y="20081"/>
                  <a:pt x="18527" y="20062"/>
                  <a:pt x="18608" y="20062"/>
                </a:cubicBezTo>
                <a:lnTo>
                  <a:pt x="18756" y="20062"/>
                </a:lnTo>
                <a:lnTo>
                  <a:pt x="18772" y="18424"/>
                </a:lnTo>
                <a:lnTo>
                  <a:pt x="18788" y="16786"/>
                </a:lnTo>
                <a:lnTo>
                  <a:pt x="19326" y="16735"/>
                </a:lnTo>
                <a:cubicBezTo>
                  <a:pt x="19622" y="16707"/>
                  <a:pt x="19897" y="16697"/>
                  <a:pt x="19941" y="16714"/>
                </a:cubicBezTo>
                <a:cubicBezTo>
                  <a:pt x="19942" y="16715"/>
                  <a:pt x="19944" y="16721"/>
                  <a:pt x="19945" y="16722"/>
                </a:cubicBezTo>
                <a:cubicBezTo>
                  <a:pt x="19949" y="16723"/>
                  <a:pt x="19969" y="16723"/>
                  <a:pt x="19971" y="16725"/>
                </a:cubicBezTo>
                <a:cubicBezTo>
                  <a:pt x="19973" y="16726"/>
                  <a:pt x="19975" y="16789"/>
                  <a:pt x="19978" y="16799"/>
                </a:cubicBezTo>
                <a:cubicBezTo>
                  <a:pt x="19991" y="16867"/>
                  <a:pt x="19998" y="17018"/>
                  <a:pt x="20005" y="17191"/>
                </a:cubicBezTo>
                <a:cubicBezTo>
                  <a:pt x="20014" y="17449"/>
                  <a:pt x="20018" y="17806"/>
                  <a:pt x="20019" y="18188"/>
                </a:cubicBezTo>
                <a:cubicBezTo>
                  <a:pt x="20019" y="18238"/>
                  <a:pt x="20021" y="18245"/>
                  <a:pt x="20021" y="18298"/>
                </a:cubicBezTo>
                <a:cubicBezTo>
                  <a:pt x="20021" y="18301"/>
                  <a:pt x="20021" y="18301"/>
                  <a:pt x="20021" y="18304"/>
                </a:cubicBezTo>
                <a:cubicBezTo>
                  <a:pt x="20021" y="19147"/>
                  <a:pt x="20031" y="19561"/>
                  <a:pt x="20058" y="19736"/>
                </a:cubicBezTo>
                <a:cubicBezTo>
                  <a:pt x="20062" y="19754"/>
                  <a:pt x="20063" y="19786"/>
                  <a:pt x="20067" y="19798"/>
                </a:cubicBezTo>
                <a:cubicBezTo>
                  <a:pt x="20069" y="19803"/>
                  <a:pt x="20070" y="19809"/>
                  <a:pt x="20072" y="19813"/>
                </a:cubicBezTo>
                <a:cubicBezTo>
                  <a:pt x="20084" y="19838"/>
                  <a:pt x="20102" y="19847"/>
                  <a:pt x="20120" y="19849"/>
                </a:cubicBezTo>
                <a:cubicBezTo>
                  <a:pt x="20176" y="19847"/>
                  <a:pt x="20423" y="19813"/>
                  <a:pt x="20700" y="19770"/>
                </a:cubicBezTo>
                <a:lnTo>
                  <a:pt x="21004" y="19721"/>
                </a:lnTo>
                <a:lnTo>
                  <a:pt x="21220" y="19685"/>
                </a:lnTo>
                <a:lnTo>
                  <a:pt x="21236" y="12178"/>
                </a:lnTo>
                <a:lnTo>
                  <a:pt x="21253" y="4668"/>
                </a:lnTo>
                <a:lnTo>
                  <a:pt x="21425" y="4680"/>
                </a:lnTo>
                <a:lnTo>
                  <a:pt x="21600" y="4693"/>
                </a:lnTo>
                <a:lnTo>
                  <a:pt x="21600" y="4116"/>
                </a:lnTo>
                <a:lnTo>
                  <a:pt x="21600" y="4106"/>
                </a:lnTo>
                <a:lnTo>
                  <a:pt x="21600" y="3537"/>
                </a:lnTo>
                <a:lnTo>
                  <a:pt x="20574" y="3301"/>
                </a:lnTo>
                <a:cubicBezTo>
                  <a:pt x="18916" y="2917"/>
                  <a:pt x="18223" y="2753"/>
                  <a:pt x="17085" y="2479"/>
                </a:cubicBezTo>
                <a:lnTo>
                  <a:pt x="16767" y="2402"/>
                </a:lnTo>
                <a:cubicBezTo>
                  <a:pt x="16752" y="2398"/>
                  <a:pt x="16745" y="2398"/>
                  <a:pt x="16730" y="2394"/>
                </a:cubicBezTo>
                <a:cubicBezTo>
                  <a:pt x="16040" y="2228"/>
                  <a:pt x="15978" y="2223"/>
                  <a:pt x="15380" y="2315"/>
                </a:cubicBezTo>
                <a:cubicBezTo>
                  <a:pt x="15032" y="2368"/>
                  <a:pt x="14717" y="2412"/>
                  <a:pt x="14682" y="2412"/>
                </a:cubicBezTo>
                <a:cubicBezTo>
                  <a:pt x="14648" y="2412"/>
                  <a:pt x="14608" y="2288"/>
                  <a:pt x="14590" y="2135"/>
                </a:cubicBezTo>
                <a:lnTo>
                  <a:pt x="14558" y="1858"/>
                </a:lnTo>
                <a:lnTo>
                  <a:pt x="11778" y="1164"/>
                </a:lnTo>
                <a:cubicBezTo>
                  <a:pt x="10250" y="782"/>
                  <a:pt x="8871" y="440"/>
                  <a:pt x="8715" y="402"/>
                </a:cubicBezTo>
                <a:cubicBezTo>
                  <a:pt x="8559" y="365"/>
                  <a:pt x="8126" y="259"/>
                  <a:pt x="7753" y="167"/>
                </a:cubicBezTo>
                <a:lnTo>
                  <a:pt x="7074" y="0"/>
                </a:lnTo>
                <a:close/>
              </a:path>
            </a:pathLst>
          </a:custGeom>
          <a:ln w="12700">
            <a:miter lim="400000"/>
          </a:ln>
        </p:spPr>
      </p:pic>
      <p:pic>
        <p:nvPicPr>
          <p:cNvPr id="1106" name="silhouette of technology devices — the digital environment" descr="silhouette of technology devices — the digital environment"/>
          <p:cNvPicPr>
            <a:picLocks noChangeAspect="1"/>
          </p:cNvPicPr>
          <p:nvPr/>
        </p:nvPicPr>
        <p:blipFill>
          <a:blip r:embed="rId4"/>
          <a:srcRect l="1805" t="7123" r="1418" b="6006"/>
          <a:stretch>
            <a:fillRect/>
          </a:stretch>
        </p:blipFill>
        <p:spPr>
          <a:xfrm>
            <a:off x="6121525" y="1876938"/>
            <a:ext cx="1300610" cy="1213843"/>
          </a:xfrm>
          <a:custGeom>
            <a:avLst/>
            <a:gdLst/>
            <a:ahLst/>
            <a:cxnLst>
              <a:cxn ang="0">
                <a:pos x="wd2" y="hd2"/>
              </a:cxn>
              <a:cxn ang="5400000">
                <a:pos x="wd2" y="hd2"/>
              </a:cxn>
              <a:cxn ang="10800000">
                <a:pos x="wd2" y="hd2"/>
              </a:cxn>
              <a:cxn ang="16200000">
                <a:pos x="wd2" y="hd2"/>
              </a:cxn>
            </a:cxnLst>
            <a:rect l="0" t="0" r="r" b="b"/>
            <a:pathLst>
              <a:path w="21600" h="21600" extrusionOk="0">
                <a:moveTo>
                  <a:pt x="3530" y="0"/>
                </a:moveTo>
                <a:cubicBezTo>
                  <a:pt x="3499" y="0"/>
                  <a:pt x="3475" y="63"/>
                  <a:pt x="3475" y="140"/>
                </a:cubicBezTo>
                <a:cubicBezTo>
                  <a:pt x="3475" y="218"/>
                  <a:pt x="3447" y="341"/>
                  <a:pt x="3411" y="413"/>
                </a:cubicBezTo>
                <a:cubicBezTo>
                  <a:pt x="3350" y="536"/>
                  <a:pt x="3267" y="546"/>
                  <a:pt x="2234" y="546"/>
                </a:cubicBezTo>
                <a:lnTo>
                  <a:pt x="1122" y="546"/>
                </a:lnTo>
                <a:lnTo>
                  <a:pt x="1122" y="2964"/>
                </a:lnTo>
                <a:lnTo>
                  <a:pt x="1122" y="5344"/>
                </a:lnTo>
                <a:cubicBezTo>
                  <a:pt x="1254" y="5374"/>
                  <a:pt x="1613" y="5381"/>
                  <a:pt x="2482" y="5381"/>
                </a:cubicBezTo>
                <a:lnTo>
                  <a:pt x="2553" y="5381"/>
                </a:lnTo>
                <a:lnTo>
                  <a:pt x="3982" y="5381"/>
                </a:lnTo>
                <a:lnTo>
                  <a:pt x="3984" y="4976"/>
                </a:lnTo>
                <a:lnTo>
                  <a:pt x="3984" y="2964"/>
                </a:lnTo>
                <a:lnTo>
                  <a:pt x="3984" y="546"/>
                </a:lnTo>
                <a:lnTo>
                  <a:pt x="3834" y="546"/>
                </a:lnTo>
                <a:cubicBezTo>
                  <a:pt x="3806" y="546"/>
                  <a:pt x="3779" y="541"/>
                  <a:pt x="3754" y="535"/>
                </a:cubicBezTo>
                <a:cubicBezTo>
                  <a:pt x="3703" y="532"/>
                  <a:pt x="3666" y="518"/>
                  <a:pt x="3651" y="485"/>
                </a:cubicBezTo>
                <a:cubicBezTo>
                  <a:pt x="3569" y="419"/>
                  <a:pt x="3530" y="307"/>
                  <a:pt x="3554" y="172"/>
                </a:cubicBezTo>
                <a:cubicBezTo>
                  <a:pt x="3571" y="78"/>
                  <a:pt x="3560" y="0"/>
                  <a:pt x="3530" y="0"/>
                </a:cubicBezTo>
                <a:close/>
                <a:moveTo>
                  <a:pt x="13209" y="0"/>
                </a:moveTo>
                <a:cubicBezTo>
                  <a:pt x="7673" y="0"/>
                  <a:pt x="5963" y="19"/>
                  <a:pt x="5905" y="82"/>
                </a:cubicBezTo>
                <a:cubicBezTo>
                  <a:pt x="5791" y="204"/>
                  <a:pt x="5794" y="10870"/>
                  <a:pt x="5907" y="10948"/>
                </a:cubicBezTo>
                <a:cubicBezTo>
                  <a:pt x="5951" y="10979"/>
                  <a:pt x="7330" y="11017"/>
                  <a:pt x="8972" y="11036"/>
                </a:cubicBezTo>
                <a:lnTo>
                  <a:pt x="11958" y="11070"/>
                </a:lnTo>
                <a:lnTo>
                  <a:pt x="11943" y="11478"/>
                </a:lnTo>
                <a:cubicBezTo>
                  <a:pt x="11907" y="12552"/>
                  <a:pt x="11893" y="12599"/>
                  <a:pt x="11449" y="13046"/>
                </a:cubicBezTo>
                <a:cubicBezTo>
                  <a:pt x="11225" y="13271"/>
                  <a:pt x="11043" y="13477"/>
                  <a:pt x="11043" y="13504"/>
                </a:cubicBezTo>
                <a:cubicBezTo>
                  <a:pt x="11043" y="13531"/>
                  <a:pt x="11523" y="13563"/>
                  <a:pt x="12109" y="13573"/>
                </a:cubicBezTo>
                <a:cubicBezTo>
                  <a:pt x="12695" y="13583"/>
                  <a:pt x="13651" y="13599"/>
                  <a:pt x="14234" y="13610"/>
                </a:cubicBezTo>
                <a:cubicBezTo>
                  <a:pt x="14423" y="13613"/>
                  <a:pt x="14582" y="13616"/>
                  <a:pt x="14719" y="13615"/>
                </a:cubicBezTo>
                <a:cubicBezTo>
                  <a:pt x="14731" y="13615"/>
                  <a:pt x="14737" y="13613"/>
                  <a:pt x="14749" y="13613"/>
                </a:cubicBezTo>
                <a:cubicBezTo>
                  <a:pt x="14934" y="13608"/>
                  <a:pt x="15049" y="13604"/>
                  <a:pt x="15122" y="13599"/>
                </a:cubicBezTo>
                <a:cubicBezTo>
                  <a:pt x="15237" y="13590"/>
                  <a:pt x="15311" y="13575"/>
                  <a:pt x="15332" y="13554"/>
                </a:cubicBezTo>
                <a:cubicBezTo>
                  <a:pt x="15336" y="13549"/>
                  <a:pt x="15336" y="13540"/>
                  <a:pt x="15339" y="13533"/>
                </a:cubicBezTo>
                <a:cubicBezTo>
                  <a:pt x="15341" y="13468"/>
                  <a:pt x="15200" y="13281"/>
                  <a:pt x="14968" y="13043"/>
                </a:cubicBezTo>
                <a:lnTo>
                  <a:pt x="14553" y="12619"/>
                </a:lnTo>
                <a:lnTo>
                  <a:pt x="14509" y="11902"/>
                </a:lnTo>
                <a:cubicBezTo>
                  <a:pt x="14500" y="11765"/>
                  <a:pt x="14497" y="11650"/>
                  <a:pt x="14494" y="11534"/>
                </a:cubicBezTo>
                <a:cubicBezTo>
                  <a:pt x="14487" y="11403"/>
                  <a:pt x="14485" y="11289"/>
                  <a:pt x="14491" y="11213"/>
                </a:cubicBezTo>
                <a:cubicBezTo>
                  <a:pt x="14494" y="11160"/>
                  <a:pt x="14500" y="11121"/>
                  <a:pt x="14506" y="11110"/>
                </a:cubicBezTo>
                <a:cubicBezTo>
                  <a:pt x="14512" y="11100"/>
                  <a:pt x="14557" y="11091"/>
                  <a:pt x="14625" y="11083"/>
                </a:cubicBezTo>
                <a:cubicBezTo>
                  <a:pt x="14634" y="11082"/>
                  <a:pt x="14650" y="11082"/>
                  <a:pt x="14660" y="11081"/>
                </a:cubicBezTo>
                <a:cubicBezTo>
                  <a:pt x="14690" y="11078"/>
                  <a:pt x="14739" y="11075"/>
                  <a:pt x="14778" y="11073"/>
                </a:cubicBezTo>
                <a:cubicBezTo>
                  <a:pt x="15114" y="11045"/>
                  <a:pt x="15839" y="11036"/>
                  <a:pt x="17460" y="11036"/>
                </a:cubicBezTo>
                <a:cubicBezTo>
                  <a:pt x="17464" y="11036"/>
                  <a:pt x="17466" y="11036"/>
                  <a:pt x="17470" y="11036"/>
                </a:cubicBezTo>
                <a:cubicBezTo>
                  <a:pt x="20306" y="11036"/>
                  <a:pt x="20394" y="11033"/>
                  <a:pt x="20517" y="10901"/>
                </a:cubicBezTo>
                <a:cubicBezTo>
                  <a:pt x="20573" y="10841"/>
                  <a:pt x="20604" y="10764"/>
                  <a:pt x="20621" y="10265"/>
                </a:cubicBezTo>
                <a:cubicBezTo>
                  <a:pt x="20633" y="9270"/>
                  <a:pt x="20643" y="7409"/>
                  <a:pt x="20646" y="5506"/>
                </a:cubicBezTo>
                <a:cubicBezTo>
                  <a:pt x="20646" y="5494"/>
                  <a:pt x="20646" y="5489"/>
                  <a:pt x="20646" y="5477"/>
                </a:cubicBezTo>
                <a:cubicBezTo>
                  <a:pt x="20646" y="715"/>
                  <a:pt x="20635" y="238"/>
                  <a:pt x="20540" y="124"/>
                </a:cubicBezTo>
                <a:cubicBezTo>
                  <a:pt x="20439" y="5"/>
                  <a:pt x="20129" y="0"/>
                  <a:pt x="13209" y="0"/>
                </a:cubicBezTo>
                <a:close/>
                <a:moveTo>
                  <a:pt x="2909" y="6200"/>
                </a:moveTo>
                <a:cubicBezTo>
                  <a:pt x="2110" y="6200"/>
                  <a:pt x="2023" y="6259"/>
                  <a:pt x="1955" y="6875"/>
                </a:cubicBezTo>
                <a:cubicBezTo>
                  <a:pt x="1949" y="6933"/>
                  <a:pt x="1942" y="6970"/>
                  <a:pt x="1935" y="7015"/>
                </a:cubicBezTo>
                <a:cubicBezTo>
                  <a:pt x="1932" y="7065"/>
                  <a:pt x="1923" y="7105"/>
                  <a:pt x="1916" y="7148"/>
                </a:cubicBezTo>
                <a:cubicBezTo>
                  <a:pt x="1891" y="7299"/>
                  <a:pt x="1847" y="7403"/>
                  <a:pt x="1789" y="7400"/>
                </a:cubicBezTo>
                <a:cubicBezTo>
                  <a:pt x="1717" y="7484"/>
                  <a:pt x="1608" y="7570"/>
                  <a:pt x="1434" y="7701"/>
                </a:cubicBezTo>
                <a:cubicBezTo>
                  <a:pt x="1306" y="7798"/>
                  <a:pt x="1289" y="7893"/>
                  <a:pt x="1241" y="8665"/>
                </a:cubicBezTo>
                <a:cubicBezTo>
                  <a:pt x="1211" y="9136"/>
                  <a:pt x="1211" y="9882"/>
                  <a:pt x="1241" y="10323"/>
                </a:cubicBezTo>
                <a:cubicBezTo>
                  <a:pt x="1293" y="11099"/>
                  <a:pt x="1300" y="11132"/>
                  <a:pt x="1478" y="11282"/>
                </a:cubicBezTo>
                <a:cubicBezTo>
                  <a:pt x="1628" y="11408"/>
                  <a:pt x="1729" y="11495"/>
                  <a:pt x="1799" y="11571"/>
                </a:cubicBezTo>
                <a:cubicBezTo>
                  <a:pt x="1828" y="11585"/>
                  <a:pt x="1845" y="11608"/>
                  <a:pt x="1851" y="11634"/>
                </a:cubicBezTo>
                <a:cubicBezTo>
                  <a:pt x="1936" y="11745"/>
                  <a:pt x="1950" y="11838"/>
                  <a:pt x="1950" y="12005"/>
                </a:cubicBezTo>
                <a:cubicBezTo>
                  <a:pt x="1951" y="12363"/>
                  <a:pt x="2061" y="12607"/>
                  <a:pt x="2269" y="12720"/>
                </a:cubicBezTo>
                <a:cubicBezTo>
                  <a:pt x="2304" y="12739"/>
                  <a:pt x="2350" y="12753"/>
                  <a:pt x="2402" y="12765"/>
                </a:cubicBezTo>
                <a:cubicBezTo>
                  <a:pt x="2559" y="12781"/>
                  <a:pt x="2851" y="12780"/>
                  <a:pt x="3139" y="12768"/>
                </a:cubicBezTo>
                <a:cubicBezTo>
                  <a:pt x="3407" y="12730"/>
                  <a:pt x="3644" y="12659"/>
                  <a:pt x="3708" y="12566"/>
                </a:cubicBezTo>
                <a:cubicBezTo>
                  <a:pt x="3755" y="12497"/>
                  <a:pt x="3794" y="12306"/>
                  <a:pt x="3794" y="12143"/>
                </a:cubicBezTo>
                <a:cubicBezTo>
                  <a:pt x="3794" y="11758"/>
                  <a:pt x="3929" y="11486"/>
                  <a:pt x="4175" y="11377"/>
                </a:cubicBezTo>
                <a:cubicBezTo>
                  <a:pt x="4453" y="11254"/>
                  <a:pt x="4494" y="11129"/>
                  <a:pt x="4494" y="10397"/>
                </a:cubicBezTo>
                <a:cubicBezTo>
                  <a:pt x="4494" y="10296"/>
                  <a:pt x="4499" y="10218"/>
                  <a:pt x="4503" y="10130"/>
                </a:cubicBezTo>
                <a:cubicBezTo>
                  <a:pt x="4510" y="9921"/>
                  <a:pt x="4522" y="9751"/>
                  <a:pt x="4543" y="9722"/>
                </a:cubicBezTo>
                <a:cubicBezTo>
                  <a:pt x="4576" y="9677"/>
                  <a:pt x="4601" y="9605"/>
                  <a:pt x="4617" y="9534"/>
                </a:cubicBezTo>
                <a:cubicBezTo>
                  <a:pt x="4618" y="9523"/>
                  <a:pt x="4620" y="9513"/>
                  <a:pt x="4620" y="9502"/>
                </a:cubicBezTo>
                <a:cubicBezTo>
                  <a:pt x="4620" y="9413"/>
                  <a:pt x="4593" y="9322"/>
                  <a:pt x="4558" y="9298"/>
                </a:cubicBezTo>
                <a:cubicBezTo>
                  <a:pt x="4522" y="9275"/>
                  <a:pt x="4494" y="8960"/>
                  <a:pt x="4494" y="8589"/>
                </a:cubicBezTo>
                <a:cubicBezTo>
                  <a:pt x="4494" y="8016"/>
                  <a:pt x="4475" y="7895"/>
                  <a:pt x="4363" y="7741"/>
                </a:cubicBezTo>
                <a:cubicBezTo>
                  <a:pt x="4290" y="7642"/>
                  <a:pt x="4188" y="7561"/>
                  <a:pt x="4138" y="7561"/>
                </a:cubicBezTo>
                <a:cubicBezTo>
                  <a:pt x="4072" y="7561"/>
                  <a:pt x="4001" y="7485"/>
                  <a:pt x="3940" y="7373"/>
                </a:cubicBezTo>
                <a:cubicBezTo>
                  <a:pt x="3932" y="7361"/>
                  <a:pt x="3923" y="7355"/>
                  <a:pt x="3915" y="7341"/>
                </a:cubicBezTo>
                <a:cubicBezTo>
                  <a:pt x="3845" y="7223"/>
                  <a:pt x="3818" y="7126"/>
                  <a:pt x="3811" y="6978"/>
                </a:cubicBezTo>
                <a:cubicBezTo>
                  <a:pt x="3802" y="6921"/>
                  <a:pt x="3794" y="6865"/>
                  <a:pt x="3794" y="6809"/>
                </a:cubicBezTo>
                <a:cubicBezTo>
                  <a:pt x="3794" y="6591"/>
                  <a:pt x="3754" y="6453"/>
                  <a:pt x="3663" y="6348"/>
                </a:cubicBezTo>
                <a:cubicBezTo>
                  <a:pt x="3547" y="6214"/>
                  <a:pt x="3472" y="6200"/>
                  <a:pt x="2909" y="6200"/>
                </a:cubicBezTo>
                <a:close/>
                <a:moveTo>
                  <a:pt x="18933" y="12312"/>
                </a:moveTo>
                <a:cubicBezTo>
                  <a:pt x="17813" y="12307"/>
                  <a:pt x="16708" y="12317"/>
                  <a:pt x="16634" y="12347"/>
                </a:cubicBezTo>
                <a:cubicBezTo>
                  <a:pt x="16552" y="12379"/>
                  <a:pt x="16461" y="12442"/>
                  <a:pt x="16434" y="12487"/>
                </a:cubicBezTo>
                <a:cubicBezTo>
                  <a:pt x="16408" y="12532"/>
                  <a:pt x="16385" y="14077"/>
                  <a:pt x="16385" y="15919"/>
                </a:cubicBezTo>
                <a:cubicBezTo>
                  <a:pt x="16384" y="18875"/>
                  <a:pt x="16395" y="19281"/>
                  <a:pt x="16484" y="19375"/>
                </a:cubicBezTo>
                <a:cubicBezTo>
                  <a:pt x="16571" y="19469"/>
                  <a:pt x="16883" y="19482"/>
                  <a:pt x="18948" y="19481"/>
                </a:cubicBezTo>
                <a:cubicBezTo>
                  <a:pt x="20248" y="19481"/>
                  <a:pt x="21346" y="19457"/>
                  <a:pt x="21387" y="19428"/>
                </a:cubicBezTo>
                <a:cubicBezTo>
                  <a:pt x="21517" y="19340"/>
                  <a:pt x="21568" y="19129"/>
                  <a:pt x="21588" y="18059"/>
                </a:cubicBezTo>
                <a:cubicBezTo>
                  <a:pt x="21591" y="17733"/>
                  <a:pt x="21594" y="17409"/>
                  <a:pt x="21595" y="17018"/>
                </a:cubicBezTo>
                <a:cubicBezTo>
                  <a:pt x="21597" y="16671"/>
                  <a:pt x="21600" y="16375"/>
                  <a:pt x="21600" y="15911"/>
                </a:cubicBezTo>
                <a:cubicBezTo>
                  <a:pt x="21600" y="12667"/>
                  <a:pt x="21578" y="12426"/>
                  <a:pt x="21321" y="12368"/>
                </a:cubicBezTo>
                <a:cubicBezTo>
                  <a:pt x="21187" y="12338"/>
                  <a:pt x="20053" y="12317"/>
                  <a:pt x="18933" y="12312"/>
                </a:cubicBezTo>
                <a:close/>
                <a:moveTo>
                  <a:pt x="2548" y="13806"/>
                </a:moveTo>
                <a:cubicBezTo>
                  <a:pt x="846" y="13805"/>
                  <a:pt x="771" y="13831"/>
                  <a:pt x="704" y="13928"/>
                </a:cubicBezTo>
                <a:cubicBezTo>
                  <a:pt x="630" y="14036"/>
                  <a:pt x="615" y="14495"/>
                  <a:pt x="615" y="16499"/>
                </a:cubicBezTo>
                <a:cubicBezTo>
                  <a:pt x="615" y="18848"/>
                  <a:pt x="619" y="18942"/>
                  <a:pt x="742" y="19073"/>
                </a:cubicBezTo>
                <a:cubicBezTo>
                  <a:pt x="781" y="19116"/>
                  <a:pt x="831" y="19146"/>
                  <a:pt x="989" y="19166"/>
                </a:cubicBezTo>
                <a:cubicBezTo>
                  <a:pt x="1501" y="19193"/>
                  <a:pt x="2958" y="19210"/>
                  <a:pt x="4953" y="19209"/>
                </a:cubicBezTo>
                <a:lnTo>
                  <a:pt x="7249" y="19206"/>
                </a:lnTo>
                <a:cubicBezTo>
                  <a:pt x="8738" y="19198"/>
                  <a:pt x="8855" y="19170"/>
                  <a:pt x="8945" y="19073"/>
                </a:cubicBezTo>
                <a:cubicBezTo>
                  <a:pt x="9037" y="18975"/>
                  <a:pt x="9062" y="18898"/>
                  <a:pt x="9069" y="17874"/>
                </a:cubicBezTo>
                <a:lnTo>
                  <a:pt x="9069" y="16528"/>
                </a:lnTo>
                <a:cubicBezTo>
                  <a:pt x="9069" y="15997"/>
                  <a:pt x="9068" y="15616"/>
                  <a:pt x="9066" y="15273"/>
                </a:cubicBezTo>
                <a:cubicBezTo>
                  <a:pt x="9057" y="14371"/>
                  <a:pt x="9036" y="14009"/>
                  <a:pt x="8992" y="13946"/>
                </a:cubicBezTo>
                <a:cubicBezTo>
                  <a:pt x="8920" y="13843"/>
                  <a:pt x="8548" y="13831"/>
                  <a:pt x="4854" y="13814"/>
                </a:cubicBezTo>
                <a:cubicBezTo>
                  <a:pt x="3866" y="13809"/>
                  <a:pt x="3116" y="13806"/>
                  <a:pt x="2548" y="13806"/>
                </a:cubicBezTo>
                <a:close/>
                <a:moveTo>
                  <a:pt x="12440" y="16346"/>
                </a:moveTo>
                <a:cubicBezTo>
                  <a:pt x="11813" y="16351"/>
                  <a:pt x="11233" y="16378"/>
                  <a:pt x="11184" y="16430"/>
                </a:cubicBezTo>
                <a:cubicBezTo>
                  <a:pt x="11133" y="16486"/>
                  <a:pt x="11106" y="17596"/>
                  <a:pt x="11103" y="18764"/>
                </a:cubicBezTo>
                <a:cubicBezTo>
                  <a:pt x="11103" y="18914"/>
                  <a:pt x="11106" y="18980"/>
                  <a:pt x="11105" y="19148"/>
                </a:cubicBezTo>
                <a:cubicBezTo>
                  <a:pt x="11104" y="19432"/>
                  <a:pt x="11105" y="19628"/>
                  <a:pt x="11105" y="19884"/>
                </a:cubicBezTo>
                <a:cubicBezTo>
                  <a:pt x="11105" y="19887"/>
                  <a:pt x="11105" y="19889"/>
                  <a:pt x="11105" y="19892"/>
                </a:cubicBezTo>
                <a:cubicBezTo>
                  <a:pt x="11116" y="20763"/>
                  <a:pt x="11143" y="21469"/>
                  <a:pt x="11184" y="21513"/>
                </a:cubicBezTo>
                <a:cubicBezTo>
                  <a:pt x="11238" y="21571"/>
                  <a:pt x="11935" y="21600"/>
                  <a:pt x="12633" y="21600"/>
                </a:cubicBezTo>
                <a:cubicBezTo>
                  <a:pt x="13331" y="21600"/>
                  <a:pt x="14030" y="21571"/>
                  <a:pt x="14084" y="21513"/>
                </a:cubicBezTo>
                <a:cubicBezTo>
                  <a:pt x="14132" y="21461"/>
                  <a:pt x="14157" y="20488"/>
                  <a:pt x="14163" y="19412"/>
                </a:cubicBezTo>
                <a:cubicBezTo>
                  <a:pt x="14161" y="19242"/>
                  <a:pt x="14160" y="19130"/>
                  <a:pt x="14158" y="18949"/>
                </a:cubicBezTo>
                <a:lnTo>
                  <a:pt x="14136" y="17058"/>
                </a:lnTo>
                <a:cubicBezTo>
                  <a:pt x="14122" y="16713"/>
                  <a:pt x="14106" y="16455"/>
                  <a:pt x="14084" y="16430"/>
                </a:cubicBezTo>
                <a:cubicBezTo>
                  <a:pt x="14061" y="16406"/>
                  <a:pt x="13904" y="16389"/>
                  <a:pt x="13696" y="16375"/>
                </a:cubicBezTo>
                <a:lnTo>
                  <a:pt x="12650" y="16348"/>
                </a:lnTo>
                <a:cubicBezTo>
                  <a:pt x="12570" y="16346"/>
                  <a:pt x="12514" y="16347"/>
                  <a:pt x="12440" y="16346"/>
                </a:cubicBezTo>
                <a:close/>
                <a:moveTo>
                  <a:pt x="0" y="19484"/>
                </a:moveTo>
                <a:lnTo>
                  <a:pt x="0" y="19595"/>
                </a:lnTo>
                <a:lnTo>
                  <a:pt x="10" y="19638"/>
                </a:lnTo>
                <a:cubicBezTo>
                  <a:pt x="71" y="19866"/>
                  <a:pt x="257" y="20120"/>
                  <a:pt x="430" y="20215"/>
                </a:cubicBezTo>
                <a:cubicBezTo>
                  <a:pt x="487" y="20246"/>
                  <a:pt x="777" y="20265"/>
                  <a:pt x="1419" y="20278"/>
                </a:cubicBezTo>
                <a:cubicBezTo>
                  <a:pt x="2146" y="20289"/>
                  <a:pt x="3180" y="20296"/>
                  <a:pt x="4741" y="20297"/>
                </a:cubicBezTo>
                <a:cubicBezTo>
                  <a:pt x="5002" y="20297"/>
                  <a:pt x="5165" y="20299"/>
                  <a:pt x="5415" y="20300"/>
                </a:cubicBezTo>
                <a:cubicBezTo>
                  <a:pt x="9455" y="20301"/>
                  <a:pt x="9429" y="20294"/>
                  <a:pt x="9607" y="19818"/>
                </a:cubicBezTo>
                <a:cubicBezTo>
                  <a:pt x="9663" y="19670"/>
                  <a:pt x="9706" y="19534"/>
                  <a:pt x="9706" y="19516"/>
                </a:cubicBezTo>
                <a:cubicBezTo>
                  <a:pt x="9706" y="19498"/>
                  <a:pt x="7538" y="19484"/>
                  <a:pt x="4884" y="19484"/>
                </a:cubicBezTo>
                <a:lnTo>
                  <a:pt x="4840" y="19484"/>
                </a:lnTo>
                <a:lnTo>
                  <a:pt x="0" y="19484"/>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HUIT Accessibility Policy"/>
          <p:cNvSpPr txBox="1">
            <a:spLocks noGrp="1"/>
          </p:cNvSpPr>
          <p:nvPr>
            <p:ph type="title"/>
          </p:nvPr>
        </p:nvSpPr>
        <p:spPr>
          <a:prstGeom prst="rect">
            <a:avLst/>
          </a:prstGeom>
        </p:spPr>
        <p:txBody>
          <a:bodyPr/>
          <a:lstStyle/>
          <a:p>
            <a:r>
              <a:rPr dirty="0"/>
              <a:t>HUIT Accessibility Policy</a:t>
            </a:r>
          </a:p>
        </p:txBody>
      </p:sp>
      <p:sp>
        <p:nvSpPr>
          <p:cNvPr id="1116" name="central IT has a online accessibility policy stating technology developed or procured should adhere to the WCAG 2.0 AA standard"/>
          <p:cNvSpPr txBox="1">
            <a:spLocks noGrp="1"/>
          </p:cNvSpPr>
          <p:nvPr>
            <p:ph type="body" sz="quarter" idx="1"/>
          </p:nvPr>
        </p:nvSpPr>
        <p:spPr>
          <a:prstGeom prst="rect">
            <a:avLst/>
          </a:prstGeom>
        </p:spPr>
        <p:txBody>
          <a:bodyPr/>
          <a:lstStyle/>
          <a:p>
            <a:r>
              <a:rPr dirty="0"/>
              <a:t>central IT has a online accessibility policy stating technology </a:t>
            </a:r>
            <a:r>
              <a:rPr b="1" u="sng" dirty="0">
                <a:latin typeface="+mn-lt"/>
                <a:ea typeface="+mn-ea"/>
                <a:cs typeface="+mn-cs"/>
                <a:sym typeface="Helvetica Neue"/>
              </a:rPr>
              <a:t>developed</a:t>
            </a:r>
            <a:r>
              <a:rPr dirty="0"/>
              <a:t> or </a:t>
            </a:r>
            <a:r>
              <a:rPr b="1" u="sng" dirty="0">
                <a:latin typeface="+mn-lt"/>
                <a:ea typeface="+mn-ea"/>
                <a:cs typeface="+mn-cs"/>
                <a:sym typeface="Helvetica Neue"/>
              </a:rPr>
              <a:t>procured</a:t>
            </a:r>
            <a:r>
              <a:rPr dirty="0"/>
              <a:t> should adhere to the WCAG 2.0 AA standard </a:t>
            </a:r>
          </a:p>
        </p:txBody>
      </p:sp>
      <p:sp>
        <p:nvSpPr>
          <p:cNvPr id="1118" name="accessibility.huit.harvard.edu"/>
          <p:cNvSpPr txBox="1"/>
          <p:nvPr/>
        </p:nvSpPr>
        <p:spPr>
          <a:xfrm>
            <a:off x="2873811" y="5562600"/>
            <a:ext cx="3132268" cy="29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defTabSz="412750" fontAlgn="auto" hangingPunct="0">
              <a:lnSpc>
                <a:spcPct val="100000"/>
              </a:lnSpc>
              <a:spcBef>
                <a:spcPts val="0"/>
              </a:spcBef>
              <a:spcAft>
                <a:spcPts val="0"/>
              </a:spcAft>
              <a:defRPr sz="4400" b="1">
                <a:solidFill>
                  <a:srgbClr val="C82506">
                    <a:hueOff val="-522602"/>
                    <a:satOff val="-6700"/>
                    <a:lumOff val="-22320"/>
                  </a:srgbClr>
                </a:solidFill>
                <a:latin typeface="+mn-lt"/>
                <a:ea typeface="+mn-ea"/>
                <a:cs typeface="+mn-cs"/>
                <a:sym typeface="Helvetica Neue"/>
              </a:defRPr>
            </a:pPr>
            <a:r>
              <a:rPr sz="1650" b="1" kern="0" dirty="0">
                <a:solidFill>
                  <a:srgbClr val="C82506">
                    <a:hueOff val="-522602"/>
                    <a:satOff val="-6700"/>
                    <a:lumOff val="-22320"/>
                  </a:srgbClr>
                </a:solidFill>
                <a:latin typeface="Helvetica Neue"/>
                <a:sym typeface="Helvetica Neue"/>
              </a:rPr>
              <a:t> </a:t>
            </a:r>
            <a:r>
              <a:rPr sz="1650" b="1" kern="0" dirty="0">
                <a:solidFill>
                  <a:srgbClr val="C82506">
                    <a:hueOff val="-522602"/>
                    <a:satOff val="-6700"/>
                    <a:lumOff val="-22320"/>
                  </a:srgbClr>
                </a:solidFill>
                <a:latin typeface="Helvetica Neue"/>
                <a:sym typeface="Helvetica Neue"/>
                <a:hlinkClick r:id="rId3"/>
              </a:rPr>
              <a:t>accessibility.huit.harvard.edu</a:t>
            </a:r>
            <a:r>
              <a:rPr sz="1650" b="1" kern="0" dirty="0">
                <a:solidFill>
                  <a:srgbClr val="C82506">
                    <a:hueOff val="-522602"/>
                    <a:satOff val="-6700"/>
                    <a:lumOff val="-22320"/>
                  </a:srgbClr>
                </a:solidFill>
                <a:latin typeface="Helvetica Neue"/>
                <a:sym typeface="Helvetica Neue"/>
              </a:rPr>
              <a:t> </a:t>
            </a:r>
          </a:p>
        </p:txBody>
      </p:sp>
      <p:pic>
        <p:nvPicPr>
          <p:cNvPr id="1117" name="screenshot of HUIT’s online accessibility policy" descr="screenshot of HUIT’s online accessibility policy"/>
          <p:cNvPicPr>
            <a:picLocks noGrp="1"/>
          </p:cNvPicPr>
          <p:nvPr>
            <p:ph type="pic" idx="13"/>
          </p:nvPr>
        </p:nvPicPr>
        <p:blipFill>
          <a:blip r:embed="rId4"/>
          <a:srcRect l="1281" t="86" r="1281" b="28389"/>
          <a:stretch>
            <a:fillRect/>
          </a:stretch>
        </p:blipFill>
        <p:spPr>
          <a:xfrm>
            <a:off x="4017354" y="2127980"/>
            <a:ext cx="3991849" cy="2503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pathways to accessibility..."/>
          <p:cNvSpPr txBox="1">
            <a:spLocks noGrp="1"/>
          </p:cNvSpPr>
          <p:nvPr>
            <p:ph type="title"/>
          </p:nvPr>
        </p:nvSpPr>
        <p:spPr>
          <a:xfrm>
            <a:off x="341226" y="821830"/>
            <a:ext cx="6979135" cy="1209676"/>
          </a:xfrm>
          <a:prstGeom prst="rect">
            <a:avLst/>
          </a:prstGeom>
        </p:spPr>
        <p:txBody>
          <a:bodyPr>
            <a:normAutofit/>
          </a:bodyPr>
          <a:lstStyle/>
          <a:p>
            <a:pPr defTabSz="306467">
              <a:defRPr sz="8300" spc="-399"/>
            </a:pPr>
            <a:r>
              <a:rPr lang="en-US" sz="4000" dirty="0"/>
              <a:t>Pathways to Accessibility</a:t>
            </a:r>
            <a:endParaRPr sz="4000" dirty="0"/>
          </a:p>
          <a:p>
            <a:pPr defTabSz="306467">
              <a:defRPr sz="8300" b="0" spc="-399">
                <a:latin typeface="Helvetica Neue Thin"/>
                <a:ea typeface="Helvetica Neue Thin"/>
                <a:cs typeface="Helvetica Neue Thin"/>
                <a:sym typeface="Helvetica Neue Thin"/>
              </a:defRPr>
            </a:pPr>
            <a:r>
              <a:rPr sz="3300" dirty="0"/>
              <a:t>ensure accessibility through process</a:t>
            </a:r>
          </a:p>
        </p:txBody>
      </p:sp>
      <p:sp>
        <p:nvSpPr>
          <p:cNvPr id="1124" name="contract…"/>
          <p:cNvSpPr txBox="1"/>
          <p:nvPr/>
        </p:nvSpPr>
        <p:spPr>
          <a:xfrm>
            <a:off x="1666262" y="4904032"/>
            <a:ext cx="772006"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contract </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rider</a:t>
            </a:r>
          </a:p>
        </p:txBody>
      </p:sp>
      <p:sp>
        <p:nvSpPr>
          <p:cNvPr id="1121" name="roadmap…"/>
          <p:cNvSpPr txBox="1"/>
          <p:nvPr/>
        </p:nvSpPr>
        <p:spPr>
          <a:xfrm>
            <a:off x="4051239" y="4904031"/>
            <a:ext cx="848950"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roadmap </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to access</a:t>
            </a:r>
          </a:p>
        </p:txBody>
      </p:sp>
      <p:sp>
        <p:nvSpPr>
          <p:cNvPr id="1122" name="exception…"/>
          <p:cNvSpPr txBox="1"/>
          <p:nvPr/>
        </p:nvSpPr>
        <p:spPr>
          <a:xfrm>
            <a:off x="6890275" y="4904032"/>
            <a:ext cx="860172"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exception</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process</a:t>
            </a:r>
          </a:p>
        </p:txBody>
      </p:sp>
      <p:pic>
        <p:nvPicPr>
          <p:cNvPr id="1123" name="icon of a signed contract" descr="icon of a signed contract"/>
          <p:cNvPicPr>
            <a:picLocks noChangeAspect="1"/>
          </p:cNvPicPr>
          <p:nvPr/>
        </p:nvPicPr>
        <p:blipFill>
          <a:blip r:embed="rId3"/>
          <a:srcRect l="12076" t="8989" r="12076" b="15163"/>
          <a:stretch>
            <a:fillRect/>
          </a:stretch>
        </p:blipFill>
        <p:spPr>
          <a:xfrm>
            <a:off x="1124980" y="2774050"/>
            <a:ext cx="1854570" cy="1854570"/>
          </a:xfrm>
          <a:prstGeom prst="rect">
            <a:avLst/>
          </a:prstGeom>
          <a:ln w="12700">
            <a:miter lim="400000"/>
          </a:ln>
        </p:spPr>
      </p:pic>
      <p:pic>
        <p:nvPicPr>
          <p:cNvPr id="1125" name="illustration of a roadmap with waypoints" descr="illustration of a roadmap with waypoints"/>
          <p:cNvPicPr>
            <a:picLocks noChangeAspect="1"/>
          </p:cNvPicPr>
          <p:nvPr/>
        </p:nvPicPr>
        <p:blipFill>
          <a:blip r:embed="rId4"/>
          <a:srcRect l="5811" t="12806" r="3"/>
          <a:stretch>
            <a:fillRect/>
          </a:stretch>
        </p:blipFill>
        <p:spPr>
          <a:xfrm>
            <a:off x="3608250" y="2885774"/>
            <a:ext cx="1734861" cy="1445412"/>
          </a:xfrm>
          <a:custGeom>
            <a:avLst/>
            <a:gdLst/>
            <a:ahLst/>
            <a:cxnLst>
              <a:cxn ang="0">
                <a:pos x="wd2" y="hd2"/>
              </a:cxn>
              <a:cxn ang="5400000">
                <a:pos x="wd2" y="hd2"/>
              </a:cxn>
              <a:cxn ang="10800000">
                <a:pos x="wd2" y="hd2"/>
              </a:cxn>
              <a:cxn ang="16200000">
                <a:pos x="wd2" y="hd2"/>
              </a:cxn>
            </a:cxnLst>
            <a:rect l="0" t="0" r="r" b="b"/>
            <a:pathLst>
              <a:path w="21595" h="21596" extrusionOk="0">
                <a:moveTo>
                  <a:pt x="11606" y="0"/>
                </a:moveTo>
                <a:cubicBezTo>
                  <a:pt x="11573" y="9"/>
                  <a:pt x="11537" y="24"/>
                  <a:pt x="11491" y="47"/>
                </a:cubicBezTo>
                <a:cubicBezTo>
                  <a:pt x="11361" y="112"/>
                  <a:pt x="11282" y="203"/>
                  <a:pt x="11219" y="367"/>
                </a:cubicBezTo>
                <a:cubicBezTo>
                  <a:pt x="11191" y="442"/>
                  <a:pt x="11167" y="523"/>
                  <a:pt x="11150" y="603"/>
                </a:cubicBezTo>
                <a:cubicBezTo>
                  <a:pt x="11155" y="672"/>
                  <a:pt x="11153" y="750"/>
                  <a:pt x="11146" y="818"/>
                </a:cubicBezTo>
                <a:cubicBezTo>
                  <a:pt x="11174" y="1088"/>
                  <a:pt x="11294" y="1472"/>
                  <a:pt x="11458" y="1814"/>
                </a:cubicBezTo>
                <a:cubicBezTo>
                  <a:pt x="11537" y="1974"/>
                  <a:pt x="11625" y="2126"/>
                  <a:pt x="11711" y="2250"/>
                </a:cubicBezTo>
                <a:cubicBezTo>
                  <a:pt x="11737" y="2289"/>
                  <a:pt x="11756" y="2312"/>
                  <a:pt x="11771" y="2321"/>
                </a:cubicBezTo>
                <a:cubicBezTo>
                  <a:pt x="11781" y="2327"/>
                  <a:pt x="11789" y="2327"/>
                  <a:pt x="11798" y="2319"/>
                </a:cubicBezTo>
                <a:cubicBezTo>
                  <a:pt x="11804" y="2315"/>
                  <a:pt x="11811" y="2309"/>
                  <a:pt x="11817" y="2301"/>
                </a:cubicBezTo>
                <a:cubicBezTo>
                  <a:pt x="11828" y="2287"/>
                  <a:pt x="11839" y="2265"/>
                  <a:pt x="11856" y="2237"/>
                </a:cubicBezTo>
                <a:cubicBezTo>
                  <a:pt x="11893" y="2174"/>
                  <a:pt x="11989" y="1956"/>
                  <a:pt x="12075" y="1741"/>
                </a:cubicBezTo>
                <a:cubicBezTo>
                  <a:pt x="12144" y="1547"/>
                  <a:pt x="12203" y="1344"/>
                  <a:pt x="12239" y="1174"/>
                </a:cubicBezTo>
                <a:cubicBezTo>
                  <a:pt x="12250" y="1085"/>
                  <a:pt x="12256" y="991"/>
                  <a:pt x="12256" y="874"/>
                </a:cubicBezTo>
                <a:cubicBezTo>
                  <a:pt x="12257" y="522"/>
                  <a:pt x="12238" y="439"/>
                  <a:pt x="12128" y="296"/>
                </a:cubicBezTo>
                <a:cubicBezTo>
                  <a:pt x="12074" y="226"/>
                  <a:pt x="11985" y="143"/>
                  <a:pt x="11904" y="87"/>
                </a:cubicBezTo>
                <a:cubicBezTo>
                  <a:pt x="11797" y="25"/>
                  <a:pt x="11700" y="-4"/>
                  <a:pt x="11610" y="0"/>
                </a:cubicBezTo>
                <a:lnTo>
                  <a:pt x="11606" y="0"/>
                </a:lnTo>
                <a:close/>
                <a:moveTo>
                  <a:pt x="11771" y="414"/>
                </a:moveTo>
                <a:cubicBezTo>
                  <a:pt x="11848" y="415"/>
                  <a:pt x="11875" y="520"/>
                  <a:pt x="11861" y="736"/>
                </a:cubicBezTo>
                <a:cubicBezTo>
                  <a:pt x="11847" y="942"/>
                  <a:pt x="11829" y="979"/>
                  <a:pt x="11711" y="996"/>
                </a:cubicBezTo>
                <a:cubicBezTo>
                  <a:pt x="11636" y="1006"/>
                  <a:pt x="11560" y="984"/>
                  <a:pt x="11541" y="947"/>
                </a:cubicBezTo>
                <a:cubicBezTo>
                  <a:pt x="11483" y="833"/>
                  <a:pt x="11569" y="519"/>
                  <a:pt x="11678" y="449"/>
                </a:cubicBezTo>
                <a:cubicBezTo>
                  <a:pt x="11714" y="426"/>
                  <a:pt x="11745" y="414"/>
                  <a:pt x="11771" y="414"/>
                </a:cubicBezTo>
                <a:close/>
                <a:moveTo>
                  <a:pt x="18218" y="1683"/>
                </a:moveTo>
                <a:cubicBezTo>
                  <a:pt x="18168" y="1683"/>
                  <a:pt x="18107" y="1691"/>
                  <a:pt x="18025" y="1697"/>
                </a:cubicBezTo>
                <a:cubicBezTo>
                  <a:pt x="17891" y="1708"/>
                  <a:pt x="17809" y="1711"/>
                  <a:pt x="17745" y="1737"/>
                </a:cubicBezTo>
                <a:cubicBezTo>
                  <a:pt x="17705" y="1764"/>
                  <a:pt x="17667" y="1801"/>
                  <a:pt x="17625" y="1841"/>
                </a:cubicBezTo>
                <a:cubicBezTo>
                  <a:pt x="17537" y="1942"/>
                  <a:pt x="17464" y="2037"/>
                  <a:pt x="17408" y="2132"/>
                </a:cubicBezTo>
                <a:cubicBezTo>
                  <a:pt x="17288" y="2376"/>
                  <a:pt x="17234" y="2695"/>
                  <a:pt x="17260" y="3040"/>
                </a:cubicBezTo>
                <a:cubicBezTo>
                  <a:pt x="17263" y="3082"/>
                  <a:pt x="17265" y="3123"/>
                  <a:pt x="17267" y="3162"/>
                </a:cubicBezTo>
                <a:cubicBezTo>
                  <a:pt x="17289" y="3200"/>
                  <a:pt x="17294" y="3226"/>
                  <a:pt x="17280" y="3242"/>
                </a:cubicBezTo>
                <a:cubicBezTo>
                  <a:pt x="17278" y="3255"/>
                  <a:pt x="17274" y="3269"/>
                  <a:pt x="17269" y="3280"/>
                </a:cubicBezTo>
                <a:cubicBezTo>
                  <a:pt x="17292" y="3312"/>
                  <a:pt x="17292" y="3334"/>
                  <a:pt x="17269" y="3347"/>
                </a:cubicBezTo>
                <a:cubicBezTo>
                  <a:pt x="17268" y="3388"/>
                  <a:pt x="17265" y="3418"/>
                  <a:pt x="17260" y="3424"/>
                </a:cubicBezTo>
                <a:cubicBezTo>
                  <a:pt x="17246" y="3441"/>
                  <a:pt x="17142" y="3414"/>
                  <a:pt x="17025" y="3364"/>
                </a:cubicBezTo>
                <a:cubicBezTo>
                  <a:pt x="16936" y="3327"/>
                  <a:pt x="16834" y="3291"/>
                  <a:pt x="16726" y="3255"/>
                </a:cubicBezTo>
                <a:cubicBezTo>
                  <a:pt x="16692" y="3245"/>
                  <a:pt x="16663" y="3235"/>
                  <a:pt x="16628" y="3224"/>
                </a:cubicBezTo>
                <a:cubicBezTo>
                  <a:pt x="16457" y="3171"/>
                  <a:pt x="16274" y="3123"/>
                  <a:pt x="16089" y="3078"/>
                </a:cubicBezTo>
                <a:cubicBezTo>
                  <a:pt x="15277" y="2889"/>
                  <a:pt x="14242" y="2756"/>
                  <a:pt x="13338" y="2737"/>
                </a:cubicBezTo>
                <a:cubicBezTo>
                  <a:pt x="13233" y="2735"/>
                  <a:pt x="13127" y="2736"/>
                  <a:pt x="13023" y="2737"/>
                </a:cubicBezTo>
                <a:cubicBezTo>
                  <a:pt x="12682" y="2740"/>
                  <a:pt x="12515" y="2747"/>
                  <a:pt x="12469" y="2760"/>
                </a:cubicBezTo>
                <a:lnTo>
                  <a:pt x="13049" y="2855"/>
                </a:lnTo>
                <a:cubicBezTo>
                  <a:pt x="13875" y="2991"/>
                  <a:pt x="14575" y="3159"/>
                  <a:pt x="15302" y="3404"/>
                </a:cubicBezTo>
                <a:cubicBezTo>
                  <a:pt x="16511" y="3810"/>
                  <a:pt x="17265" y="4299"/>
                  <a:pt x="17538" y="4839"/>
                </a:cubicBezTo>
                <a:cubicBezTo>
                  <a:pt x="17539" y="4840"/>
                  <a:pt x="17542" y="4843"/>
                  <a:pt x="17543" y="4845"/>
                </a:cubicBezTo>
                <a:cubicBezTo>
                  <a:pt x="17548" y="4855"/>
                  <a:pt x="17553" y="4862"/>
                  <a:pt x="17558" y="4872"/>
                </a:cubicBezTo>
                <a:cubicBezTo>
                  <a:pt x="17609" y="4979"/>
                  <a:pt x="17641" y="5089"/>
                  <a:pt x="17651" y="5197"/>
                </a:cubicBezTo>
                <a:cubicBezTo>
                  <a:pt x="17661" y="5261"/>
                  <a:pt x="17660" y="5327"/>
                  <a:pt x="17651" y="5390"/>
                </a:cubicBezTo>
                <a:cubicBezTo>
                  <a:pt x="17610" y="5806"/>
                  <a:pt x="17254" y="6195"/>
                  <a:pt x="16600" y="6551"/>
                </a:cubicBezTo>
                <a:cubicBezTo>
                  <a:pt x="16557" y="6575"/>
                  <a:pt x="16513" y="6599"/>
                  <a:pt x="16467" y="6622"/>
                </a:cubicBezTo>
                <a:cubicBezTo>
                  <a:pt x="16441" y="6635"/>
                  <a:pt x="16415" y="6647"/>
                  <a:pt x="16387" y="6660"/>
                </a:cubicBezTo>
                <a:cubicBezTo>
                  <a:pt x="16364" y="6672"/>
                  <a:pt x="16339" y="6684"/>
                  <a:pt x="16315" y="6695"/>
                </a:cubicBezTo>
                <a:cubicBezTo>
                  <a:pt x="16295" y="6704"/>
                  <a:pt x="16277" y="6713"/>
                  <a:pt x="16256" y="6722"/>
                </a:cubicBezTo>
                <a:cubicBezTo>
                  <a:pt x="16242" y="6729"/>
                  <a:pt x="16226" y="6735"/>
                  <a:pt x="16211" y="6742"/>
                </a:cubicBezTo>
                <a:cubicBezTo>
                  <a:pt x="15369" y="7121"/>
                  <a:pt x="14162" y="7461"/>
                  <a:pt x="12619" y="7747"/>
                </a:cubicBezTo>
                <a:cubicBezTo>
                  <a:pt x="12236" y="7818"/>
                  <a:pt x="11838" y="7882"/>
                  <a:pt x="11413" y="7947"/>
                </a:cubicBezTo>
                <a:cubicBezTo>
                  <a:pt x="10949" y="8017"/>
                  <a:pt x="10217" y="8133"/>
                  <a:pt x="9787" y="8203"/>
                </a:cubicBezTo>
                <a:cubicBezTo>
                  <a:pt x="9546" y="8242"/>
                  <a:pt x="9325" y="8274"/>
                  <a:pt x="9166" y="8290"/>
                </a:cubicBezTo>
                <a:cubicBezTo>
                  <a:pt x="9158" y="8292"/>
                  <a:pt x="9131" y="8298"/>
                  <a:pt x="9127" y="8299"/>
                </a:cubicBezTo>
                <a:cubicBezTo>
                  <a:pt x="9081" y="8309"/>
                  <a:pt x="9034" y="8306"/>
                  <a:pt x="8999" y="8301"/>
                </a:cubicBezTo>
                <a:cubicBezTo>
                  <a:pt x="8964" y="8302"/>
                  <a:pt x="8941" y="8303"/>
                  <a:pt x="8933" y="8299"/>
                </a:cubicBezTo>
                <a:cubicBezTo>
                  <a:pt x="8932" y="8299"/>
                  <a:pt x="8932" y="8300"/>
                  <a:pt x="8931" y="8299"/>
                </a:cubicBezTo>
                <a:cubicBezTo>
                  <a:pt x="8925" y="8299"/>
                  <a:pt x="8915" y="8300"/>
                  <a:pt x="8914" y="8299"/>
                </a:cubicBezTo>
                <a:cubicBezTo>
                  <a:pt x="8910" y="8297"/>
                  <a:pt x="8909" y="8284"/>
                  <a:pt x="8910" y="8270"/>
                </a:cubicBezTo>
                <a:cubicBezTo>
                  <a:pt x="8897" y="8212"/>
                  <a:pt x="8947" y="8068"/>
                  <a:pt x="9079" y="7754"/>
                </a:cubicBezTo>
                <a:cubicBezTo>
                  <a:pt x="9111" y="7676"/>
                  <a:pt x="9141" y="7601"/>
                  <a:pt x="9170" y="7525"/>
                </a:cubicBezTo>
                <a:cubicBezTo>
                  <a:pt x="9173" y="7519"/>
                  <a:pt x="9175" y="7513"/>
                  <a:pt x="9177" y="7507"/>
                </a:cubicBezTo>
                <a:cubicBezTo>
                  <a:pt x="9203" y="7439"/>
                  <a:pt x="9224" y="7373"/>
                  <a:pt x="9247" y="7307"/>
                </a:cubicBezTo>
                <a:cubicBezTo>
                  <a:pt x="9252" y="7293"/>
                  <a:pt x="9260" y="7280"/>
                  <a:pt x="9264" y="7267"/>
                </a:cubicBezTo>
                <a:cubicBezTo>
                  <a:pt x="9340" y="7037"/>
                  <a:pt x="9413" y="6782"/>
                  <a:pt x="9464" y="6573"/>
                </a:cubicBezTo>
                <a:cubicBezTo>
                  <a:pt x="9470" y="6550"/>
                  <a:pt x="9474" y="6529"/>
                  <a:pt x="9479" y="6506"/>
                </a:cubicBezTo>
                <a:cubicBezTo>
                  <a:pt x="9484" y="6481"/>
                  <a:pt x="9489" y="6458"/>
                  <a:pt x="9494" y="6433"/>
                </a:cubicBezTo>
                <a:cubicBezTo>
                  <a:pt x="9499" y="6409"/>
                  <a:pt x="9503" y="6386"/>
                  <a:pt x="9507" y="6362"/>
                </a:cubicBezTo>
                <a:cubicBezTo>
                  <a:pt x="9510" y="6345"/>
                  <a:pt x="9515" y="6328"/>
                  <a:pt x="9518" y="6311"/>
                </a:cubicBezTo>
                <a:cubicBezTo>
                  <a:pt x="9526" y="6263"/>
                  <a:pt x="9530" y="6211"/>
                  <a:pt x="9536" y="6164"/>
                </a:cubicBezTo>
                <a:cubicBezTo>
                  <a:pt x="9537" y="6152"/>
                  <a:pt x="9538" y="6141"/>
                  <a:pt x="9540" y="6128"/>
                </a:cubicBezTo>
                <a:cubicBezTo>
                  <a:pt x="9543" y="6102"/>
                  <a:pt x="9546" y="6077"/>
                  <a:pt x="9549" y="6051"/>
                </a:cubicBezTo>
                <a:cubicBezTo>
                  <a:pt x="9551" y="6032"/>
                  <a:pt x="9552" y="6014"/>
                  <a:pt x="9553" y="5995"/>
                </a:cubicBezTo>
                <a:cubicBezTo>
                  <a:pt x="9555" y="5969"/>
                  <a:pt x="9559" y="5943"/>
                  <a:pt x="9561" y="5917"/>
                </a:cubicBezTo>
                <a:cubicBezTo>
                  <a:pt x="9562" y="5885"/>
                  <a:pt x="9561" y="5852"/>
                  <a:pt x="9562" y="5821"/>
                </a:cubicBezTo>
                <a:cubicBezTo>
                  <a:pt x="9562" y="5806"/>
                  <a:pt x="9566" y="5793"/>
                  <a:pt x="9566" y="5779"/>
                </a:cubicBezTo>
                <a:cubicBezTo>
                  <a:pt x="9567" y="5746"/>
                  <a:pt x="9567" y="5716"/>
                  <a:pt x="9566" y="5684"/>
                </a:cubicBezTo>
                <a:cubicBezTo>
                  <a:pt x="9566" y="5677"/>
                  <a:pt x="9562" y="5666"/>
                  <a:pt x="9562" y="5659"/>
                </a:cubicBezTo>
                <a:cubicBezTo>
                  <a:pt x="9561" y="5619"/>
                  <a:pt x="9564" y="5580"/>
                  <a:pt x="9561" y="5541"/>
                </a:cubicBezTo>
                <a:cubicBezTo>
                  <a:pt x="9560" y="5535"/>
                  <a:pt x="9558" y="5530"/>
                  <a:pt x="9557" y="5524"/>
                </a:cubicBezTo>
                <a:cubicBezTo>
                  <a:pt x="9554" y="5486"/>
                  <a:pt x="9549" y="5449"/>
                  <a:pt x="9544" y="5412"/>
                </a:cubicBezTo>
                <a:cubicBezTo>
                  <a:pt x="9544" y="5412"/>
                  <a:pt x="9544" y="5410"/>
                  <a:pt x="9544" y="5410"/>
                </a:cubicBezTo>
                <a:cubicBezTo>
                  <a:pt x="9499" y="5080"/>
                  <a:pt x="9382" y="4806"/>
                  <a:pt x="9196" y="4590"/>
                </a:cubicBezTo>
                <a:cubicBezTo>
                  <a:pt x="8864" y="4205"/>
                  <a:pt x="8589" y="4058"/>
                  <a:pt x="8236" y="4089"/>
                </a:cubicBezTo>
                <a:cubicBezTo>
                  <a:pt x="8040" y="4106"/>
                  <a:pt x="7874" y="4179"/>
                  <a:pt x="7734" y="4303"/>
                </a:cubicBezTo>
                <a:cubicBezTo>
                  <a:pt x="7631" y="4403"/>
                  <a:pt x="7533" y="4532"/>
                  <a:pt x="7450" y="4692"/>
                </a:cubicBezTo>
                <a:cubicBezTo>
                  <a:pt x="7384" y="4831"/>
                  <a:pt x="7330" y="4993"/>
                  <a:pt x="7284" y="5183"/>
                </a:cubicBezTo>
                <a:cubicBezTo>
                  <a:pt x="7196" y="5539"/>
                  <a:pt x="7223" y="5955"/>
                  <a:pt x="7369" y="6455"/>
                </a:cubicBezTo>
                <a:cubicBezTo>
                  <a:pt x="7369" y="6455"/>
                  <a:pt x="7369" y="6459"/>
                  <a:pt x="7369" y="6460"/>
                </a:cubicBezTo>
                <a:cubicBezTo>
                  <a:pt x="7463" y="6745"/>
                  <a:pt x="7613" y="7120"/>
                  <a:pt x="7769" y="7467"/>
                </a:cubicBezTo>
                <a:cubicBezTo>
                  <a:pt x="7835" y="7604"/>
                  <a:pt x="7908" y="7742"/>
                  <a:pt x="7986" y="7889"/>
                </a:cubicBezTo>
                <a:cubicBezTo>
                  <a:pt x="8050" y="8008"/>
                  <a:pt x="8103" y="8120"/>
                  <a:pt x="8143" y="8212"/>
                </a:cubicBezTo>
                <a:cubicBezTo>
                  <a:pt x="8190" y="8310"/>
                  <a:pt x="8218" y="8395"/>
                  <a:pt x="8212" y="8428"/>
                </a:cubicBezTo>
                <a:cubicBezTo>
                  <a:pt x="8211" y="8433"/>
                  <a:pt x="8206" y="8438"/>
                  <a:pt x="8204" y="8441"/>
                </a:cubicBezTo>
                <a:cubicBezTo>
                  <a:pt x="8179" y="8468"/>
                  <a:pt x="7813" y="8562"/>
                  <a:pt x="7391" y="8652"/>
                </a:cubicBezTo>
                <a:cubicBezTo>
                  <a:pt x="7141" y="8706"/>
                  <a:pt x="6895" y="8764"/>
                  <a:pt x="6650" y="8826"/>
                </a:cubicBezTo>
                <a:cubicBezTo>
                  <a:pt x="6618" y="8834"/>
                  <a:pt x="6591" y="8840"/>
                  <a:pt x="6559" y="8848"/>
                </a:cubicBezTo>
                <a:cubicBezTo>
                  <a:pt x="6544" y="8852"/>
                  <a:pt x="6528" y="8857"/>
                  <a:pt x="6513" y="8861"/>
                </a:cubicBezTo>
                <a:cubicBezTo>
                  <a:pt x="6136" y="8960"/>
                  <a:pt x="5749" y="9073"/>
                  <a:pt x="5381" y="9188"/>
                </a:cubicBezTo>
                <a:cubicBezTo>
                  <a:pt x="5017" y="9303"/>
                  <a:pt x="4661" y="9424"/>
                  <a:pt x="4316" y="9557"/>
                </a:cubicBezTo>
                <a:lnTo>
                  <a:pt x="3493" y="9873"/>
                </a:lnTo>
                <a:lnTo>
                  <a:pt x="3341" y="9740"/>
                </a:lnTo>
                <a:cubicBezTo>
                  <a:pt x="3310" y="9712"/>
                  <a:pt x="3276" y="9687"/>
                  <a:pt x="3243" y="9664"/>
                </a:cubicBezTo>
                <a:cubicBezTo>
                  <a:pt x="3212" y="9650"/>
                  <a:pt x="3180" y="9633"/>
                  <a:pt x="3145" y="9613"/>
                </a:cubicBezTo>
                <a:cubicBezTo>
                  <a:pt x="3125" y="9601"/>
                  <a:pt x="3105" y="9586"/>
                  <a:pt x="3086" y="9573"/>
                </a:cubicBezTo>
                <a:cubicBezTo>
                  <a:pt x="3055" y="9560"/>
                  <a:pt x="3023" y="9548"/>
                  <a:pt x="2991" y="9537"/>
                </a:cubicBezTo>
                <a:cubicBezTo>
                  <a:pt x="2894" y="9507"/>
                  <a:pt x="2790" y="9492"/>
                  <a:pt x="2669" y="9490"/>
                </a:cubicBezTo>
                <a:cubicBezTo>
                  <a:pt x="2262" y="9497"/>
                  <a:pt x="1834" y="9743"/>
                  <a:pt x="1537" y="10189"/>
                </a:cubicBezTo>
                <a:cubicBezTo>
                  <a:pt x="1536" y="10190"/>
                  <a:pt x="1538" y="10189"/>
                  <a:pt x="1537" y="10191"/>
                </a:cubicBezTo>
                <a:cubicBezTo>
                  <a:pt x="1491" y="10265"/>
                  <a:pt x="1448" y="10343"/>
                  <a:pt x="1409" y="10427"/>
                </a:cubicBezTo>
                <a:cubicBezTo>
                  <a:pt x="1390" y="10468"/>
                  <a:pt x="1372" y="10508"/>
                  <a:pt x="1355" y="10542"/>
                </a:cubicBezTo>
                <a:cubicBezTo>
                  <a:pt x="1311" y="10653"/>
                  <a:pt x="1270" y="10773"/>
                  <a:pt x="1254" y="10840"/>
                </a:cubicBezTo>
                <a:cubicBezTo>
                  <a:pt x="1233" y="10925"/>
                  <a:pt x="1167" y="11056"/>
                  <a:pt x="1109" y="11132"/>
                </a:cubicBezTo>
                <a:cubicBezTo>
                  <a:pt x="1051" y="11208"/>
                  <a:pt x="1022" y="11269"/>
                  <a:pt x="1046" y="11269"/>
                </a:cubicBezTo>
                <a:cubicBezTo>
                  <a:pt x="1070" y="11269"/>
                  <a:pt x="1038" y="11339"/>
                  <a:pt x="974" y="11421"/>
                </a:cubicBezTo>
                <a:cubicBezTo>
                  <a:pt x="919" y="11491"/>
                  <a:pt x="849" y="11539"/>
                  <a:pt x="809" y="11541"/>
                </a:cubicBezTo>
                <a:cubicBezTo>
                  <a:pt x="760" y="11637"/>
                  <a:pt x="696" y="11749"/>
                  <a:pt x="622" y="11865"/>
                </a:cubicBezTo>
                <a:cubicBezTo>
                  <a:pt x="418" y="12184"/>
                  <a:pt x="154" y="12801"/>
                  <a:pt x="12" y="13231"/>
                </a:cubicBezTo>
                <a:cubicBezTo>
                  <a:pt x="14" y="13411"/>
                  <a:pt x="10" y="13710"/>
                  <a:pt x="3" y="13976"/>
                </a:cubicBezTo>
                <a:cubicBezTo>
                  <a:pt x="-5" y="14297"/>
                  <a:pt x="2" y="14600"/>
                  <a:pt x="20" y="14652"/>
                </a:cubicBezTo>
                <a:cubicBezTo>
                  <a:pt x="32" y="14689"/>
                  <a:pt x="34" y="14802"/>
                  <a:pt x="25" y="14930"/>
                </a:cubicBezTo>
                <a:cubicBezTo>
                  <a:pt x="82" y="15023"/>
                  <a:pt x="106" y="15109"/>
                  <a:pt x="81" y="15139"/>
                </a:cubicBezTo>
                <a:cubicBezTo>
                  <a:pt x="51" y="15175"/>
                  <a:pt x="58" y="15255"/>
                  <a:pt x="97" y="15316"/>
                </a:cubicBezTo>
                <a:cubicBezTo>
                  <a:pt x="205" y="15482"/>
                  <a:pt x="262" y="15818"/>
                  <a:pt x="207" y="15921"/>
                </a:cubicBezTo>
                <a:cubicBezTo>
                  <a:pt x="211" y="15928"/>
                  <a:pt x="215" y="15933"/>
                  <a:pt x="220" y="15941"/>
                </a:cubicBezTo>
                <a:cubicBezTo>
                  <a:pt x="263" y="16007"/>
                  <a:pt x="290" y="16074"/>
                  <a:pt x="279" y="16088"/>
                </a:cubicBezTo>
                <a:cubicBezTo>
                  <a:pt x="268" y="16101"/>
                  <a:pt x="292" y="16168"/>
                  <a:pt x="331" y="16241"/>
                </a:cubicBezTo>
                <a:cubicBezTo>
                  <a:pt x="351" y="16276"/>
                  <a:pt x="366" y="16315"/>
                  <a:pt x="374" y="16348"/>
                </a:cubicBezTo>
                <a:lnTo>
                  <a:pt x="433" y="16344"/>
                </a:lnTo>
                <a:lnTo>
                  <a:pt x="425" y="16462"/>
                </a:lnTo>
                <a:cubicBezTo>
                  <a:pt x="459" y="16513"/>
                  <a:pt x="475" y="16572"/>
                  <a:pt x="468" y="16628"/>
                </a:cubicBezTo>
                <a:cubicBezTo>
                  <a:pt x="501" y="16678"/>
                  <a:pt x="532" y="16747"/>
                  <a:pt x="551" y="16813"/>
                </a:cubicBezTo>
                <a:cubicBezTo>
                  <a:pt x="603" y="16844"/>
                  <a:pt x="687" y="16971"/>
                  <a:pt x="751" y="17120"/>
                </a:cubicBezTo>
                <a:cubicBezTo>
                  <a:pt x="837" y="17319"/>
                  <a:pt x="867" y="17390"/>
                  <a:pt x="827" y="17433"/>
                </a:cubicBezTo>
                <a:cubicBezTo>
                  <a:pt x="844" y="17455"/>
                  <a:pt x="851" y="17490"/>
                  <a:pt x="855" y="17529"/>
                </a:cubicBezTo>
                <a:cubicBezTo>
                  <a:pt x="895" y="17510"/>
                  <a:pt x="929" y="17553"/>
                  <a:pt x="1003" y="17667"/>
                </a:cubicBezTo>
                <a:cubicBezTo>
                  <a:pt x="1066" y="17766"/>
                  <a:pt x="1091" y="17845"/>
                  <a:pt x="1076" y="17907"/>
                </a:cubicBezTo>
                <a:cubicBezTo>
                  <a:pt x="1108" y="17940"/>
                  <a:pt x="1143" y="17999"/>
                  <a:pt x="1196" y="18092"/>
                </a:cubicBezTo>
                <a:cubicBezTo>
                  <a:pt x="1274" y="18229"/>
                  <a:pt x="1331" y="18338"/>
                  <a:pt x="1322" y="18338"/>
                </a:cubicBezTo>
                <a:cubicBezTo>
                  <a:pt x="1254" y="18338"/>
                  <a:pt x="2708" y="20132"/>
                  <a:pt x="2778" y="20135"/>
                </a:cubicBezTo>
                <a:cubicBezTo>
                  <a:pt x="2794" y="20135"/>
                  <a:pt x="2911" y="20253"/>
                  <a:pt x="3034" y="20391"/>
                </a:cubicBezTo>
                <a:cubicBezTo>
                  <a:pt x="3157" y="20530"/>
                  <a:pt x="3270" y="20642"/>
                  <a:pt x="3286" y="20642"/>
                </a:cubicBezTo>
                <a:cubicBezTo>
                  <a:pt x="3303" y="20642"/>
                  <a:pt x="3355" y="20683"/>
                  <a:pt x="3401" y="20733"/>
                </a:cubicBezTo>
                <a:cubicBezTo>
                  <a:pt x="3404" y="20737"/>
                  <a:pt x="3403" y="20738"/>
                  <a:pt x="3406" y="20742"/>
                </a:cubicBezTo>
                <a:cubicBezTo>
                  <a:pt x="3443" y="20709"/>
                  <a:pt x="3497" y="20726"/>
                  <a:pt x="3566" y="20795"/>
                </a:cubicBezTo>
                <a:cubicBezTo>
                  <a:pt x="3655" y="20884"/>
                  <a:pt x="3673" y="20920"/>
                  <a:pt x="3621" y="20980"/>
                </a:cubicBezTo>
                <a:cubicBezTo>
                  <a:pt x="3757" y="21015"/>
                  <a:pt x="3892" y="21119"/>
                  <a:pt x="3880" y="21198"/>
                </a:cubicBezTo>
                <a:cubicBezTo>
                  <a:pt x="4000" y="21177"/>
                  <a:pt x="4122" y="21240"/>
                  <a:pt x="4188" y="21389"/>
                </a:cubicBezTo>
                <a:cubicBezTo>
                  <a:pt x="4265" y="21562"/>
                  <a:pt x="4379" y="21592"/>
                  <a:pt x="9801" y="21596"/>
                </a:cubicBezTo>
                <a:lnTo>
                  <a:pt x="21595" y="21596"/>
                </a:lnTo>
                <a:lnTo>
                  <a:pt x="21595" y="20197"/>
                </a:lnTo>
                <a:lnTo>
                  <a:pt x="21595" y="18801"/>
                </a:lnTo>
                <a:lnTo>
                  <a:pt x="20074" y="18816"/>
                </a:lnTo>
                <a:cubicBezTo>
                  <a:pt x="19237" y="18824"/>
                  <a:pt x="18517" y="18814"/>
                  <a:pt x="18477" y="18796"/>
                </a:cubicBezTo>
                <a:cubicBezTo>
                  <a:pt x="18456" y="18786"/>
                  <a:pt x="18314" y="18776"/>
                  <a:pt x="18116" y="18765"/>
                </a:cubicBezTo>
                <a:cubicBezTo>
                  <a:pt x="17802" y="18755"/>
                  <a:pt x="17502" y="18746"/>
                  <a:pt x="17208" y="18730"/>
                </a:cubicBezTo>
                <a:cubicBezTo>
                  <a:pt x="15913" y="18672"/>
                  <a:pt x="13839" y="18464"/>
                  <a:pt x="13716" y="18372"/>
                </a:cubicBezTo>
                <a:cubicBezTo>
                  <a:pt x="13712" y="18369"/>
                  <a:pt x="13713" y="18352"/>
                  <a:pt x="13716" y="18332"/>
                </a:cubicBezTo>
                <a:cubicBezTo>
                  <a:pt x="13704" y="18320"/>
                  <a:pt x="13699" y="18306"/>
                  <a:pt x="13701" y="18292"/>
                </a:cubicBezTo>
                <a:cubicBezTo>
                  <a:pt x="13708" y="18254"/>
                  <a:pt x="13803" y="17996"/>
                  <a:pt x="13912" y="17714"/>
                </a:cubicBezTo>
                <a:cubicBezTo>
                  <a:pt x="14506" y="16188"/>
                  <a:pt x="14702" y="15339"/>
                  <a:pt x="14716" y="14285"/>
                </a:cubicBezTo>
                <a:cubicBezTo>
                  <a:pt x="14717" y="14157"/>
                  <a:pt x="14718" y="14036"/>
                  <a:pt x="14716" y="13922"/>
                </a:cubicBezTo>
                <a:cubicBezTo>
                  <a:pt x="14700" y="13678"/>
                  <a:pt x="14676" y="13486"/>
                  <a:pt x="14637" y="13313"/>
                </a:cubicBezTo>
                <a:cubicBezTo>
                  <a:pt x="14581" y="13168"/>
                  <a:pt x="14533" y="13003"/>
                  <a:pt x="14516" y="12899"/>
                </a:cubicBezTo>
                <a:cubicBezTo>
                  <a:pt x="14461" y="12768"/>
                  <a:pt x="14391" y="12643"/>
                  <a:pt x="14311" y="12515"/>
                </a:cubicBezTo>
                <a:cubicBezTo>
                  <a:pt x="14108" y="12221"/>
                  <a:pt x="13808" y="11859"/>
                  <a:pt x="13542" y="11590"/>
                </a:cubicBezTo>
                <a:cubicBezTo>
                  <a:pt x="13380" y="11435"/>
                  <a:pt x="13224" y="11301"/>
                  <a:pt x="13121" y="11238"/>
                </a:cubicBezTo>
                <a:cubicBezTo>
                  <a:pt x="13077" y="11211"/>
                  <a:pt x="13039" y="11191"/>
                  <a:pt x="13003" y="11172"/>
                </a:cubicBezTo>
                <a:cubicBezTo>
                  <a:pt x="12928" y="11160"/>
                  <a:pt x="12813" y="11123"/>
                  <a:pt x="12645" y="11065"/>
                </a:cubicBezTo>
                <a:cubicBezTo>
                  <a:pt x="12569" y="11059"/>
                  <a:pt x="12478" y="11054"/>
                  <a:pt x="12358" y="11054"/>
                </a:cubicBezTo>
                <a:cubicBezTo>
                  <a:pt x="12250" y="11054"/>
                  <a:pt x="12164" y="11057"/>
                  <a:pt x="12091" y="11063"/>
                </a:cubicBezTo>
                <a:cubicBezTo>
                  <a:pt x="12059" y="11076"/>
                  <a:pt x="12029" y="11086"/>
                  <a:pt x="11997" y="11089"/>
                </a:cubicBezTo>
                <a:cubicBezTo>
                  <a:pt x="11924" y="11107"/>
                  <a:pt x="11878" y="11114"/>
                  <a:pt x="11848" y="11109"/>
                </a:cubicBezTo>
                <a:cubicBezTo>
                  <a:pt x="11806" y="11123"/>
                  <a:pt x="11762" y="11140"/>
                  <a:pt x="11717" y="11163"/>
                </a:cubicBezTo>
                <a:cubicBezTo>
                  <a:pt x="11683" y="11182"/>
                  <a:pt x="11648" y="11207"/>
                  <a:pt x="11606" y="11232"/>
                </a:cubicBezTo>
                <a:cubicBezTo>
                  <a:pt x="11398" y="11352"/>
                  <a:pt x="11205" y="11514"/>
                  <a:pt x="11032" y="11714"/>
                </a:cubicBezTo>
                <a:cubicBezTo>
                  <a:pt x="11026" y="11721"/>
                  <a:pt x="11019" y="11727"/>
                  <a:pt x="11013" y="11734"/>
                </a:cubicBezTo>
                <a:cubicBezTo>
                  <a:pt x="10996" y="11754"/>
                  <a:pt x="10980" y="11777"/>
                  <a:pt x="10963" y="11799"/>
                </a:cubicBezTo>
                <a:cubicBezTo>
                  <a:pt x="10833" y="11965"/>
                  <a:pt x="10717" y="12150"/>
                  <a:pt x="10617" y="12352"/>
                </a:cubicBezTo>
                <a:lnTo>
                  <a:pt x="10618" y="12403"/>
                </a:lnTo>
                <a:lnTo>
                  <a:pt x="10589" y="12403"/>
                </a:lnTo>
                <a:cubicBezTo>
                  <a:pt x="10516" y="12557"/>
                  <a:pt x="10454" y="12719"/>
                  <a:pt x="10400" y="12888"/>
                </a:cubicBezTo>
                <a:cubicBezTo>
                  <a:pt x="10394" y="12922"/>
                  <a:pt x="10383" y="12962"/>
                  <a:pt x="10366" y="13011"/>
                </a:cubicBezTo>
                <a:cubicBezTo>
                  <a:pt x="10359" y="13034"/>
                  <a:pt x="10350" y="13053"/>
                  <a:pt x="10342" y="13077"/>
                </a:cubicBezTo>
                <a:cubicBezTo>
                  <a:pt x="10297" y="13247"/>
                  <a:pt x="10263" y="13421"/>
                  <a:pt x="10239" y="13600"/>
                </a:cubicBezTo>
                <a:cubicBezTo>
                  <a:pt x="10227" y="13707"/>
                  <a:pt x="10216" y="13827"/>
                  <a:pt x="10209" y="13951"/>
                </a:cubicBezTo>
                <a:cubicBezTo>
                  <a:pt x="10209" y="13975"/>
                  <a:pt x="10209" y="13997"/>
                  <a:pt x="10209" y="14022"/>
                </a:cubicBezTo>
                <a:cubicBezTo>
                  <a:pt x="10209" y="14035"/>
                  <a:pt x="10213" y="14047"/>
                  <a:pt x="10213" y="14060"/>
                </a:cubicBezTo>
                <a:cubicBezTo>
                  <a:pt x="10214" y="14128"/>
                  <a:pt x="10214" y="14193"/>
                  <a:pt x="10215" y="14258"/>
                </a:cubicBezTo>
                <a:cubicBezTo>
                  <a:pt x="10215" y="14259"/>
                  <a:pt x="10215" y="14261"/>
                  <a:pt x="10215" y="14262"/>
                </a:cubicBezTo>
                <a:cubicBezTo>
                  <a:pt x="10221" y="14394"/>
                  <a:pt x="10233" y="14527"/>
                  <a:pt x="10246" y="14652"/>
                </a:cubicBezTo>
                <a:cubicBezTo>
                  <a:pt x="10259" y="14774"/>
                  <a:pt x="10278" y="14902"/>
                  <a:pt x="10302" y="15034"/>
                </a:cubicBezTo>
                <a:cubicBezTo>
                  <a:pt x="10333" y="15156"/>
                  <a:pt x="10370" y="15308"/>
                  <a:pt x="10413" y="15481"/>
                </a:cubicBezTo>
                <a:cubicBezTo>
                  <a:pt x="10489" y="15786"/>
                  <a:pt x="10710" y="16430"/>
                  <a:pt x="10904" y="16915"/>
                </a:cubicBezTo>
                <a:cubicBezTo>
                  <a:pt x="11005" y="17167"/>
                  <a:pt x="11091" y="17398"/>
                  <a:pt x="11150" y="17571"/>
                </a:cubicBezTo>
                <a:cubicBezTo>
                  <a:pt x="11235" y="17755"/>
                  <a:pt x="11331" y="17954"/>
                  <a:pt x="11404" y="18092"/>
                </a:cubicBezTo>
                <a:cubicBezTo>
                  <a:pt x="11519" y="18312"/>
                  <a:pt x="11593" y="18511"/>
                  <a:pt x="11572" y="18536"/>
                </a:cubicBezTo>
                <a:cubicBezTo>
                  <a:pt x="11531" y="18585"/>
                  <a:pt x="10211" y="18213"/>
                  <a:pt x="9323" y="17903"/>
                </a:cubicBezTo>
                <a:cubicBezTo>
                  <a:pt x="8240" y="17526"/>
                  <a:pt x="7213" y="17082"/>
                  <a:pt x="6287" y="16595"/>
                </a:cubicBezTo>
                <a:cubicBezTo>
                  <a:pt x="5548" y="16216"/>
                  <a:pt x="4960" y="15849"/>
                  <a:pt x="4572" y="15517"/>
                </a:cubicBezTo>
                <a:cubicBezTo>
                  <a:pt x="4554" y="15503"/>
                  <a:pt x="4538" y="15488"/>
                  <a:pt x="4521" y="15474"/>
                </a:cubicBezTo>
                <a:cubicBezTo>
                  <a:pt x="4514" y="15467"/>
                  <a:pt x="4504" y="15457"/>
                  <a:pt x="4496" y="15450"/>
                </a:cubicBezTo>
                <a:cubicBezTo>
                  <a:pt x="4493" y="15447"/>
                  <a:pt x="4490" y="15446"/>
                  <a:pt x="4486" y="15443"/>
                </a:cubicBezTo>
                <a:cubicBezTo>
                  <a:pt x="4253" y="15235"/>
                  <a:pt x="4072" y="15024"/>
                  <a:pt x="3932" y="14801"/>
                </a:cubicBezTo>
                <a:lnTo>
                  <a:pt x="3719" y="14463"/>
                </a:lnTo>
                <a:lnTo>
                  <a:pt x="3734" y="14403"/>
                </a:lnTo>
                <a:cubicBezTo>
                  <a:pt x="3737" y="14362"/>
                  <a:pt x="3754" y="14299"/>
                  <a:pt x="3780" y="14231"/>
                </a:cubicBezTo>
                <a:lnTo>
                  <a:pt x="3788" y="14202"/>
                </a:lnTo>
                <a:cubicBezTo>
                  <a:pt x="3816" y="14097"/>
                  <a:pt x="3875" y="13967"/>
                  <a:pt x="3934" y="13871"/>
                </a:cubicBezTo>
                <a:cubicBezTo>
                  <a:pt x="3941" y="13791"/>
                  <a:pt x="3970" y="13695"/>
                  <a:pt x="4027" y="13522"/>
                </a:cubicBezTo>
                <a:cubicBezTo>
                  <a:pt x="4032" y="13506"/>
                  <a:pt x="4038" y="13491"/>
                  <a:pt x="4044" y="13475"/>
                </a:cubicBezTo>
                <a:cubicBezTo>
                  <a:pt x="4065" y="13390"/>
                  <a:pt x="4090" y="13298"/>
                  <a:pt x="4119" y="13195"/>
                </a:cubicBezTo>
                <a:cubicBezTo>
                  <a:pt x="4172" y="13010"/>
                  <a:pt x="4215" y="12875"/>
                  <a:pt x="4253" y="12773"/>
                </a:cubicBezTo>
                <a:cubicBezTo>
                  <a:pt x="4233" y="12702"/>
                  <a:pt x="4283" y="12597"/>
                  <a:pt x="4396" y="12501"/>
                </a:cubicBezTo>
                <a:cubicBezTo>
                  <a:pt x="4431" y="12471"/>
                  <a:pt x="4458" y="12449"/>
                  <a:pt x="4483" y="12430"/>
                </a:cubicBezTo>
                <a:cubicBezTo>
                  <a:pt x="4717" y="12239"/>
                  <a:pt x="5079" y="12022"/>
                  <a:pt x="5505" y="11816"/>
                </a:cubicBezTo>
                <a:cubicBezTo>
                  <a:pt x="5568" y="11776"/>
                  <a:pt x="5671" y="11730"/>
                  <a:pt x="5833" y="11656"/>
                </a:cubicBezTo>
                <a:cubicBezTo>
                  <a:pt x="6049" y="11558"/>
                  <a:pt x="6180" y="11505"/>
                  <a:pt x="6259" y="11490"/>
                </a:cubicBezTo>
                <a:cubicBezTo>
                  <a:pt x="6430" y="11423"/>
                  <a:pt x="6606" y="11362"/>
                  <a:pt x="6780" y="11305"/>
                </a:cubicBezTo>
                <a:cubicBezTo>
                  <a:pt x="6798" y="11299"/>
                  <a:pt x="6818" y="11291"/>
                  <a:pt x="6837" y="11285"/>
                </a:cubicBezTo>
                <a:cubicBezTo>
                  <a:pt x="6899" y="11254"/>
                  <a:pt x="6990" y="11226"/>
                  <a:pt x="7130" y="11187"/>
                </a:cubicBezTo>
                <a:cubicBezTo>
                  <a:pt x="7194" y="11168"/>
                  <a:pt x="7257" y="11155"/>
                  <a:pt x="7315" y="11143"/>
                </a:cubicBezTo>
                <a:cubicBezTo>
                  <a:pt x="7517" y="11087"/>
                  <a:pt x="7763" y="11023"/>
                  <a:pt x="8058" y="10947"/>
                </a:cubicBezTo>
                <a:cubicBezTo>
                  <a:pt x="8143" y="10898"/>
                  <a:pt x="8263" y="10865"/>
                  <a:pt x="8356" y="10869"/>
                </a:cubicBezTo>
                <a:cubicBezTo>
                  <a:pt x="8512" y="10830"/>
                  <a:pt x="8675" y="10792"/>
                  <a:pt x="8860" y="10747"/>
                </a:cubicBezTo>
                <a:cubicBezTo>
                  <a:pt x="9016" y="10686"/>
                  <a:pt x="9289" y="10618"/>
                  <a:pt x="9501" y="10589"/>
                </a:cubicBezTo>
                <a:cubicBezTo>
                  <a:pt x="9672" y="10548"/>
                  <a:pt x="9927" y="10488"/>
                  <a:pt x="10120" y="10442"/>
                </a:cubicBezTo>
                <a:cubicBezTo>
                  <a:pt x="10172" y="10416"/>
                  <a:pt x="10265" y="10395"/>
                  <a:pt x="10366" y="10384"/>
                </a:cubicBezTo>
                <a:cubicBezTo>
                  <a:pt x="10714" y="10302"/>
                  <a:pt x="11012" y="10231"/>
                  <a:pt x="11435" y="10131"/>
                </a:cubicBezTo>
                <a:cubicBezTo>
                  <a:pt x="11734" y="10061"/>
                  <a:pt x="12018" y="9993"/>
                  <a:pt x="12291" y="9924"/>
                </a:cubicBezTo>
                <a:cubicBezTo>
                  <a:pt x="12324" y="9912"/>
                  <a:pt x="12361" y="9902"/>
                  <a:pt x="12402" y="9895"/>
                </a:cubicBezTo>
                <a:cubicBezTo>
                  <a:pt x="13191" y="9694"/>
                  <a:pt x="13876" y="9497"/>
                  <a:pt x="14479" y="9297"/>
                </a:cubicBezTo>
                <a:cubicBezTo>
                  <a:pt x="14504" y="9286"/>
                  <a:pt x="14533" y="9278"/>
                  <a:pt x="14564" y="9270"/>
                </a:cubicBezTo>
                <a:cubicBezTo>
                  <a:pt x="14568" y="9269"/>
                  <a:pt x="14570" y="9267"/>
                  <a:pt x="14574" y="9266"/>
                </a:cubicBezTo>
                <a:cubicBezTo>
                  <a:pt x="15460" y="8968"/>
                  <a:pt x="16167" y="8661"/>
                  <a:pt x="16769" y="8321"/>
                </a:cubicBezTo>
                <a:cubicBezTo>
                  <a:pt x="17255" y="8045"/>
                  <a:pt x="17709" y="7712"/>
                  <a:pt x="18071" y="7376"/>
                </a:cubicBezTo>
                <a:cubicBezTo>
                  <a:pt x="18075" y="7371"/>
                  <a:pt x="18079" y="7368"/>
                  <a:pt x="18084" y="7365"/>
                </a:cubicBezTo>
                <a:cubicBezTo>
                  <a:pt x="18200" y="7256"/>
                  <a:pt x="18304" y="7146"/>
                  <a:pt x="18399" y="7038"/>
                </a:cubicBezTo>
                <a:cubicBezTo>
                  <a:pt x="18407" y="7014"/>
                  <a:pt x="18431" y="6985"/>
                  <a:pt x="18473" y="6940"/>
                </a:cubicBezTo>
                <a:cubicBezTo>
                  <a:pt x="18502" y="6908"/>
                  <a:pt x="18523" y="6883"/>
                  <a:pt x="18540" y="6869"/>
                </a:cubicBezTo>
                <a:cubicBezTo>
                  <a:pt x="18669" y="6703"/>
                  <a:pt x="18768" y="6543"/>
                  <a:pt x="18827" y="6397"/>
                </a:cubicBezTo>
                <a:cubicBezTo>
                  <a:pt x="19093" y="5735"/>
                  <a:pt x="19088" y="5169"/>
                  <a:pt x="18814" y="4621"/>
                </a:cubicBezTo>
                <a:lnTo>
                  <a:pt x="18648" y="4292"/>
                </a:lnTo>
                <a:lnTo>
                  <a:pt x="18762" y="3956"/>
                </a:lnTo>
                <a:cubicBezTo>
                  <a:pt x="18823" y="3774"/>
                  <a:pt x="18865" y="3648"/>
                  <a:pt x="18894" y="3553"/>
                </a:cubicBezTo>
                <a:cubicBezTo>
                  <a:pt x="18913" y="3479"/>
                  <a:pt x="18927" y="3407"/>
                  <a:pt x="18940" y="3338"/>
                </a:cubicBezTo>
                <a:cubicBezTo>
                  <a:pt x="18940" y="3336"/>
                  <a:pt x="18942" y="3334"/>
                  <a:pt x="18942" y="3333"/>
                </a:cubicBezTo>
                <a:cubicBezTo>
                  <a:pt x="18942" y="3332"/>
                  <a:pt x="18942" y="3332"/>
                  <a:pt x="18942" y="3331"/>
                </a:cubicBezTo>
                <a:cubicBezTo>
                  <a:pt x="18940" y="3310"/>
                  <a:pt x="18953" y="3180"/>
                  <a:pt x="18975" y="3035"/>
                </a:cubicBezTo>
                <a:cubicBezTo>
                  <a:pt x="18976" y="3014"/>
                  <a:pt x="18978" y="2993"/>
                  <a:pt x="18979" y="2973"/>
                </a:cubicBezTo>
                <a:cubicBezTo>
                  <a:pt x="18990" y="2547"/>
                  <a:pt x="18858" y="2209"/>
                  <a:pt x="18575" y="1901"/>
                </a:cubicBezTo>
                <a:cubicBezTo>
                  <a:pt x="18569" y="1894"/>
                  <a:pt x="18561" y="1893"/>
                  <a:pt x="18555" y="1886"/>
                </a:cubicBezTo>
                <a:cubicBezTo>
                  <a:pt x="18504" y="1844"/>
                  <a:pt x="18452" y="1803"/>
                  <a:pt x="18392" y="1768"/>
                </a:cubicBezTo>
                <a:cubicBezTo>
                  <a:pt x="18332" y="1733"/>
                  <a:pt x="18277" y="1704"/>
                  <a:pt x="18225" y="1683"/>
                </a:cubicBezTo>
                <a:cubicBezTo>
                  <a:pt x="18223" y="1683"/>
                  <a:pt x="18220" y="1683"/>
                  <a:pt x="18218" y="1683"/>
                </a:cubicBezTo>
                <a:close/>
                <a:moveTo>
                  <a:pt x="18012" y="2488"/>
                </a:moveTo>
                <a:cubicBezTo>
                  <a:pt x="18021" y="2488"/>
                  <a:pt x="18030" y="2489"/>
                  <a:pt x="18040" y="2490"/>
                </a:cubicBezTo>
                <a:cubicBezTo>
                  <a:pt x="18050" y="2488"/>
                  <a:pt x="18063" y="2488"/>
                  <a:pt x="18073" y="2488"/>
                </a:cubicBezTo>
                <a:cubicBezTo>
                  <a:pt x="18094" y="2487"/>
                  <a:pt x="18115" y="2494"/>
                  <a:pt x="18136" y="2504"/>
                </a:cubicBezTo>
                <a:cubicBezTo>
                  <a:pt x="18203" y="2535"/>
                  <a:pt x="18220" y="2602"/>
                  <a:pt x="18208" y="2802"/>
                </a:cubicBezTo>
                <a:cubicBezTo>
                  <a:pt x="18201" y="2933"/>
                  <a:pt x="18195" y="2999"/>
                  <a:pt x="18166" y="3035"/>
                </a:cubicBezTo>
                <a:cubicBezTo>
                  <a:pt x="18141" y="3069"/>
                  <a:pt x="18094" y="3077"/>
                  <a:pt x="18001" y="3086"/>
                </a:cubicBezTo>
                <a:cubicBezTo>
                  <a:pt x="17986" y="3087"/>
                  <a:pt x="17972" y="3086"/>
                  <a:pt x="17958" y="3086"/>
                </a:cubicBezTo>
                <a:cubicBezTo>
                  <a:pt x="17861" y="3088"/>
                  <a:pt x="17801" y="3062"/>
                  <a:pt x="17779" y="3006"/>
                </a:cubicBezTo>
                <a:cubicBezTo>
                  <a:pt x="17776" y="3000"/>
                  <a:pt x="17777" y="2997"/>
                  <a:pt x="17775" y="2991"/>
                </a:cubicBezTo>
                <a:cubicBezTo>
                  <a:pt x="17756" y="2926"/>
                  <a:pt x="17772" y="2827"/>
                  <a:pt x="17827" y="2688"/>
                </a:cubicBezTo>
                <a:cubicBezTo>
                  <a:pt x="17889" y="2533"/>
                  <a:pt x="17925" y="2485"/>
                  <a:pt x="18012" y="2488"/>
                </a:cubicBezTo>
                <a:close/>
                <a:moveTo>
                  <a:pt x="17067" y="4598"/>
                </a:moveTo>
                <a:cubicBezTo>
                  <a:pt x="17057" y="4603"/>
                  <a:pt x="17086" y="4647"/>
                  <a:pt x="17165" y="4747"/>
                </a:cubicBezTo>
                <a:cubicBezTo>
                  <a:pt x="17331" y="4960"/>
                  <a:pt x="17369" y="4985"/>
                  <a:pt x="17306" y="4839"/>
                </a:cubicBezTo>
                <a:cubicBezTo>
                  <a:pt x="17262" y="4772"/>
                  <a:pt x="17207" y="4702"/>
                  <a:pt x="17145" y="4636"/>
                </a:cubicBezTo>
                <a:cubicBezTo>
                  <a:pt x="17139" y="4632"/>
                  <a:pt x="17134" y="4629"/>
                  <a:pt x="17128" y="4625"/>
                </a:cubicBezTo>
                <a:cubicBezTo>
                  <a:pt x="17093" y="4603"/>
                  <a:pt x="17073" y="4594"/>
                  <a:pt x="17067" y="4598"/>
                </a:cubicBezTo>
                <a:close/>
                <a:moveTo>
                  <a:pt x="8519" y="4948"/>
                </a:moveTo>
                <a:cubicBezTo>
                  <a:pt x="8537" y="4948"/>
                  <a:pt x="8557" y="4950"/>
                  <a:pt x="8579" y="4952"/>
                </a:cubicBezTo>
                <a:cubicBezTo>
                  <a:pt x="8815" y="4975"/>
                  <a:pt x="8856" y="5147"/>
                  <a:pt x="8634" y="5177"/>
                </a:cubicBezTo>
                <a:cubicBezTo>
                  <a:pt x="8523" y="5193"/>
                  <a:pt x="8493" y="5223"/>
                  <a:pt x="8493" y="5341"/>
                </a:cubicBezTo>
                <a:cubicBezTo>
                  <a:pt x="8493" y="5457"/>
                  <a:pt x="8521" y="5490"/>
                  <a:pt x="8616" y="5490"/>
                </a:cubicBezTo>
                <a:cubicBezTo>
                  <a:pt x="8804" y="5490"/>
                  <a:pt x="8878" y="5639"/>
                  <a:pt x="8803" y="5857"/>
                </a:cubicBezTo>
                <a:cubicBezTo>
                  <a:pt x="8700" y="6155"/>
                  <a:pt x="8538" y="6254"/>
                  <a:pt x="8451" y="6142"/>
                </a:cubicBezTo>
                <a:lnTo>
                  <a:pt x="8251" y="6155"/>
                </a:lnTo>
                <a:cubicBezTo>
                  <a:pt x="8006" y="6177"/>
                  <a:pt x="7965" y="6122"/>
                  <a:pt x="7991" y="5790"/>
                </a:cubicBezTo>
                <a:cubicBezTo>
                  <a:pt x="7999" y="5690"/>
                  <a:pt x="8006" y="5639"/>
                  <a:pt x="8038" y="5612"/>
                </a:cubicBezTo>
                <a:cubicBezTo>
                  <a:pt x="7956" y="5544"/>
                  <a:pt x="8001" y="5411"/>
                  <a:pt x="8179" y="5188"/>
                </a:cubicBezTo>
                <a:cubicBezTo>
                  <a:pt x="8336" y="4990"/>
                  <a:pt x="8391" y="4945"/>
                  <a:pt x="8519" y="4948"/>
                </a:cubicBezTo>
                <a:close/>
                <a:moveTo>
                  <a:pt x="17421" y="5141"/>
                </a:moveTo>
                <a:cubicBezTo>
                  <a:pt x="17416" y="5153"/>
                  <a:pt x="17411" y="5199"/>
                  <a:pt x="17410" y="5279"/>
                </a:cubicBezTo>
                <a:cubicBezTo>
                  <a:pt x="17410" y="5396"/>
                  <a:pt x="17420" y="5457"/>
                  <a:pt x="17430" y="5432"/>
                </a:cubicBezTo>
                <a:lnTo>
                  <a:pt x="17438" y="5352"/>
                </a:lnTo>
                <a:cubicBezTo>
                  <a:pt x="17443" y="5286"/>
                  <a:pt x="17436" y="5215"/>
                  <a:pt x="17421" y="5141"/>
                </a:cubicBezTo>
                <a:close/>
                <a:moveTo>
                  <a:pt x="12793" y="12817"/>
                </a:moveTo>
                <a:cubicBezTo>
                  <a:pt x="12890" y="12820"/>
                  <a:pt x="12999" y="12842"/>
                  <a:pt x="13082" y="12884"/>
                </a:cubicBezTo>
                <a:cubicBezTo>
                  <a:pt x="13121" y="12878"/>
                  <a:pt x="13174" y="12925"/>
                  <a:pt x="13219" y="13011"/>
                </a:cubicBezTo>
                <a:cubicBezTo>
                  <a:pt x="13356" y="13212"/>
                  <a:pt x="13427" y="13598"/>
                  <a:pt x="13384" y="13962"/>
                </a:cubicBezTo>
                <a:cubicBezTo>
                  <a:pt x="13307" y="14619"/>
                  <a:pt x="12846" y="15336"/>
                  <a:pt x="12397" y="15497"/>
                </a:cubicBezTo>
                <a:cubicBezTo>
                  <a:pt x="11944" y="15660"/>
                  <a:pt x="11714" y="15527"/>
                  <a:pt x="11643" y="15014"/>
                </a:cubicBezTo>
                <a:cubicBezTo>
                  <a:pt x="11626" y="14952"/>
                  <a:pt x="11618" y="14908"/>
                  <a:pt x="11626" y="14878"/>
                </a:cubicBezTo>
                <a:cubicBezTo>
                  <a:pt x="11619" y="14790"/>
                  <a:pt x="11617" y="14695"/>
                  <a:pt x="11617" y="14589"/>
                </a:cubicBezTo>
                <a:cubicBezTo>
                  <a:pt x="11617" y="14205"/>
                  <a:pt x="11671" y="13927"/>
                  <a:pt x="11793" y="13711"/>
                </a:cubicBezTo>
                <a:cubicBezTo>
                  <a:pt x="11816" y="13630"/>
                  <a:pt x="11889" y="13518"/>
                  <a:pt x="12004" y="13371"/>
                </a:cubicBezTo>
                <a:cubicBezTo>
                  <a:pt x="12004" y="13368"/>
                  <a:pt x="12001" y="13362"/>
                  <a:pt x="11999" y="13360"/>
                </a:cubicBezTo>
                <a:cubicBezTo>
                  <a:pt x="11971" y="13303"/>
                  <a:pt x="12200" y="13045"/>
                  <a:pt x="12262" y="13062"/>
                </a:cubicBezTo>
                <a:cubicBezTo>
                  <a:pt x="12267" y="13064"/>
                  <a:pt x="12272" y="13064"/>
                  <a:pt x="12278" y="13064"/>
                </a:cubicBezTo>
                <a:cubicBezTo>
                  <a:pt x="12396" y="12956"/>
                  <a:pt x="12498" y="12889"/>
                  <a:pt x="12577" y="12875"/>
                </a:cubicBezTo>
                <a:cubicBezTo>
                  <a:pt x="12598" y="12830"/>
                  <a:pt x="12689" y="12814"/>
                  <a:pt x="12793" y="12817"/>
                </a:cubicBezTo>
                <a:close/>
              </a:path>
            </a:pathLst>
          </a:custGeom>
          <a:ln w="12700">
            <a:miter lim="400000"/>
          </a:ln>
        </p:spPr>
      </p:pic>
      <p:pic>
        <p:nvPicPr>
          <p:cNvPr id="1126" name="attention sign / exception icon" descr="attention sign / exception icon"/>
          <p:cNvPicPr>
            <a:picLocks noChangeAspect="1"/>
          </p:cNvPicPr>
          <p:nvPr/>
        </p:nvPicPr>
        <p:blipFill>
          <a:blip r:embed="rId5">
            <a:alphaModFix amt="70000"/>
          </a:blip>
          <a:stretch>
            <a:fillRect/>
          </a:stretch>
        </p:blipFill>
        <p:spPr>
          <a:xfrm>
            <a:off x="6600570" y="3071519"/>
            <a:ext cx="1439582" cy="12596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president’s administrative innovation fund"/>
          <p:cNvSpPr txBox="1">
            <a:spLocks noGrp="1"/>
          </p:cNvSpPr>
          <p:nvPr>
            <p:ph type="title"/>
          </p:nvPr>
        </p:nvSpPr>
        <p:spPr>
          <a:prstGeom prst="rect">
            <a:avLst/>
          </a:prstGeom>
        </p:spPr>
        <p:txBody>
          <a:bodyPr>
            <a:normAutofit fontScale="90000"/>
          </a:bodyPr>
          <a:lstStyle>
            <a:lvl1pPr defTabSz="676909">
              <a:defRPr sz="5904" spc="-236"/>
            </a:lvl1pPr>
          </a:lstStyle>
          <a:p>
            <a:r>
              <a:rPr sz="3300" dirty="0"/>
              <a:t>president’s administrative innovation fund</a:t>
            </a:r>
          </a:p>
        </p:txBody>
      </p:sp>
      <p:sp>
        <p:nvSpPr>
          <p:cNvPr id="1131" name="The President’s Administrative Innovation Fund was created to catalyze administrative innovation and collaboration across Harvard by investing in staff-generated, creative solutions that support our faculty, students and staff colleagues…"/>
          <p:cNvSpPr txBox="1">
            <a:spLocks noGrp="1"/>
          </p:cNvSpPr>
          <p:nvPr>
            <p:ph type="body" sz="quarter" idx="1"/>
          </p:nvPr>
        </p:nvSpPr>
        <p:spPr>
          <a:xfrm>
            <a:off x="6097598" y="2482942"/>
            <a:ext cx="2619453" cy="2747386"/>
          </a:xfrm>
          <a:prstGeom prst="rect">
            <a:avLst/>
          </a:prstGeom>
        </p:spPr>
        <p:txBody>
          <a:bodyPr/>
          <a:lstStyle/>
          <a:p>
            <a:r>
              <a:rPr dirty="0"/>
              <a:t>The President’s Administrative Innovation Fund was created to catalyze administrative innovation and collaboration across Harvard by investing in staff-generated, creative solutions that support our faculty, students and staff colleagues</a:t>
            </a:r>
          </a:p>
          <a:p>
            <a:r>
              <a:rPr dirty="0"/>
              <a:t>2017-18 PAIF-ATP team:</a:t>
            </a:r>
          </a:p>
        </p:txBody>
      </p:sp>
      <p:sp>
        <p:nvSpPr>
          <p:cNvPr id="1133" name="innovationfund.evp.harvard.edu/accessible-technology-procurement"/>
          <p:cNvSpPr txBox="1"/>
          <p:nvPr/>
        </p:nvSpPr>
        <p:spPr>
          <a:xfrm>
            <a:off x="590357" y="5867400"/>
            <a:ext cx="509274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600">
                <a:solidFill>
                  <a:schemeClr val="accent5">
                    <a:hueOff val="-522602"/>
                    <a:satOff val="-6700"/>
                    <a:lumOff val="-22320"/>
                  </a:schemeClr>
                </a:solidFill>
              </a:defRPr>
            </a:lvl1pPr>
          </a:lstStyle>
          <a:p>
            <a:pPr algn="l" defTabSz="412750" fontAlgn="auto" hangingPunct="0">
              <a:lnSpc>
                <a:spcPct val="100000"/>
              </a:lnSpc>
              <a:spcBef>
                <a:spcPts val="0"/>
              </a:spcBef>
              <a:spcAft>
                <a:spcPts val="0"/>
              </a:spcAft>
            </a:pPr>
            <a:r>
              <a:rPr sz="1350" kern="0" dirty="0">
                <a:solidFill>
                  <a:srgbClr val="C82506">
                    <a:hueOff val="-522602"/>
                    <a:satOff val="-6700"/>
                    <a:lumOff val="-22320"/>
                  </a:srgbClr>
                </a:solidFill>
                <a:latin typeface="Helvetica Neue Light"/>
                <a:sym typeface="Helvetica Neue Light"/>
              </a:rPr>
              <a:t>innovationfund.evp.harvard.edu/accessible-technology-procurement</a:t>
            </a:r>
          </a:p>
        </p:txBody>
      </p:sp>
      <p:sp>
        <p:nvSpPr>
          <p:cNvPr id="1134" name="Kyle Shachmut…"/>
          <p:cNvSpPr txBox="1"/>
          <p:nvPr/>
        </p:nvSpPr>
        <p:spPr>
          <a:xfrm>
            <a:off x="5902163" y="4775699"/>
            <a:ext cx="1234330" cy="909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lstStyle/>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Kyle Shachmut</a:t>
            </a:r>
          </a:p>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Michele Clopper</a:t>
            </a:r>
          </a:p>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Bob Doyle</a:t>
            </a:r>
          </a:p>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Mildene Bradley</a:t>
            </a:r>
          </a:p>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Chris Gambon</a:t>
            </a:r>
          </a:p>
          <a:p>
            <a:pPr algn="r" defTabSz="171450" fontAlgn="auto" hangingPunct="0">
              <a:lnSpc>
                <a:spcPct val="100000"/>
              </a:lnSpc>
              <a:spcBef>
                <a:spcPts val="0"/>
              </a:spcBef>
              <a:spcAft>
                <a:spcPts val="0"/>
              </a:spcAft>
              <a:defRPr sz="2400">
                <a:solidFill>
                  <a:srgbClr val="222222"/>
                </a:solidFill>
                <a:latin typeface="+mn-lt"/>
                <a:ea typeface="+mn-ea"/>
                <a:cs typeface="+mn-cs"/>
                <a:sym typeface="Helvetica Neue"/>
              </a:defRPr>
            </a:pPr>
            <a:r>
              <a:rPr sz="900" kern="0" dirty="0">
                <a:solidFill>
                  <a:srgbClr val="222222"/>
                </a:solidFill>
                <a:latin typeface="Helvetica Neue"/>
                <a:sym typeface="Helvetica Neue"/>
              </a:rPr>
              <a:t>Joe Holewa</a:t>
            </a:r>
          </a:p>
        </p:txBody>
      </p:sp>
      <p:sp>
        <p:nvSpPr>
          <p:cNvPr id="1135" name="HarvardX - UDS - HUIT…"/>
          <p:cNvSpPr txBox="1"/>
          <p:nvPr/>
        </p:nvSpPr>
        <p:spPr>
          <a:xfrm>
            <a:off x="7160231" y="4775699"/>
            <a:ext cx="2162002" cy="909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lstStyle/>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HarvardX - UDS - HUIT</a:t>
            </a:r>
          </a:p>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University Disability Services</a:t>
            </a:r>
          </a:p>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FAS &amp; Assistive Tech Center</a:t>
            </a:r>
          </a:p>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HUIT, Admin Technology</a:t>
            </a:r>
          </a:p>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VPF-Strategic Procurement</a:t>
            </a:r>
          </a:p>
          <a:p>
            <a:pPr algn="l" defTabSz="171450" fontAlgn="auto" hangingPunct="0">
              <a:lnSpc>
                <a:spcPct val="100000"/>
              </a:lnSpc>
              <a:spcBef>
                <a:spcPts val="0"/>
              </a:spcBef>
              <a:spcAft>
                <a:spcPts val="0"/>
              </a:spcAft>
              <a:defRPr sz="2400">
                <a:solidFill>
                  <a:srgbClr val="53585F"/>
                </a:solidFill>
                <a:latin typeface="+mn-lt"/>
                <a:ea typeface="+mn-ea"/>
                <a:cs typeface="+mn-cs"/>
                <a:sym typeface="Helvetica Neue"/>
              </a:defRPr>
            </a:pPr>
            <a:r>
              <a:rPr sz="900" kern="0" dirty="0">
                <a:solidFill>
                  <a:srgbClr val="53585F"/>
                </a:solidFill>
                <a:latin typeface="Helvetica Neue"/>
                <a:sym typeface="Helvetica Neue"/>
              </a:rPr>
              <a:t>HUIT-Vendor Management</a:t>
            </a:r>
          </a:p>
        </p:txBody>
      </p:sp>
      <p:pic>
        <p:nvPicPr>
          <p:cNvPr id="1132" name="screenshot of the PAIF website" descr="screenshot of the PAIF website"/>
          <p:cNvPicPr>
            <a:picLocks noGrp="1"/>
          </p:cNvPicPr>
          <p:nvPr>
            <p:ph type="pic" idx="13"/>
          </p:nvPr>
        </p:nvPicPr>
        <p:blipFill>
          <a:blip r:embed="rId2"/>
          <a:srcRect t="1835" b="24601"/>
          <a:stretch>
            <a:fillRect/>
          </a:stretch>
        </p:blipFill>
        <p:spPr>
          <a:xfrm>
            <a:off x="1140804" y="2127980"/>
            <a:ext cx="3991849" cy="2503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Harvard digital accessibility contract rider"/>
          <p:cNvSpPr txBox="1">
            <a:spLocks noGrp="1"/>
          </p:cNvSpPr>
          <p:nvPr>
            <p:ph type="title"/>
          </p:nvPr>
        </p:nvSpPr>
        <p:spPr>
          <a:prstGeom prst="rect">
            <a:avLst/>
          </a:prstGeom>
        </p:spPr>
        <p:txBody>
          <a:bodyPr/>
          <a:lstStyle/>
          <a:p>
            <a:r>
              <a:rPr dirty="0"/>
              <a:t>Harvard digital accessibility contr</a:t>
            </a:r>
            <a:r>
              <a:rPr lang="en-US" dirty="0"/>
              <a:t>a</a:t>
            </a:r>
            <a:r>
              <a:rPr dirty="0"/>
              <a:t>ct rider</a:t>
            </a:r>
          </a:p>
        </p:txBody>
      </p:sp>
      <p:sp>
        <p:nvSpPr>
          <p:cNvPr id="1172" name="1.5 page contract rider from OGC’s model document website…"/>
          <p:cNvSpPr txBox="1">
            <a:spLocks noGrp="1"/>
          </p:cNvSpPr>
          <p:nvPr>
            <p:ph type="body" sz="quarter" idx="1"/>
          </p:nvPr>
        </p:nvSpPr>
        <p:spPr>
          <a:prstGeom prst="rect">
            <a:avLst/>
          </a:prstGeom>
        </p:spPr>
        <p:txBody>
          <a:bodyPr>
            <a:normAutofit fontScale="40000" lnSpcReduction="20000"/>
          </a:bodyPr>
          <a:lstStyle/>
          <a:p>
            <a:pPr marL="243311" indent="-243311" defTabSz="294085">
              <a:lnSpc>
                <a:spcPct val="120000"/>
              </a:lnSpc>
              <a:spcBef>
                <a:spcPts val="1275"/>
              </a:spcBef>
              <a:buClr>
                <a:srgbClr val="E22018"/>
              </a:buClr>
              <a:buSzPct val="40000"/>
              <a:buBlip>
                <a:blip r:embed="rId2"/>
              </a:buBlip>
              <a:defRPr sz="3420"/>
            </a:pPr>
            <a:r>
              <a:rPr dirty="0"/>
              <a:t>1.5 page contract rider from OGC’s model document website</a:t>
            </a:r>
          </a:p>
          <a:p>
            <a:pPr marL="243311" indent="-243311" defTabSz="294085">
              <a:lnSpc>
                <a:spcPct val="120000"/>
              </a:lnSpc>
              <a:spcBef>
                <a:spcPts val="1275"/>
              </a:spcBef>
              <a:buClr>
                <a:srgbClr val="E22018"/>
              </a:buClr>
              <a:buSzPct val="40000"/>
              <a:buBlip>
                <a:blip r:embed="rId2"/>
              </a:buBlip>
              <a:defRPr sz="3420"/>
            </a:pPr>
            <a:r>
              <a:rPr dirty="0"/>
              <a:t>ensures vendors will deliver tech to WCAG 2.0 AA  </a:t>
            </a:r>
          </a:p>
          <a:p>
            <a:pPr marL="243311" indent="-243311" defTabSz="294085">
              <a:lnSpc>
                <a:spcPct val="120000"/>
              </a:lnSpc>
              <a:spcBef>
                <a:spcPts val="1275"/>
              </a:spcBef>
              <a:buClr>
                <a:srgbClr val="E22018"/>
              </a:buClr>
              <a:buSzPct val="40000"/>
              <a:buBlip>
                <a:blip r:embed="rId2"/>
              </a:buBlip>
              <a:defRPr sz="3420"/>
            </a:pPr>
            <a:r>
              <a:rPr dirty="0"/>
              <a:t>vendor will test &amp; maintain accessibility conformance</a:t>
            </a:r>
          </a:p>
          <a:p>
            <a:pPr marL="243311" indent="-243311" defTabSz="294085">
              <a:lnSpc>
                <a:spcPct val="120000"/>
              </a:lnSpc>
              <a:spcBef>
                <a:spcPts val="1275"/>
              </a:spcBef>
              <a:buClr>
                <a:srgbClr val="E22018"/>
              </a:buClr>
              <a:buSzPct val="40000"/>
              <a:buBlip>
                <a:blip r:embed="rId2"/>
              </a:buBlip>
              <a:defRPr sz="3420"/>
            </a:pPr>
            <a:r>
              <a:rPr dirty="0"/>
              <a:t>make reports available to Harvard</a:t>
            </a:r>
          </a:p>
          <a:p>
            <a:pPr marL="243311" indent="-243311" defTabSz="294085">
              <a:lnSpc>
                <a:spcPct val="120000"/>
              </a:lnSpc>
              <a:spcBef>
                <a:spcPts val="1275"/>
              </a:spcBef>
              <a:buClr>
                <a:srgbClr val="E22018"/>
              </a:buClr>
              <a:buSzPct val="40000"/>
              <a:buBlip>
                <a:blip r:embed="rId2"/>
              </a:buBlip>
              <a:defRPr sz="3420"/>
            </a:pPr>
            <a:r>
              <a:rPr dirty="0"/>
              <a:t>demonstrate progress on issues</a:t>
            </a:r>
          </a:p>
        </p:txBody>
      </p:sp>
      <p:sp>
        <p:nvSpPr>
          <p:cNvPr id="1173" name="ogc.harvard.edu/pages/model-documents"/>
          <p:cNvSpPr txBox="1"/>
          <p:nvPr/>
        </p:nvSpPr>
        <p:spPr>
          <a:xfrm>
            <a:off x="5519097" y="5668173"/>
            <a:ext cx="315150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600">
                <a:solidFill>
                  <a:schemeClr val="accent5">
                    <a:hueOff val="-522602"/>
                    <a:satOff val="-6700"/>
                    <a:lumOff val="-22320"/>
                  </a:schemeClr>
                </a:solidFill>
              </a:defRPr>
            </a:lvl1pPr>
          </a:lstStyle>
          <a:p>
            <a:pPr algn="l" defTabSz="412750" fontAlgn="auto" hangingPunct="0">
              <a:lnSpc>
                <a:spcPct val="100000"/>
              </a:lnSpc>
              <a:spcBef>
                <a:spcPts val="0"/>
              </a:spcBef>
              <a:spcAft>
                <a:spcPts val="0"/>
              </a:spcAft>
            </a:pPr>
            <a:r>
              <a:rPr sz="1350" kern="0" dirty="0">
                <a:solidFill>
                  <a:srgbClr val="C82506">
                    <a:hueOff val="-522602"/>
                    <a:satOff val="-6700"/>
                    <a:lumOff val="-22320"/>
                  </a:srgbClr>
                </a:solidFill>
                <a:latin typeface="Helvetica Neue Light"/>
                <a:sym typeface="Helvetica Neue Light"/>
              </a:rPr>
              <a:t>ogc.harvard.edu/pages/model-documents</a:t>
            </a:r>
          </a:p>
        </p:txBody>
      </p:sp>
      <p:pic>
        <p:nvPicPr>
          <p:cNvPr id="1163" name="accessibility_rider_june_22_2016_6.pdf" descr="accessibility_rider_june_22_2016_6.pdf"/>
          <p:cNvPicPr>
            <a:picLocks noGrp="1" noChangeAspect="1"/>
          </p:cNvPicPr>
          <p:nvPr>
            <p:ph type="pic" idx="13"/>
          </p:nvPr>
        </p:nvPicPr>
        <p:blipFill>
          <a:blip r:embed="rId3"/>
          <a:srcRect t="15477" b="15477"/>
          <a:stretch>
            <a:fillRect/>
          </a:stretch>
        </p:blipFill>
        <p:spPr>
          <a:xfrm>
            <a:off x="1" y="857250"/>
            <a:ext cx="5756373" cy="5143500"/>
          </a:xfrm>
          <a:prstGeom prst="rect">
            <a:avLst/>
          </a:prstGeom>
        </p:spPr>
      </p:pic>
      <p:sp>
        <p:nvSpPr>
          <p:cNvPr id="1164" name="Line" descr="&quot;&quot;" title="&quot;&quot;"/>
          <p:cNvSpPr/>
          <p:nvPr/>
        </p:nvSpPr>
        <p:spPr>
          <a:xfrm>
            <a:off x="343204" y="1208001"/>
            <a:ext cx="5073060" cy="1"/>
          </a:xfrm>
          <a:prstGeom prst="line">
            <a:avLst/>
          </a:prstGeom>
          <a:ln w="25400">
            <a:solidFill>
              <a:srgbClr val="FFFFFF"/>
            </a:solidFill>
            <a:miter lim="400000"/>
          </a:ln>
        </p:spPr>
        <p:txBody>
          <a:bodyPr lIns="19050" tIns="19050" rIns="19050" bIns="19050" anchor="ctr"/>
          <a:lstStyle/>
          <a:p>
            <a:pPr defTabSz="412750" fontAlgn="auto" hangingPunct="0">
              <a:lnSpc>
                <a:spcPct val="100000"/>
              </a:lnSpc>
              <a:spcBef>
                <a:spcPts val="0"/>
              </a:spcBef>
              <a:spcAft>
                <a:spcPts val="0"/>
              </a:spcAft>
            </a:pPr>
            <a:endParaRPr sz="1200" kern="0" dirty="0">
              <a:solidFill>
                <a:srgbClr val="000000"/>
              </a:solidFill>
              <a:latin typeface="Helvetica Neue Light"/>
              <a:sym typeface="Helvetica Neue Light"/>
            </a:endParaRPr>
          </a:p>
        </p:txBody>
      </p:sp>
      <p:sp>
        <p:nvSpPr>
          <p:cNvPr id="1165" name="Line" descr="&quot;&quot;" title="&quot;&quot;"/>
          <p:cNvSpPr/>
          <p:nvPr/>
        </p:nvSpPr>
        <p:spPr>
          <a:xfrm>
            <a:off x="343204" y="5663096"/>
            <a:ext cx="5073060" cy="1"/>
          </a:xfrm>
          <a:prstGeom prst="line">
            <a:avLst/>
          </a:prstGeom>
          <a:ln w="19050">
            <a:solidFill>
              <a:srgbClr val="FFFFFF"/>
            </a:solidFill>
            <a:miter lim="400000"/>
          </a:ln>
        </p:spPr>
        <p:txBody>
          <a:bodyPr lIns="19050" tIns="19050" rIns="19050" bIns="19050" anchor="ctr"/>
          <a:lstStyle/>
          <a:p>
            <a:pPr defTabSz="412750" fontAlgn="auto" hangingPunct="0">
              <a:lnSpc>
                <a:spcPct val="100000"/>
              </a:lnSpc>
              <a:spcBef>
                <a:spcPts val="0"/>
              </a:spcBef>
              <a:spcAft>
                <a:spcPts val="0"/>
              </a:spcAft>
            </a:pPr>
            <a:endParaRPr sz="1200" kern="0" dirty="0">
              <a:solidFill>
                <a:srgbClr val="000000"/>
              </a:solidFill>
              <a:latin typeface="Helvetica Neue Light"/>
              <a:sym typeface="Helvetica Neue Light"/>
            </a:endParaRPr>
          </a:p>
        </p:txBody>
      </p:sp>
      <p:sp>
        <p:nvSpPr>
          <p:cNvPr id="1170" name="Line" descr="&quot;&quot;" title="&quot;&quot;"/>
          <p:cNvSpPr/>
          <p:nvPr/>
        </p:nvSpPr>
        <p:spPr>
          <a:xfrm>
            <a:off x="6097598" y="5663096"/>
            <a:ext cx="2705177" cy="1"/>
          </a:xfrm>
          <a:prstGeom prst="line">
            <a:avLst/>
          </a:prstGeom>
          <a:ln w="19050">
            <a:solidFill>
              <a:srgbClr val="000000"/>
            </a:solidFill>
            <a:miter lim="400000"/>
          </a:ln>
        </p:spPr>
        <p:txBody>
          <a:bodyPr lIns="19050" tIns="19050" rIns="19050" bIns="19050" anchor="ctr"/>
          <a:lstStyle/>
          <a:p>
            <a:pPr defTabSz="412750" fontAlgn="auto" hangingPunct="0">
              <a:lnSpc>
                <a:spcPct val="100000"/>
              </a:lnSpc>
              <a:spcBef>
                <a:spcPts val="0"/>
              </a:spcBef>
              <a:spcAft>
                <a:spcPts val="0"/>
              </a:spcAft>
            </a:pPr>
            <a:endParaRPr sz="1200" kern="0" dirty="0">
              <a:solidFill>
                <a:srgbClr val="000000"/>
              </a:solidFill>
              <a:latin typeface="Helvetica Neue Light"/>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Minors Policy Annual Reminder</a:t>
            </a:r>
          </a:p>
        </p:txBody>
      </p:sp>
      <p:sp>
        <p:nvSpPr>
          <p:cNvPr id="3" name="Text Placeholder 2"/>
          <p:cNvSpPr>
            <a:spLocks noGrp="1"/>
          </p:cNvSpPr>
          <p:nvPr>
            <p:ph type="body" sz="quarter" idx="13"/>
          </p:nvPr>
        </p:nvSpPr>
        <p:spPr>
          <a:xfrm>
            <a:off x="307848" y="1577154"/>
            <a:ext cx="8610600" cy="4572000"/>
          </a:xfrm>
        </p:spPr>
        <p:txBody>
          <a:bodyPr/>
          <a:lstStyle/>
          <a:p>
            <a:pPr>
              <a:lnSpc>
                <a:spcPct val="100000"/>
              </a:lnSpc>
              <a:spcBef>
                <a:spcPts val="0"/>
              </a:spcBef>
              <a:spcAft>
                <a:spcPts val="400"/>
              </a:spcAft>
            </a:pPr>
            <a:r>
              <a:rPr lang="en-US" sz="1600" b="0" dirty="0">
                <a:latin typeface="Arial" panose="020B0604020202020204" pitchFamily="34" charset="0"/>
                <a:cs typeface="Arial" panose="020B0604020202020204" pitchFamily="34" charset="0"/>
              </a:rPr>
              <a:t>Compliance with </a:t>
            </a:r>
            <a:r>
              <a:rPr lang="en-US" sz="1600" b="0" i="1" dirty="0">
                <a:latin typeface="Arial" panose="020B0604020202020204" pitchFamily="34" charset="0"/>
                <a:cs typeface="Arial" panose="020B0604020202020204" pitchFamily="34" charset="0"/>
              </a:rPr>
              <a:t>Guidelines for Interacting with Minors</a:t>
            </a:r>
            <a:r>
              <a:rPr lang="en-US" sz="1600" b="0" dirty="0">
                <a:latin typeface="Arial" panose="020B0604020202020204" pitchFamily="34" charset="0"/>
                <a:cs typeface="Arial" panose="020B0604020202020204" pitchFamily="34" charset="0"/>
              </a:rPr>
              <a:t>, including reporting suspected abuse or neglect</a:t>
            </a:r>
          </a:p>
          <a:p>
            <a:pPr>
              <a:lnSpc>
                <a:spcPct val="100000"/>
              </a:lnSpc>
              <a:spcBef>
                <a:spcPts val="0"/>
              </a:spcBef>
              <a:spcAft>
                <a:spcPts val="400"/>
              </a:spcAft>
            </a:pPr>
            <a:r>
              <a:rPr lang="en-US" sz="1600" b="0" dirty="0">
                <a:latin typeface="Arial" panose="020B0604020202020204" pitchFamily="34" charset="0"/>
                <a:cs typeface="Arial" panose="020B0604020202020204" pitchFamily="34" charset="0"/>
              </a:rPr>
              <a:t>Registration of activities involving minors </a:t>
            </a:r>
          </a:p>
          <a:p>
            <a:pPr>
              <a:lnSpc>
                <a:spcPct val="100000"/>
              </a:lnSpc>
              <a:spcBef>
                <a:spcPts val="0"/>
              </a:spcBef>
              <a:spcAft>
                <a:spcPts val="400"/>
              </a:spcAft>
            </a:pPr>
            <a:r>
              <a:rPr lang="en-US" sz="1600" b="0" dirty="0">
                <a:latin typeface="Arial" panose="020B0604020202020204" pitchFamily="34" charset="0"/>
                <a:cs typeface="Arial" panose="020B0604020202020204" pitchFamily="34" charset="0"/>
              </a:rPr>
              <a:t>Risk mitigation:</a:t>
            </a:r>
          </a:p>
          <a:p>
            <a:pPr lvl="1">
              <a:lnSpc>
                <a:spcPct val="100000"/>
              </a:lnSpc>
              <a:spcBef>
                <a:spcPts val="0"/>
              </a:spcBef>
              <a:spcAft>
                <a:spcPts val="400"/>
              </a:spcAft>
              <a:buFont typeface="Courier New" panose="02070309020205020404" pitchFamily="49" charset="0"/>
              <a:buChar char="o"/>
            </a:pPr>
            <a:r>
              <a:rPr lang="en-US" sz="1600" b="0" dirty="0">
                <a:latin typeface="Arial" panose="020B0604020202020204" pitchFamily="34" charset="0"/>
                <a:cs typeface="Arial" panose="020B0604020202020204" pitchFamily="34" charset="0"/>
              </a:rPr>
              <a:t> “minors in labs” </a:t>
            </a:r>
            <a:r>
              <a:rPr lang="en-US" sz="1600" dirty="0">
                <a:latin typeface="Arial" panose="020B0604020202020204" pitchFamily="34" charset="0"/>
                <a:cs typeface="Arial" panose="020B0604020202020204" pitchFamily="34" charset="0"/>
              </a:rPr>
              <a:t>policy </a:t>
            </a:r>
            <a:r>
              <a:rPr lang="en-US" sz="1600" b="0" dirty="0">
                <a:latin typeface="Arial" panose="020B0604020202020204" pitchFamily="34" charset="0"/>
                <a:cs typeface="Arial" panose="020B0604020202020204" pitchFamily="34" charset="0"/>
              </a:rPr>
              <a:t>(hazardous environments)</a:t>
            </a:r>
          </a:p>
          <a:p>
            <a:pPr lvl="1">
              <a:lnSpc>
                <a:spcPct val="100000"/>
              </a:lnSpc>
              <a:spcBef>
                <a:spcPts val="0"/>
              </a:spcBef>
              <a:spcAft>
                <a:spcPts val="400"/>
              </a:spcAft>
              <a:buFont typeface="Courier New" panose="02070309020205020404" pitchFamily="49" charset="0"/>
              <a:buChar char="o"/>
            </a:pPr>
            <a:r>
              <a:rPr lang="en-US" sz="1600" b="0" dirty="0">
                <a:latin typeface="Arial" panose="020B0604020202020204" pitchFamily="34" charset="0"/>
                <a:cs typeface="Arial" panose="020B0604020202020204" pitchFamily="34" charset="0"/>
              </a:rPr>
              <a:t> program administrator training</a:t>
            </a:r>
          </a:p>
          <a:p>
            <a:pPr lvl="1">
              <a:lnSpc>
                <a:spcPct val="100000"/>
              </a:lnSpc>
              <a:spcBef>
                <a:spcPts val="0"/>
              </a:spcBef>
              <a:spcAft>
                <a:spcPts val="400"/>
              </a:spcAft>
              <a:buFont typeface="Courier New" panose="02070309020205020404" pitchFamily="49" charset="0"/>
              <a:buChar char="o"/>
            </a:pPr>
            <a:r>
              <a:rPr lang="en-US" sz="1600" b="0" dirty="0">
                <a:latin typeface="Arial" panose="020B0604020202020204" pitchFamily="34" charset="0"/>
                <a:cs typeface="Arial" panose="020B0604020202020204" pitchFamily="34" charset="0"/>
              </a:rPr>
              <a:t> background screening and training of any “responsible adults”</a:t>
            </a:r>
          </a:p>
          <a:p>
            <a:pPr>
              <a:lnSpc>
                <a:spcPct val="100000"/>
              </a:lnSpc>
              <a:spcBef>
                <a:spcPts val="0"/>
              </a:spcBef>
              <a:spcAft>
                <a:spcPts val="400"/>
              </a:spcAft>
            </a:pPr>
            <a:r>
              <a:rPr lang="en-US" sz="1600" b="0" dirty="0">
                <a:latin typeface="Arial" panose="020B0604020202020204" pitchFamily="34" charset="0"/>
                <a:cs typeface="Arial" panose="020B0604020202020204" pitchFamily="34" charset="0"/>
              </a:rPr>
              <a:t>Obtaining agreements from lessee organizations</a:t>
            </a:r>
          </a:p>
          <a:p>
            <a:pPr marL="0" indent="0">
              <a:lnSpc>
                <a:spcPct val="100000"/>
              </a:lnSpc>
              <a:spcBef>
                <a:spcPts val="0"/>
              </a:spcBef>
              <a:spcAft>
                <a:spcPts val="400"/>
              </a:spcAft>
              <a:buNone/>
            </a:pPr>
            <a:r>
              <a:rPr lang="en-US" sz="1600" b="0" dirty="0">
                <a:highlight>
                  <a:srgbClr val="FFFF00"/>
                </a:highlight>
                <a:latin typeface="Arial" panose="020B0604020202020204" pitchFamily="34" charset="0"/>
                <a:cs typeface="Arial" panose="020B0604020202020204" pitchFamily="34" charset="0"/>
              </a:rPr>
              <a:t>Department Administration Role</a:t>
            </a:r>
          </a:p>
          <a:p>
            <a:pPr marL="457200" indent="-457200">
              <a:lnSpc>
                <a:spcPct val="100000"/>
              </a:lnSpc>
              <a:spcBef>
                <a:spcPts val="0"/>
              </a:spcBef>
              <a:spcAft>
                <a:spcPts val="400"/>
              </a:spcAft>
              <a:buFont typeface="+mj-lt"/>
              <a:buAutoNum type="arabicPeriod"/>
            </a:pPr>
            <a:r>
              <a:rPr lang="en-US" sz="1600" b="0" dirty="0">
                <a:latin typeface="Arial" panose="020B0604020202020204" pitchFamily="34" charset="0"/>
                <a:cs typeface="Arial" panose="020B0604020202020204" pitchFamily="34" charset="0"/>
              </a:rPr>
              <a:t>Remind unit faculty and staff of Minors policy</a:t>
            </a:r>
          </a:p>
          <a:p>
            <a:pPr marL="457200" indent="-457200">
              <a:lnSpc>
                <a:spcPct val="100000"/>
              </a:lnSpc>
              <a:spcBef>
                <a:spcPts val="0"/>
              </a:spcBef>
              <a:spcAft>
                <a:spcPts val="400"/>
              </a:spcAft>
              <a:buFont typeface="+mj-lt"/>
              <a:buAutoNum type="arabicPeriod"/>
            </a:pPr>
            <a:r>
              <a:rPr lang="en-US" sz="1600" b="0" dirty="0">
                <a:latin typeface="Arial" panose="020B0604020202020204" pitchFamily="34" charset="0"/>
                <a:cs typeface="Arial" panose="020B0604020202020204" pitchFamily="34" charset="0"/>
              </a:rPr>
              <a:t>Poll your unit regarding presence of minors</a:t>
            </a:r>
          </a:p>
          <a:p>
            <a:pPr marL="457200" indent="-457200">
              <a:lnSpc>
                <a:spcPct val="100000"/>
              </a:lnSpc>
              <a:spcBef>
                <a:spcPts val="0"/>
              </a:spcBef>
              <a:spcAft>
                <a:spcPts val="400"/>
              </a:spcAft>
              <a:buFont typeface="+mj-lt"/>
              <a:buAutoNum type="arabicPeriod"/>
            </a:pPr>
            <a:r>
              <a:rPr lang="en-US" sz="1600" b="0" dirty="0">
                <a:latin typeface="Arial" panose="020B0604020202020204" pitchFamily="34" charset="0"/>
                <a:cs typeface="Arial" panose="020B0604020202020204" pitchFamily="34" charset="0"/>
              </a:rPr>
              <a:t>Register all minors; contact TSO (</a:t>
            </a:r>
            <a:r>
              <a:rPr lang="en-US" sz="1600" b="0" dirty="0">
                <a:solidFill>
                  <a:srgbClr val="C00000"/>
                </a:solidFill>
                <a:latin typeface="Arial" panose="020B0604020202020204" pitchFamily="34" charset="0"/>
                <a:cs typeface="Arial" panose="020B0604020202020204" pitchFamily="34" charset="0"/>
              </a:rPr>
              <a:t>jmsheph@fas</a:t>
            </a:r>
            <a:r>
              <a:rPr lang="en-US" sz="1600" b="0" dirty="0">
                <a:latin typeface="Arial" panose="020B0604020202020204" pitchFamily="34" charset="0"/>
                <a:cs typeface="Arial" panose="020B0604020202020204" pitchFamily="34" charset="0"/>
              </a:rPr>
              <a:t>) with questions</a:t>
            </a:r>
          </a:p>
          <a:p>
            <a:pPr marL="0" indent="0">
              <a:lnSpc>
                <a:spcPct val="100000"/>
              </a:lnSpc>
              <a:spcBef>
                <a:spcPts val="0"/>
              </a:spcBef>
              <a:spcAft>
                <a:spcPts val="400"/>
              </a:spcAft>
              <a:buNone/>
            </a:pPr>
            <a:r>
              <a:rPr lang="en-US" sz="1600" b="0" dirty="0">
                <a:latin typeface="Arial" panose="020B0604020202020204" pitchFamily="34" charset="0"/>
                <a:cs typeface="Arial" panose="020B0604020202020204" pitchFamily="34" charset="0"/>
              </a:rPr>
              <a:t>Additional Resources:  Please note, Jennifer Shephard, Mary Corrigan and Eliza Brown are available to attend department/lab meetings.  Minors will be an agenda item at our next meeting in May.</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B9D76-141F-4C9B-B2E4-CFAA7EC8967D}" type="slidenum">
              <a:rPr kumimoji="0" lang="en-US" sz="1100" b="1" i="0" u="none" strike="noStrike" kern="1200" cap="none" spc="0" normalizeH="0" baseline="0" noProof="0" smtClean="0">
                <a:ln>
                  <a:noFill/>
                </a:ln>
                <a:solidFill>
                  <a:srgbClr val="8A002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1" i="0" u="none" strike="noStrike" kern="1200" cap="none" spc="0" normalizeH="0" baseline="0" noProof="0" dirty="0">
              <a:ln>
                <a:noFill/>
              </a:ln>
              <a:solidFill>
                <a:srgbClr val="8A0028"/>
              </a:solidFill>
              <a:effectLst/>
              <a:uLnTx/>
              <a:uFillTx/>
              <a:latin typeface="Arial"/>
              <a:ea typeface="+mn-ea"/>
              <a:cs typeface="+mn-cs"/>
            </a:endParaRPr>
          </a:p>
        </p:txBody>
      </p:sp>
      <p:sp>
        <p:nvSpPr>
          <p:cNvPr id="6" name="TextBox 5">
            <a:extLst>
              <a:ext uri="{FF2B5EF4-FFF2-40B4-BE49-F238E27FC236}">
                <a16:creationId xmlns:a16="http://schemas.microsoft.com/office/drawing/2014/main" id="{FC66A204-542C-4376-BDE7-D63E2AD07B29}"/>
              </a:ext>
            </a:extLst>
          </p:cNvPr>
          <p:cNvSpPr txBox="1"/>
          <p:nvPr/>
        </p:nvSpPr>
        <p:spPr>
          <a:xfrm>
            <a:off x="76200" y="1058552"/>
            <a:ext cx="670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https://youthprotection.harvard.edu</a:t>
            </a:r>
          </a:p>
        </p:txBody>
      </p:sp>
    </p:spTree>
    <p:extLst>
      <p:ext uri="{BB962C8B-B14F-4D97-AF65-F5344CB8AC3E}">
        <p14:creationId xmlns:p14="http://schemas.microsoft.com/office/powerpoint/2010/main" val="122522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pathways to accessibility..."/>
          <p:cNvSpPr txBox="1">
            <a:spLocks noGrp="1"/>
          </p:cNvSpPr>
          <p:nvPr>
            <p:ph type="title"/>
          </p:nvPr>
        </p:nvSpPr>
        <p:spPr>
          <a:xfrm>
            <a:off x="341226" y="673097"/>
            <a:ext cx="6979135" cy="1209676"/>
          </a:xfrm>
          <a:prstGeom prst="rect">
            <a:avLst/>
          </a:prstGeom>
        </p:spPr>
        <p:txBody>
          <a:bodyPr>
            <a:normAutofit/>
          </a:bodyPr>
          <a:lstStyle/>
          <a:p>
            <a:pPr defTabSz="306467">
              <a:defRPr sz="8300" spc="-399"/>
            </a:pPr>
            <a:r>
              <a:rPr sz="4000" dirty="0"/>
              <a:t>Pathways to Accessibility</a:t>
            </a:r>
          </a:p>
          <a:p>
            <a:pPr defTabSz="306467">
              <a:defRPr sz="8300" b="0" spc="-399">
                <a:latin typeface="Helvetica Neue Thin"/>
                <a:ea typeface="Helvetica Neue Thin"/>
                <a:cs typeface="Helvetica Neue Thin"/>
                <a:sym typeface="Helvetica Neue Thin"/>
              </a:defRPr>
            </a:pPr>
            <a:r>
              <a:rPr sz="4000" dirty="0"/>
              <a:t>ensure accessibility through process</a:t>
            </a:r>
          </a:p>
        </p:txBody>
      </p:sp>
      <p:sp>
        <p:nvSpPr>
          <p:cNvPr id="1205" name="contract…"/>
          <p:cNvSpPr txBox="1"/>
          <p:nvPr/>
        </p:nvSpPr>
        <p:spPr>
          <a:xfrm>
            <a:off x="1666262" y="4904032"/>
            <a:ext cx="772006"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contract </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rider</a:t>
            </a:r>
          </a:p>
        </p:txBody>
      </p:sp>
      <p:sp>
        <p:nvSpPr>
          <p:cNvPr id="1202" name="roadmap…"/>
          <p:cNvSpPr txBox="1"/>
          <p:nvPr/>
        </p:nvSpPr>
        <p:spPr>
          <a:xfrm>
            <a:off x="4051239" y="4904031"/>
            <a:ext cx="848950"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roadmap </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to access</a:t>
            </a:r>
          </a:p>
        </p:txBody>
      </p:sp>
      <p:sp>
        <p:nvSpPr>
          <p:cNvPr id="1203" name="exception…"/>
          <p:cNvSpPr txBox="1"/>
          <p:nvPr/>
        </p:nvSpPr>
        <p:spPr>
          <a:xfrm>
            <a:off x="6890275" y="4904032"/>
            <a:ext cx="860172" cy="450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tIns="17145" rIns="17145" bIns="17145">
            <a:spAutoFit/>
          </a:bodyPr>
          <a:lstStyle/>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exception</a:t>
            </a:r>
            <a:endParaRPr sz="1500" kern="0" dirty="0">
              <a:solidFill>
                <a:srgbClr val="000000"/>
              </a:solidFill>
              <a:latin typeface="Franklin Gothic Book"/>
              <a:ea typeface="Franklin Gothic Book"/>
              <a:cs typeface="Franklin Gothic Book"/>
              <a:sym typeface="Franklin Gothic Book"/>
            </a:endParaRPr>
          </a:p>
          <a:p>
            <a:pPr defTabSz="412750" fontAlgn="auto" hangingPunct="0">
              <a:spcBef>
                <a:spcPts val="0"/>
              </a:spcBef>
              <a:spcAft>
                <a:spcPts val="0"/>
              </a:spcAft>
              <a:defRPr sz="4000">
                <a:latin typeface="+mn-lt"/>
                <a:ea typeface="+mn-ea"/>
                <a:cs typeface="+mn-cs"/>
                <a:sym typeface="Helvetica Neue"/>
              </a:defRPr>
            </a:pPr>
            <a:r>
              <a:rPr sz="1500" kern="0" dirty="0">
                <a:solidFill>
                  <a:srgbClr val="000000"/>
                </a:solidFill>
                <a:latin typeface="Helvetica Neue"/>
                <a:sym typeface="Helvetica Neue"/>
              </a:rPr>
              <a:t>process</a:t>
            </a:r>
          </a:p>
        </p:txBody>
      </p:sp>
      <p:pic>
        <p:nvPicPr>
          <p:cNvPr id="1204" name="icon of a signed contract" descr="icon of a signed contract"/>
          <p:cNvPicPr>
            <a:picLocks noChangeAspect="1"/>
          </p:cNvPicPr>
          <p:nvPr/>
        </p:nvPicPr>
        <p:blipFill>
          <a:blip r:embed="rId3"/>
          <a:srcRect l="12076" t="8989" r="12076" b="15163"/>
          <a:stretch>
            <a:fillRect/>
          </a:stretch>
        </p:blipFill>
        <p:spPr>
          <a:xfrm>
            <a:off x="1124980" y="2774050"/>
            <a:ext cx="1854570" cy="1854570"/>
          </a:xfrm>
          <a:prstGeom prst="rect">
            <a:avLst/>
          </a:prstGeom>
          <a:ln w="12700">
            <a:miter lim="400000"/>
          </a:ln>
        </p:spPr>
      </p:pic>
      <p:pic>
        <p:nvPicPr>
          <p:cNvPr id="1206" name="illustration of a roadmap with waypoints" descr="illustration of a roadmap with waypoints"/>
          <p:cNvPicPr>
            <a:picLocks noChangeAspect="1"/>
          </p:cNvPicPr>
          <p:nvPr/>
        </p:nvPicPr>
        <p:blipFill>
          <a:blip r:embed="rId4"/>
          <a:srcRect l="5811" t="12806" r="3"/>
          <a:stretch>
            <a:fillRect/>
          </a:stretch>
        </p:blipFill>
        <p:spPr>
          <a:xfrm>
            <a:off x="3608250" y="2885774"/>
            <a:ext cx="1734861" cy="1445412"/>
          </a:xfrm>
          <a:custGeom>
            <a:avLst/>
            <a:gdLst/>
            <a:ahLst/>
            <a:cxnLst>
              <a:cxn ang="0">
                <a:pos x="wd2" y="hd2"/>
              </a:cxn>
              <a:cxn ang="5400000">
                <a:pos x="wd2" y="hd2"/>
              </a:cxn>
              <a:cxn ang="10800000">
                <a:pos x="wd2" y="hd2"/>
              </a:cxn>
              <a:cxn ang="16200000">
                <a:pos x="wd2" y="hd2"/>
              </a:cxn>
            </a:cxnLst>
            <a:rect l="0" t="0" r="r" b="b"/>
            <a:pathLst>
              <a:path w="21595" h="21596" extrusionOk="0">
                <a:moveTo>
                  <a:pt x="11606" y="0"/>
                </a:moveTo>
                <a:cubicBezTo>
                  <a:pt x="11573" y="9"/>
                  <a:pt x="11537" y="24"/>
                  <a:pt x="11491" y="47"/>
                </a:cubicBezTo>
                <a:cubicBezTo>
                  <a:pt x="11361" y="112"/>
                  <a:pt x="11282" y="203"/>
                  <a:pt x="11219" y="367"/>
                </a:cubicBezTo>
                <a:cubicBezTo>
                  <a:pt x="11191" y="442"/>
                  <a:pt x="11167" y="523"/>
                  <a:pt x="11150" y="603"/>
                </a:cubicBezTo>
                <a:cubicBezTo>
                  <a:pt x="11155" y="672"/>
                  <a:pt x="11153" y="750"/>
                  <a:pt x="11146" y="818"/>
                </a:cubicBezTo>
                <a:cubicBezTo>
                  <a:pt x="11174" y="1088"/>
                  <a:pt x="11294" y="1472"/>
                  <a:pt x="11458" y="1814"/>
                </a:cubicBezTo>
                <a:cubicBezTo>
                  <a:pt x="11537" y="1974"/>
                  <a:pt x="11625" y="2126"/>
                  <a:pt x="11711" y="2250"/>
                </a:cubicBezTo>
                <a:cubicBezTo>
                  <a:pt x="11737" y="2289"/>
                  <a:pt x="11756" y="2312"/>
                  <a:pt x="11771" y="2321"/>
                </a:cubicBezTo>
                <a:cubicBezTo>
                  <a:pt x="11781" y="2327"/>
                  <a:pt x="11789" y="2327"/>
                  <a:pt x="11798" y="2319"/>
                </a:cubicBezTo>
                <a:cubicBezTo>
                  <a:pt x="11804" y="2315"/>
                  <a:pt x="11811" y="2309"/>
                  <a:pt x="11817" y="2301"/>
                </a:cubicBezTo>
                <a:cubicBezTo>
                  <a:pt x="11828" y="2287"/>
                  <a:pt x="11839" y="2265"/>
                  <a:pt x="11856" y="2237"/>
                </a:cubicBezTo>
                <a:cubicBezTo>
                  <a:pt x="11893" y="2174"/>
                  <a:pt x="11989" y="1956"/>
                  <a:pt x="12075" y="1741"/>
                </a:cubicBezTo>
                <a:cubicBezTo>
                  <a:pt x="12144" y="1547"/>
                  <a:pt x="12203" y="1344"/>
                  <a:pt x="12239" y="1174"/>
                </a:cubicBezTo>
                <a:cubicBezTo>
                  <a:pt x="12250" y="1085"/>
                  <a:pt x="12256" y="991"/>
                  <a:pt x="12256" y="874"/>
                </a:cubicBezTo>
                <a:cubicBezTo>
                  <a:pt x="12257" y="522"/>
                  <a:pt x="12238" y="439"/>
                  <a:pt x="12128" y="296"/>
                </a:cubicBezTo>
                <a:cubicBezTo>
                  <a:pt x="12074" y="226"/>
                  <a:pt x="11985" y="143"/>
                  <a:pt x="11904" y="87"/>
                </a:cubicBezTo>
                <a:cubicBezTo>
                  <a:pt x="11797" y="25"/>
                  <a:pt x="11700" y="-4"/>
                  <a:pt x="11610" y="0"/>
                </a:cubicBezTo>
                <a:lnTo>
                  <a:pt x="11606" y="0"/>
                </a:lnTo>
                <a:close/>
                <a:moveTo>
                  <a:pt x="11771" y="414"/>
                </a:moveTo>
                <a:cubicBezTo>
                  <a:pt x="11848" y="415"/>
                  <a:pt x="11875" y="520"/>
                  <a:pt x="11861" y="736"/>
                </a:cubicBezTo>
                <a:cubicBezTo>
                  <a:pt x="11847" y="942"/>
                  <a:pt x="11829" y="979"/>
                  <a:pt x="11711" y="996"/>
                </a:cubicBezTo>
                <a:cubicBezTo>
                  <a:pt x="11636" y="1006"/>
                  <a:pt x="11560" y="984"/>
                  <a:pt x="11541" y="947"/>
                </a:cubicBezTo>
                <a:cubicBezTo>
                  <a:pt x="11483" y="833"/>
                  <a:pt x="11569" y="519"/>
                  <a:pt x="11678" y="449"/>
                </a:cubicBezTo>
                <a:cubicBezTo>
                  <a:pt x="11714" y="426"/>
                  <a:pt x="11745" y="414"/>
                  <a:pt x="11771" y="414"/>
                </a:cubicBezTo>
                <a:close/>
                <a:moveTo>
                  <a:pt x="18218" y="1683"/>
                </a:moveTo>
                <a:cubicBezTo>
                  <a:pt x="18168" y="1683"/>
                  <a:pt x="18107" y="1691"/>
                  <a:pt x="18025" y="1697"/>
                </a:cubicBezTo>
                <a:cubicBezTo>
                  <a:pt x="17891" y="1708"/>
                  <a:pt x="17809" y="1711"/>
                  <a:pt x="17745" y="1737"/>
                </a:cubicBezTo>
                <a:cubicBezTo>
                  <a:pt x="17705" y="1764"/>
                  <a:pt x="17667" y="1801"/>
                  <a:pt x="17625" y="1841"/>
                </a:cubicBezTo>
                <a:cubicBezTo>
                  <a:pt x="17537" y="1942"/>
                  <a:pt x="17464" y="2037"/>
                  <a:pt x="17408" y="2132"/>
                </a:cubicBezTo>
                <a:cubicBezTo>
                  <a:pt x="17288" y="2376"/>
                  <a:pt x="17234" y="2695"/>
                  <a:pt x="17260" y="3040"/>
                </a:cubicBezTo>
                <a:cubicBezTo>
                  <a:pt x="17263" y="3082"/>
                  <a:pt x="17265" y="3123"/>
                  <a:pt x="17267" y="3162"/>
                </a:cubicBezTo>
                <a:cubicBezTo>
                  <a:pt x="17289" y="3200"/>
                  <a:pt x="17294" y="3226"/>
                  <a:pt x="17280" y="3242"/>
                </a:cubicBezTo>
                <a:cubicBezTo>
                  <a:pt x="17278" y="3255"/>
                  <a:pt x="17274" y="3269"/>
                  <a:pt x="17269" y="3280"/>
                </a:cubicBezTo>
                <a:cubicBezTo>
                  <a:pt x="17292" y="3312"/>
                  <a:pt x="17292" y="3334"/>
                  <a:pt x="17269" y="3347"/>
                </a:cubicBezTo>
                <a:cubicBezTo>
                  <a:pt x="17268" y="3388"/>
                  <a:pt x="17265" y="3418"/>
                  <a:pt x="17260" y="3424"/>
                </a:cubicBezTo>
                <a:cubicBezTo>
                  <a:pt x="17246" y="3441"/>
                  <a:pt x="17142" y="3414"/>
                  <a:pt x="17025" y="3364"/>
                </a:cubicBezTo>
                <a:cubicBezTo>
                  <a:pt x="16936" y="3327"/>
                  <a:pt x="16834" y="3291"/>
                  <a:pt x="16726" y="3255"/>
                </a:cubicBezTo>
                <a:cubicBezTo>
                  <a:pt x="16692" y="3245"/>
                  <a:pt x="16663" y="3235"/>
                  <a:pt x="16628" y="3224"/>
                </a:cubicBezTo>
                <a:cubicBezTo>
                  <a:pt x="16457" y="3171"/>
                  <a:pt x="16274" y="3123"/>
                  <a:pt x="16089" y="3078"/>
                </a:cubicBezTo>
                <a:cubicBezTo>
                  <a:pt x="15277" y="2889"/>
                  <a:pt x="14242" y="2756"/>
                  <a:pt x="13338" y="2737"/>
                </a:cubicBezTo>
                <a:cubicBezTo>
                  <a:pt x="13233" y="2735"/>
                  <a:pt x="13127" y="2736"/>
                  <a:pt x="13023" y="2737"/>
                </a:cubicBezTo>
                <a:cubicBezTo>
                  <a:pt x="12682" y="2740"/>
                  <a:pt x="12515" y="2747"/>
                  <a:pt x="12469" y="2760"/>
                </a:cubicBezTo>
                <a:lnTo>
                  <a:pt x="13049" y="2855"/>
                </a:lnTo>
                <a:cubicBezTo>
                  <a:pt x="13875" y="2991"/>
                  <a:pt x="14575" y="3159"/>
                  <a:pt x="15302" y="3404"/>
                </a:cubicBezTo>
                <a:cubicBezTo>
                  <a:pt x="16511" y="3810"/>
                  <a:pt x="17265" y="4299"/>
                  <a:pt x="17538" y="4839"/>
                </a:cubicBezTo>
                <a:cubicBezTo>
                  <a:pt x="17539" y="4840"/>
                  <a:pt x="17542" y="4843"/>
                  <a:pt x="17543" y="4845"/>
                </a:cubicBezTo>
                <a:cubicBezTo>
                  <a:pt x="17548" y="4855"/>
                  <a:pt x="17553" y="4862"/>
                  <a:pt x="17558" y="4872"/>
                </a:cubicBezTo>
                <a:cubicBezTo>
                  <a:pt x="17609" y="4979"/>
                  <a:pt x="17641" y="5089"/>
                  <a:pt x="17651" y="5197"/>
                </a:cubicBezTo>
                <a:cubicBezTo>
                  <a:pt x="17661" y="5261"/>
                  <a:pt x="17660" y="5327"/>
                  <a:pt x="17651" y="5390"/>
                </a:cubicBezTo>
                <a:cubicBezTo>
                  <a:pt x="17610" y="5806"/>
                  <a:pt x="17254" y="6195"/>
                  <a:pt x="16600" y="6551"/>
                </a:cubicBezTo>
                <a:cubicBezTo>
                  <a:pt x="16557" y="6575"/>
                  <a:pt x="16513" y="6599"/>
                  <a:pt x="16467" y="6622"/>
                </a:cubicBezTo>
                <a:cubicBezTo>
                  <a:pt x="16441" y="6635"/>
                  <a:pt x="16415" y="6647"/>
                  <a:pt x="16387" y="6660"/>
                </a:cubicBezTo>
                <a:cubicBezTo>
                  <a:pt x="16364" y="6672"/>
                  <a:pt x="16339" y="6684"/>
                  <a:pt x="16315" y="6695"/>
                </a:cubicBezTo>
                <a:cubicBezTo>
                  <a:pt x="16295" y="6704"/>
                  <a:pt x="16277" y="6713"/>
                  <a:pt x="16256" y="6722"/>
                </a:cubicBezTo>
                <a:cubicBezTo>
                  <a:pt x="16242" y="6729"/>
                  <a:pt x="16226" y="6735"/>
                  <a:pt x="16211" y="6742"/>
                </a:cubicBezTo>
                <a:cubicBezTo>
                  <a:pt x="15369" y="7121"/>
                  <a:pt x="14162" y="7461"/>
                  <a:pt x="12619" y="7747"/>
                </a:cubicBezTo>
                <a:cubicBezTo>
                  <a:pt x="12236" y="7818"/>
                  <a:pt x="11838" y="7882"/>
                  <a:pt x="11413" y="7947"/>
                </a:cubicBezTo>
                <a:cubicBezTo>
                  <a:pt x="10949" y="8017"/>
                  <a:pt x="10217" y="8133"/>
                  <a:pt x="9787" y="8203"/>
                </a:cubicBezTo>
                <a:cubicBezTo>
                  <a:pt x="9546" y="8242"/>
                  <a:pt x="9325" y="8274"/>
                  <a:pt x="9166" y="8290"/>
                </a:cubicBezTo>
                <a:cubicBezTo>
                  <a:pt x="9158" y="8292"/>
                  <a:pt x="9131" y="8298"/>
                  <a:pt x="9127" y="8299"/>
                </a:cubicBezTo>
                <a:cubicBezTo>
                  <a:pt x="9081" y="8309"/>
                  <a:pt x="9034" y="8306"/>
                  <a:pt x="8999" y="8301"/>
                </a:cubicBezTo>
                <a:cubicBezTo>
                  <a:pt x="8964" y="8302"/>
                  <a:pt x="8941" y="8303"/>
                  <a:pt x="8933" y="8299"/>
                </a:cubicBezTo>
                <a:cubicBezTo>
                  <a:pt x="8932" y="8299"/>
                  <a:pt x="8932" y="8300"/>
                  <a:pt x="8931" y="8299"/>
                </a:cubicBezTo>
                <a:cubicBezTo>
                  <a:pt x="8925" y="8299"/>
                  <a:pt x="8915" y="8300"/>
                  <a:pt x="8914" y="8299"/>
                </a:cubicBezTo>
                <a:cubicBezTo>
                  <a:pt x="8910" y="8297"/>
                  <a:pt x="8909" y="8284"/>
                  <a:pt x="8910" y="8270"/>
                </a:cubicBezTo>
                <a:cubicBezTo>
                  <a:pt x="8897" y="8212"/>
                  <a:pt x="8947" y="8068"/>
                  <a:pt x="9079" y="7754"/>
                </a:cubicBezTo>
                <a:cubicBezTo>
                  <a:pt x="9111" y="7676"/>
                  <a:pt x="9141" y="7601"/>
                  <a:pt x="9170" y="7525"/>
                </a:cubicBezTo>
                <a:cubicBezTo>
                  <a:pt x="9173" y="7519"/>
                  <a:pt x="9175" y="7513"/>
                  <a:pt x="9177" y="7507"/>
                </a:cubicBezTo>
                <a:cubicBezTo>
                  <a:pt x="9203" y="7439"/>
                  <a:pt x="9224" y="7373"/>
                  <a:pt x="9247" y="7307"/>
                </a:cubicBezTo>
                <a:cubicBezTo>
                  <a:pt x="9252" y="7293"/>
                  <a:pt x="9260" y="7280"/>
                  <a:pt x="9264" y="7267"/>
                </a:cubicBezTo>
                <a:cubicBezTo>
                  <a:pt x="9340" y="7037"/>
                  <a:pt x="9413" y="6782"/>
                  <a:pt x="9464" y="6573"/>
                </a:cubicBezTo>
                <a:cubicBezTo>
                  <a:pt x="9470" y="6550"/>
                  <a:pt x="9474" y="6529"/>
                  <a:pt x="9479" y="6506"/>
                </a:cubicBezTo>
                <a:cubicBezTo>
                  <a:pt x="9484" y="6481"/>
                  <a:pt x="9489" y="6458"/>
                  <a:pt x="9494" y="6433"/>
                </a:cubicBezTo>
                <a:cubicBezTo>
                  <a:pt x="9499" y="6409"/>
                  <a:pt x="9503" y="6386"/>
                  <a:pt x="9507" y="6362"/>
                </a:cubicBezTo>
                <a:cubicBezTo>
                  <a:pt x="9510" y="6345"/>
                  <a:pt x="9515" y="6328"/>
                  <a:pt x="9518" y="6311"/>
                </a:cubicBezTo>
                <a:cubicBezTo>
                  <a:pt x="9526" y="6263"/>
                  <a:pt x="9530" y="6211"/>
                  <a:pt x="9536" y="6164"/>
                </a:cubicBezTo>
                <a:cubicBezTo>
                  <a:pt x="9537" y="6152"/>
                  <a:pt x="9538" y="6141"/>
                  <a:pt x="9540" y="6128"/>
                </a:cubicBezTo>
                <a:cubicBezTo>
                  <a:pt x="9543" y="6102"/>
                  <a:pt x="9546" y="6077"/>
                  <a:pt x="9549" y="6051"/>
                </a:cubicBezTo>
                <a:cubicBezTo>
                  <a:pt x="9551" y="6032"/>
                  <a:pt x="9552" y="6014"/>
                  <a:pt x="9553" y="5995"/>
                </a:cubicBezTo>
                <a:cubicBezTo>
                  <a:pt x="9555" y="5969"/>
                  <a:pt x="9559" y="5943"/>
                  <a:pt x="9561" y="5917"/>
                </a:cubicBezTo>
                <a:cubicBezTo>
                  <a:pt x="9562" y="5885"/>
                  <a:pt x="9561" y="5852"/>
                  <a:pt x="9562" y="5821"/>
                </a:cubicBezTo>
                <a:cubicBezTo>
                  <a:pt x="9562" y="5806"/>
                  <a:pt x="9566" y="5793"/>
                  <a:pt x="9566" y="5779"/>
                </a:cubicBezTo>
                <a:cubicBezTo>
                  <a:pt x="9567" y="5746"/>
                  <a:pt x="9567" y="5716"/>
                  <a:pt x="9566" y="5684"/>
                </a:cubicBezTo>
                <a:cubicBezTo>
                  <a:pt x="9566" y="5677"/>
                  <a:pt x="9562" y="5666"/>
                  <a:pt x="9562" y="5659"/>
                </a:cubicBezTo>
                <a:cubicBezTo>
                  <a:pt x="9561" y="5619"/>
                  <a:pt x="9564" y="5580"/>
                  <a:pt x="9561" y="5541"/>
                </a:cubicBezTo>
                <a:cubicBezTo>
                  <a:pt x="9560" y="5535"/>
                  <a:pt x="9558" y="5530"/>
                  <a:pt x="9557" y="5524"/>
                </a:cubicBezTo>
                <a:cubicBezTo>
                  <a:pt x="9554" y="5486"/>
                  <a:pt x="9549" y="5449"/>
                  <a:pt x="9544" y="5412"/>
                </a:cubicBezTo>
                <a:cubicBezTo>
                  <a:pt x="9544" y="5412"/>
                  <a:pt x="9544" y="5410"/>
                  <a:pt x="9544" y="5410"/>
                </a:cubicBezTo>
                <a:cubicBezTo>
                  <a:pt x="9499" y="5080"/>
                  <a:pt x="9382" y="4806"/>
                  <a:pt x="9196" y="4590"/>
                </a:cubicBezTo>
                <a:cubicBezTo>
                  <a:pt x="8864" y="4205"/>
                  <a:pt x="8589" y="4058"/>
                  <a:pt x="8236" y="4089"/>
                </a:cubicBezTo>
                <a:cubicBezTo>
                  <a:pt x="8040" y="4106"/>
                  <a:pt x="7874" y="4179"/>
                  <a:pt x="7734" y="4303"/>
                </a:cubicBezTo>
                <a:cubicBezTo>
                  <a:pt x="7631" y="4403"/>
                  <a:pt x="7533" y="4532"/>
                  <a:pt x="7450" y="4692"/>
                </a:cubicBezTo>
                <a:cubicBezTo>
                  <a:pt x="7384" y="4831"/>
                  <a:pt x="7330" y="4993"/>
                  <a:pt x="7284" y="5183"/>
                </a:cubicBezTo>
                <a:cubicBezTo>
                  <a:pt x="7196" y="5539"/>
                  <a:pt x="7223" y="5955"/>
                  <a:pt x="7369" y="6455"/>
                </a:cubicBezTo>
                <a:cubicBezTo>
                  <a:pt x="7369" y="6455"/>
                  <a:pt x="7369" y="6459"/>
                  <a:pt x="7369" y="6460"/>
                </a:cubicBezTo>
                <a:cubicBezTo>
                  <a:pt x="7463" y="6745"/>
                  <a:pt x="7613" y="7120"/>
                  <a:pt x="7769" y="7467"/>
                </a:cubicBezTo>
                <a:cubicBezTo>
                  <a:pt x="7835" y="7604"/>
                  <a:pt x="7908" y="7742"/>
                  <a:pt x="7986" y="7889"/>
                </a:cubicBezTo>
                <a:cubicBezTo>
                  <a:pt x="8050" y="8008"/>
                  <a:pt x="8103" y="8120"/>
                  <a:pt x="8143" y="8212"/>
                </a:cubicBezTo>
                <a:cubicBezTo>
                  <a:pt x="8190" y="8310"/>
                  <a:pt x="8218" y="8395"/>
                  <a:pt x="8212" y="8428"/>
                </a:cubicBezTo>
                <a:cubicBezTo>
                  <a:pt x="8211" y="8433"/>
                  <a:pt x="8206" y="8438"/>
                  <a:pt x="8204" y="8441"/>
                </a:cubicBezTo>
                <a:cubicBezTo>
                  <a:pt x="8179" y="8468"/>
                  <a:pt x="7813" y="8562"/>
                  <a:pt x="7391" y="8652"/>
                </a:cubicBezTo>
                <a:cubicBezTo>
                  <a:pt x="7141" y="8706"/>
                  <a:pt x="6895" y="8764"/>
                  <a:pt x="6650" y="8826"/>
                </a:cubicBezTo>
                <a:cubicBezTo>
                  <a:pt x="6618" y="8834"/>
                  <a:pt x="6591" y="8840"/>
                  <a:pt x="6559" y="8848"/>
                </a:cubicBezTo>
                <a:cubicBezTo>
                  <a:pt x="6544" y="8852"/>
                  <a:pt x="6528" y="8857"/>
                  <a:pt x="6513" y="8861"/>
                </a:cubicBezTo>
                <a:cubicBezTo>
                  <a:pt x="6136" y="8960"/>
                  <a:pt x="5749" y="9073"/>
                  <a:pt x="5381" y="9188"/>
                </a:cubicBezTo>
                <a:cubicBezTo>
                  <a:pt x="5017" y="9303"/>
                  <a:pt x="4661" y="9424"/>
                  <a:pt x="4316" y="9557"/>
                </a:cubicBezTo>
                <a:lnTo>
                  <a:pt x="3493" y="9873"/>
                </a:lnTo>
                <a:lnTo>
                  <a:pt x="3341" y="9740"/>
                </a:lnTo>
                <a:cubicBezTo>
                  <a:pt x="3310" y="9712"/>
                  <a:pt x="3276" y="9687"/>
                  <a:pt x="3243" y="9664"/>
                </a:cubicBezTo>
                <a:cubicBezTo>
                  <a:pt x="3212" y="9650"/>
                  <a:pt x="3180" y="9633"/>
                  <a:pt x="3145" y="9613"/>
                </a:cubicBezTo>
                <a:cubicBezTo>
                  <a:pt x="3125" y="9601"/>
                  <a:pt x="3105" y="9586"/>
                  <a:pt x="3086" y="9573"/>
                </a:cubicBezTo>
                <a:cubicBezTo>
                  <a:pt x="3055" y="9560"/>
                  <a:pt x="3023" y="9548"/>
                  <a:pt x="2991" y="9537"/>
                </a:cubicBezTo>
                <a:cubicBezTo>
                  <a:pt x="2894" y="9507"/>
                  <a:pt x="2790" y="9492"/>
                  <a:pt x="2669" y="9490"/>
                </a:cubicBezTo>
                <a:cubicBezTo>
                  <a:pt x="2262" y="9497"/>
                  <a:pt x="1834" y="9743"/>
                  <a:pt x="1537" y="10189"/>
                </a:cubicBezTo>
                <a:cubicBezTo>
                  <a:pt x="1536" y="10190"/>
                  <a:pt x="1538" y="10189"/>
                  <a:pt x="1537" y="10191"/>
                </a:cubicBezTo>
                <a:cubicBezTo>
                  <a:pt x="1491" y="10265"/>
                  <a:pt x="1448" y="10343"/>
                  <a:pt x="1409" y="10427"/>
                </a:cubicBezTo>
                <a:cubicBezTo>
                  <a:pt x="1390" y="10468"/>
                  <a:pt x="1372" y="10508"/>
                  <a:pt x="1355" y="10542"/>
                </a:cubicBezTo>
                <a:cubicBezTo>
                  <a:pt x="1311" y="10653"/>
                  <a:pt x="1270" y="10773"/>
                  <a:pt x="1254" y="10840"/>
                </a:cubicBezTo>
                <a:cubicBezTo>
                  <a:pt x="1233" y="10925"/>
                  <a:pt x="1167" y="11056"/>
                  <a:pt x="1109" y="11132"/>
                </a:cubicBezTo>
                <a:cubicBezTo>
                  <a:pt x="1051" y="11208"/>
                  <a:pt x="1022" y="11269"/>
                  <a:pt x="1046" y="11269"/>
                </a:cubicBezTo>
                <a:cubicBezTo>
                  <a:pt x="1070" y="11269"/>
                  <a:pt x="1038" y="11339"/>
                  <a:pt x="974" y="11421"/>
                </a:cubicBezTo>
                <a:cubicBezTo>
                  <a:pt x="919" y="11491"/>
                  <a:pt x="849" y="11539"/>
                  <a:pt x="809" y="11541"/>
                </a:cubicBezTo>
                <a:cubicBezTo>
                  <a:pt x="760" y="11637"/>
                  <a:pt x="696" y="11749"/>
                  <a:pt x="622" y="11865"/>
                </a:cubicBezTo>
                <a:cubicBezTo>
                  <a:pt x="418" y="12184"/>
                  <a:pt x="154" y="12801"/>
                  <a:pt x="12" y="13231"/>
                </a:cubicBezTo>
                <a:cubicBezTo>
                  <a:pt x="14" y="13411"/>
                  <a:pt x="10" y="13710"/>
                  <a:pt x="3" y="13976"/>
                </a:cubicBezTo>
                <a:cubicBezTo>
                  <a:pt x="-5" y="14297"/>
                  <a:pt x="2" y="14600"/>
                  <a:pt x="20" y="14652"/>
                </a:cubicBezTo>
                <a:cubicBezTo>
                  <a:pt x="32" y="14689"/>
                  <a:pt x="34" y="14802"/>
                  <a:pt x="25" y="14930"/>
                </a:cubicBezTo>
                <a:cubicBezTo>
                  <a:pt x="82" y="15023"/>
                  <a:pt x="106" y="15109"/>
                  <a:pt x="81" y="15139"/>
                </a:cubicBezTo>
                <a:cubicBezTo>
                  <a:pt x="51" y="15175"/>
                  <a:pt x="58" y="15255"/>
                  <a:pt x="97" y="15316"/>
                </a:cubicBezTo>
                <a:cubicBezTo>
                  <a:pt x="205" y="15482"/>
                  <a:pt x="262" y="15818"/>
                  <a:pt x="207" y="15921"/>
                </a:cubicBezTo>
                <a:cubicBezTo>
                  <a:pt x="211" y="15928"/>
                  <a:pt x="215" y="15933"/>
                  <a:pt x="220" y="15941"/>
                </a:cubicBezTo>
                <a:cubicBezTo>
                  <a:pt x="263" y="16007"/>
                  <a:pt x="290" y="16074"/>
                  <a:pt x="279" y="16088"/>
                </a:cubicBezTo>
                <a:cubicBezTo>
                  <a:pt x="268" y="16101"/>
                  <a:pt x="292" y="16168"/>
                  <a:pt x="331" y="16241"/>
                </a:cubicBezTo>
                <a:cubicBezTo>
                  <a:pt x="351" y="16276"/>
                  <a:pt x="366" y="16315"/>
                  <a:pt x="374" y="16348"/>
                </a:cubicBezTo>
                <a:lnTo>
                  <a:pt x="433" y="16344"/>
                </a:lnTo>
                <a:lnTo>
                  <a:pt x="425" y="16462"/>
                </a:lnTo>
                <a:cubicBezTo>
                  <a:pt x="459" y="16513"/>
                  <a:pt x="475" y="16572"/>
                  <a:pt x="468" y="16628"/>
                </a:cubicBezTo>
                <a:cubicBezTo>
                  <a:pt x="501" y="16678"/>
                  <a:pt x="532" y="16747"/>
                  <a:pt x="551" y="16813"/>
                </a:cubicBezTo>
                <a:cubicBezTo>
                  <a:pt x="603" y="16844"/>
                  <a:pt x="687" y="16971"/>
                  <a:pt x="751" y="17120"/>
                </a:cubicBezTo>
                <a:cubicBezTo>
                  <a:pt x="837" y="17319"/>
                  <a:pt x="867" y="17390"/>
                  <a:pt x="827" y="17433"/>
                </a:cubicBezTo>
                <a:cubicBezTo>
                  <a:pt x="844" y="17455"/>
                  <a:pt x="851" y="17490"/>
                  <a:pt x="855" y="17529"/>
                </a:cubicBezTo>
                <a:cubicBezTo>
                  <a:pt x="895" y="17510"/>
                  <a:pt x="929" y="17553"/>
                  <a:pt x="1003" y="17667"/>
                </a:cubicBezTo>
                <a:cubicBezTo>
                  <a:pt x="1066" y="17766"/>
                  <a:pt x="1091" y="17845"/>
                  <a:pt x="1076" y="17907"/>
                </a:cubicBezTo>
                <a:cubicBezTo>
                  <a:pt x="1108" y="17940"/>
                  <a:pt x="1143" y="17999"/>
                  <a:pt x="1196" y="18092"/>
                </a:cubicBezTo>
                <a:cubicBezTo>
                  <a:pt x="1274" y="18229"/>
                  <a:pt x="1331" y="18338"/>
                  <a:pt x="1322" y="18338"/>
                </a:cubicBezTo>
                <a:cubicBezTo>
                  <a:pt x="1254" y="18338"/>
                  <a:pt x="2708" y="20132"/>
                  <a:pt x="2778" y="20135"/>
                </a:cubicBezTo>
                <a:cubicBezTo>
                  <a:pt x="2794" y="20135"/>
                  <a:pt x="2911" y="20253"/>
                  <a:pt x="3034" y="20391"/>
                </a:cubicBezTo>
                <a:cubicBezTo>
                  <a:pt x="3157" y="20530"/>
                  <a:pt x="3270" y="20642"/>
                  <a:pt x="3286" y="20642"/>
                </a:cubicBezTo>
                <a:cubicBezTo>
                  <a:pt x="3303" y="20642"/>
                  <a:pt x="3355" y="20683"/>
                  <a:pt x="3401" y="20733"/>
                </a:cubicBezTo>
                <a:cubicBezTo>
                  <a:pt x="3404" y="20737"/>
                  <a:pt x="3403" y="20738"/>
                  <a:pt x="3406" y="20742"/>
                </a:cubicBezTo>
                <a:cubicBezTo>
                  <a:pt x="3443" y="20709"/>
                  <a:pt x="3497" y="20726"/>
                  <a:pt x="3566" y="20795"/>
                </a:cubicBezTo>
                <a:cubicBezTo>
                  <a:pt x="3655" y="20884"/>
                  <a:pt x="3673" y="20920"/>
                  <a:pt x="3621" y="20980"/>
                </a:cubicBezTo>
                <a:cubicBezTo>
                  <a:pt x="3757" y="21015"/>
                  <a:pt x="3892" y="21119"/>
                  <a:pt x="3880" y="21198"/>
                </a:cubicBezTo>
                <a:cubicBezTo>
                  <a:pt x="4000" y="21177"/>
                  <a:pt x="4122" y="21240"/>
                  <a:pt x="4188" y="21389"/>
                </a:cubicBezTo>
                <a:cubicBezTo>
                  <a:pt x="4265" y="21562"/>
                  <a:pt x="4379" y="21592"/>
                  <a:pt x="9801" y="21596"/>
                </a:cubicBezTo>
                <a:lnTo>
                  <a:pt x="21595" y="21596"/>
                </a:lnTo>
                <a:lnTo>
                  <a:pt x="21595" y="20197"/>
                </a:lnTo>
                <a:lnTo>
                  <a:pt x="21595" y="18801"/>
                </a:lnTo>
                <a:lnTo>
                  <a:pt x="20074" y="18816"/>
                </a:lnTo>
                <a:cubicBezTo>
                  <a:pt x="19237" y="18824"/>
                  <a:pt x="18517" y="18814"/>
                  <a:pt x="18477" y="18796"/>
                </a:cubicBezTo>
                <a:cubicBezTo>
                  <a:pt x="18456" y="18786"/>
                  <a:pt x="18314" y="18776"/>
                  <a:pt x="18116" y="18765"/>
                </a:cubicBezTo>
                <a:cubicBezTo>
                  <a:pt x="17802" y="18755"/>
                  <a:pt x="17502" y="18746"/>
                  <a:pt x="17208" y="18730"/>
                </a:cubicBezTo>
                <a:cubicBezTo>
                  <a:pt x="15913" y="18672"/>
                  <a:pt x="13839" y="18464"/>
                  <a:pt x="13716" y="18372"/>
                </a:cubicBezTo>
                <a:cubicBezTo>
                  <a:pt x="13712" y="18369"/>
                  <a:pt x="13713" y="18352"/>
                  <a:pt x="13716" y="18332"/>
                </a:cubicBezTo>
                <a:cubicBezTo>
                  <a:pt x="13704" y="18320"/>
                  <a:pt x="13699" y="18306"/>
                  <a:pt x="13701" y="18292"/>
                </a:cubicBezTo>
                <a:cubicBezTo>
                  <a:pt x="13708" y="18254"/>
                  <a:pt x="13803" y="17996"/>
                  <a:pt x="13912" y="17714"/>
                </a:cubicBezTo>
                <a:cubicBezTo>
                  <a:pt x="14506" y="16188"/>
                  <a:pt x="14702" y="15339"/>
                  <a:pt x="14716" y="14285"/>
                </a:cubicBezTo>
                <a:cubicBezTo>
                  <a:pt x="14717" y="14157"/>
                  <a:pt x="14718" y="14036"/>
                  <a:pt x="14716" y="13922"/>
                </a:cubicBezTo>
                <a:cubicBezTo>
                  <a:pt x="14700" y="13678"/>
                  <a:pt x="14676" y="13486"/>
                  <a:pt x="14637" y="13313"/>
                </a:cubicBezTo>
                <a:cubicBezTo>
                  <a:pt x="14581" y="13168"/>
                  <a:pt x="14533" y="13003"/>
                  <a:pt x="14516" y="12899"/>
                </a:cubicBezTo>
                <a:cubicBezTo>
                  <a:pt x="14461" y="12768"/>
                  <a:pt x="14391" y="12643"/>
                  <a:pt x="14311" y="12515"/>
                </a:cubicBezTo>
                <a:cubicBezTo>
                  <a:pt x="14108" y="12221"/>
                  <a:pt x="13808" y="11859"/>
                  <a:pt x="13542" y="11590"/>
                </a:cubicBezTo>
                <a:cubicBezTo>
                  <a:pt x="13380" y="11435"/>
                  <a:pt x="13224" y="11301"/>
                  <a:pt x="13121" y="11238"/>
                </a:cubicBezTo>
                <a:cubicBezTo>
                  <a:pt x="13077" y="11211"/>
                  <a:pt x="13039" y="11191"/>
                  <a:pt x="13003" y="11172"/>
                </a:cubicBezTo>
                <a:cubicBezTo>
                  <a:pt x="12928" y="11160"/>
                  <a:pt x="12813" y="11123"/>
                  <a:pt x="12645" y="11065"/>
                </a:cubicBezTo>
                <a:cubicBezTo>
                  <a:pt x="12569" y="11059"/>
                  <a:pt x="12478" y="11054"/>
                  <a:pt x="12358" y="11054"/>
                </a:cubicBezTo>
                <a:cubicBezTo>
                  <a:pt x="12250" y="11054"/>
                  <a:pt x="12164" y="11057"/>
                  <a:pt x="12091" y="11063"/>
                </a:cubicBezTo>
                <a:cubicBezTo>
                  <a:pt x="12059" y="11076"/>
                  <a:pt x="12029" y="11086"/>
                  <a:pt x="11997" y="11089"/>
                </a:cubicBezTo>
                <a:cubicBezTo>
                  <a:pt x="11924" y="11107"/>
                  <a:pt x="11878" y="11114"/>
                  <a:pt x="11848" y="11109"/>
                </a:cubicBezTo>
                <a:cubicBezTo>
                  <a:pt x="11806" y="11123"/>
                  <a:pt x="11762" y="11140"/>
                  <a:pt x="11717" y="11163"/>
                </a:cubicBezTo>
                <a:cubicBezTo>
                  <a:pt x="11683" y="11182"/>
                  <a:pt x="11648" y="11207"/>
                  <a:pt x="11606" y="11232"/>
                </a:cubicBezTo>
                <a:cubicBezTo>
                  <a:pt x="11398" y="11352"/>
                  <a:pt x="11205" y="11514"/>
                  <a:pt x="11032" y="11714"/>
                </a:cubicBezTo>
                <a:cubicBezTo>
                  <a:pt x="11026" y="11721"/>
                  <a:pt x="11019" y="11727"/>
                  <a:pt x="11013" y="11734"/>
                </a:cubicBezTo>
                <a:cubicBezTo>
                  <a:pt x="10996" y="11754"/>
                  <a:pt x="10980" y="11777"/>
                  <a:pt x="10963" y="11799"/>
                </a:cubicBezTo>
                <a:cubicBezTo>
                  <a:pt x="10833" y="11965"/>
                  <a:pt x="10717" y="12150"/>
                  <a:pt x="10617" y="12352"/>
                </a:cubicBezTo>
                <a:lnTo>
                  <a:pt x="10618" y="12403"/>
                </a:lnTo>
                <a:lnTo>
                  <a:pt x="10589" y="12403"/>
                </a:lnTo>
                <a:cubicBezTo>
                  <a:pt x="10516" y="12557"/>
                  <a:pt x="10454" y="12719"/>
                  <a:pt x="10400" y="12888"/>
                </a:cubicBezTo>
                <a:cubicBezTo>
                  <a:pt x="10394" y="12922"/>
                  <a:pt x="10383" y="12962"/>
                  <a:pt x="10366" y="13011"/>
                </a:cubicBezTo>
                <a:cubicBezTo>
                  <a:pt x="10359" y="13034"/>
                  <a:pt x="10350" y="13053"/>
                  <a:pt x="10342" y="13077"/>
                </a:cubicBezTo>
                <a:cubicBezTo>
                  <a:pt x="10297" y="13247"/>
                  <a:pt x="10263" y="13421"/>
                  <a:pt x="10239" y="13600"/>
                </a:cubicBezTo>
                <a:cubicBezTo>
                  <a:pt x="10227" y="13707"/>
                  <a:pt x="10216" y="13827"/>
                  <a:pt x="10209" y="13951"/>
                </a:cubicBezTo>
                <a:cubicBezTo>
                  <a:pt x="10209" y="13975"/>
                  <a:pt x="10209" y="13997"/>
                  <a:pt x="10209" y="14022"/>
                </a:cubicBezTo>
                <a:cubicBezTo>
                  <a:pt x="10209" y="14035"/>
                  <a:pt x="10213" y="14047"/>
                  <a:pt x="10213" y="14060"/>
                </a:cubicBezTo>
                <a:cubicBezTo>
                  <a:pt x="10214" y="14128"/>
                  <a:pt x="10214" y="14193"/>
                  <a:pt x="10215" y="14258"/>
                </a:cubicBezTo>
                <a:cubicBezTo>
                  <a:pt x="10215" y="14259"/>
                  <a:pt x="10215" y="14261"/>
                  <a:pt x="10215" y="14262"/>
                </a:cubicBezTo>
                <a:cubicBezTo>
                  <a:pt x="10221" y="14394"/>
                  <a:pt x="10233" y="14527"/>
                  <a:pt x="10246" y="14652"/>
                </a:cubicBezTo>
                <a:cubicBezTo>
                  <a:pt x="10259" y="14774"/>
                  <a:pt x="10278" y="14902"/>
                  <a:pt x="10302" y="15034"/>
                </a:cubicBezTo>
                <a:cubicBezTo>
                  <a:pt x="10333" y="15156"/>
                  <a:pt x="10370" y="15308"/>
                  <a:pt x="10413" y="15481"/>
                </a:cubicBezTo>
                <a:cubicBezTo>
                  <a:pt x="10489" y="15786"/>
                  <a:pt x="10710" y="16430"/>
                  <a:pt x="10904" y="16915"/>
                </a:cubicBezTo>
                <a:cubicBezTo>
                  <a:pt x="11005" y="17167"/>
                  <a:pt x="11091" y="17398"/>
                  <a:pt x="11150" y="17571"/>
                </a:cubicBezTo>
                <a:cubicBezTo>
                  <a:pt x="11235" y="17755"/>
                  <a:pt x="11331" y="17954"/>
                  <a:pt x="11404" y="18092"/>
                </a:cubicBezTo>
                <a:cubicBezTo>
                  <a:pt x="11519" y="18312"/>
                  <a:pt x="11593" y="18511"/>
                  <a:pt x="11572" y="18536"/>
                </a:cubicBezTo>
                <a:cubicBezTo>
                  <a:pt x="11531" y="18585"/>
                  <a:pt x="10211" y="18213"/>
                  <a:pt x="9323" y="17903"/>
                </a:cubicBezTo>
                <a:cubicBezTo>
                  <a:pt x="8240" y="17526"/>
                  <a:pt x="7213" y="17082"/>
                  <a:pt x="6287" y="16595"/>
                </a:cubicBezTo>
                <a:cubicBezTo>
                  <a:pt x="5548" y="16216"/>
                  <a:pt x="4960" y="15849"/>
                  <a:pt x="4572" y="15517"/>
                </a:cubicBezTo>
                <a:cubicBezTo>
                  <a:pt x="4554" y="15503"/>
                  <a:pt x="4538" y="15488"/>
                  <a:pt x="4521" y="15474"/>
                </a:cubicBezTo>
                <a:cubicBezTo>
                  <a:pt x="4514" y="15467"/>
                  <a:pt x="4504" y="15457"/>
                  <a:pt x="4496" y="15450"/>
                </a:cubicBezTo>
                <a:cubicBezTo>
                  <a:pt x="4493" y="15447"/>
                  <a:pt x="4490" y="15446"/>
                  <a:pt x="4486" y="15443"/>
                </a:cubicBezTo>
                <a:cubicBezTo>
                  <a:pt x="4253" y="15235"/>
                  <a:pt x="4072" y="15024"/>
                  <a:pt x="3932" y="14801"/>
                </a:cubicBezTo>
                <a:lnTo>
                  <a:pt x="3719" y="14463"/>
                </a:lnTo>
                <a:lnTo>
                  <a:pt x="3734" y="14403"/>
                </a:lnTo>
                <a:cubicBezTo>
                  <a:pt x="3737" y="14362"/>
                  <a:pt x="3754" y="14299"/>
                  <a:pt x="3780" y="14231"/>
                </a:cubicBezTo>
                <a:lnTo>
                  <a:pt x="3788" y="14202"/>
                </a:lnTo>
                <a:cubicBezTo>
                  <a:pt x="3816" y="14097"/>
                  <a:pt x="3875" y="13967"/>
                  <a:pt x="3934" y="13871"/>
                </a:cubicBezTo>
                <a:cubicBezTo>
                  <a:pt x="3941" y="13791"/>
                  <a:pt x="3970" y="13695"/>
                  <a:pt x="4027" y="13522"/>
                </a:cubicBezTo>
                <a:cubicBezTo>
                  <a:pt x="4032" y="13506"/>
                  <a:pt x="4038" y="13491"/>
                  <a:pt x="4044" y="13475"/>
                </a:cubicBezTo>
                <a:cubicBezTo>
                  <a:pt x="4065" y="13390"/>
                  <a:pt x="4090" y="13298"/>
                  <a:pt x="4119" y="13195"/>
                </a:cubicBezTo>
                <a:cubicBezTo>
                  <a:pt x="4172" y="13010"/>
                  <a:pt x="4215" y="12875"/>
                  <a:pt x="4253" y="12773"/>
                </a:cubicBezTo>
                <a:cubicBezTo>
                  <a:pt x="4233" y="12702"/>
                  <a:pt x="4283" y="12597"/>
                  <a:pt x="4396" y="12501"/>
                </a:cubicBezTo>
                <a:cubicBezTo>
                  <a:pt x="4431" y="12471"/>
                  <a:pt x="4458" y="12449"/>
                  <a:pt x="4483" y="12430"/>
                </a:cubicBezTo>
                <a:cubicBezTo>
                  <a:pt x="4717" y="12239"/>
                  <a:pt x="5079" y="12022"/>
                  <a:pt x="5505" y="11816"/>
                </a:cubicBezTo>
                <a:cubicBezTo>
                  <a:pt x="5568" y="11776"/>
                  <a:pt x="5671" y="11730"/>
                  <a:pt x="5833" y="11656"/>
                </a:cubicBezTo>
                <a:cubicBezTo>
                  <a:pt x="6049" y="11558"/>
                  <a:pt x="6180" y="11505"/>
                  <a:pt x="6259" y="11490"/>
                </a:cubicBezTo>
                <a:cubicBezTo>
                  <a:pt x="6430" y="11423"/>
                  <a:pt x="6606" y="11362"/>
                  <a:pt x="6780" y="11305"/>
                </a:cubicBezTo>
                <a:cubicBezTo>
                  <a:pt x="6798" y="11299"/>
                  <a:pt x="6818" y="11291"/>
                  <a:pt x="6837" y="11285"/>
                </a:cubicBezTo>
                <a:cubicBezTo>
                  <a:pt x="6899" y="11254"/>
                  <a:pt x="6990" y="11226"/>
                  <a:pt x="7130" y="11187"/>
                </a:cubicBezTo>
                <a:cubicBezTo>
                  <a:pt x="7194" y="11168"/>
                  <a:pt x="7257" y="11155"/>
                  <a:pt x="7315" y="11143"/>
                </a:cubicBezTo>
                <a:cubicBezTo>
                  <a:pt x="7517" y="11087"/>
                  <a:pt x="7763" y="11023"/>
                  <a:pt x="8058" y="10947"/>
                </a:cubicBezTo>
                <a:cubicBezTo>
                  <a:pt x="8143" y="10898"/>
                  <a:pt x="8263" y="10865"/>
                  <a:pt x="8356" y="10869"/>
                </a:cubicBezTo>
                <a:cubicBezTo>
                  <a:pt x="8512" y="10830"/>
                  <a:pt x="8675" y="10792"/>
                  <a:pt x="8860" y="10747"/>
                </a:cubicBezTo>
                <a:cubicBezTo>
                  <a:pt x="9016" y="10686"/>
                  <a:pt x="9289" y="10618"/>
                  <a:pt x="9501" y="10589"/>
                </a:cubicBezTo>
                <a:cubicBezTo>
                  <a:pt x="9672" y="10548"/>
                  <a:pt x="9927" y="10488"/>
                  <a:pt x="10120" y="10442"/>
                </a:cubicBezTo>
                <a:cubicBezTo>
                  <a:pt x="10172" y="10416"/>
                  <a:pt x="10265" y="10395"/>
                  <a:pt x="10366" y="10384"/>
                </a:cubicBezTo>
                <a:cubicBezTo>
                  <a:pt x="10714" y="10302"/>
                  <a:pt x="11012" y="10231"/>
                  <a:pt x="11435" y="10131"/>
                </a:cubicBezTo>
                <a:cubicBezTo>
                  <a:pt x="11734" y="10061"/>
                  <a:pt x="12018" y="9993"/>
                  <a:pt x="12291" y="9924"/>
                </a:cubicBezTo>
                <a:cubicBezTo>
                  <a:pt x="12324" y="9912"/>
                  <a:pt x="12361" y="9902"/>
                  <a:pt x="12402" y="9895"/>
                </a:cubicBezTo>
                <a:cubicBezTo>
                  <a:pt x="13191" y="9694"/>
                  <a:pt x="13876" y="9497"/>
                  <a:pt x="14479" y="9297"/>
                </a:cubicBezTo>
                <a:cubicBezTo>
                  <a:pt x="14504" y="9286"/>
                  <a:pt x="14533" y="9278"/>
                  <a:pt x="14564" y="9270"/>
                </a:cubicBezTo>
                <a:cubicBezTo>
                  <a:pt x="14568" y="9269"/>
                  <a:pt x="14570" y="9267"/>
                  <a:pt x="14574" y="9266"/>
                </a:cubicBezTo>
                <a:cubicBezTo>
                  <a:pt x="15460" y="8968"/>
                  <a:pt x="16167" y="8661"/>
                  <a:pt x="16769" y="8321"/>
                </a:cubicBezTo>
                <a:cubicBezTo>
                  <a:pt x="17255" y="8045"/>
                  <a:pt x="17709" y="7712"/>
                  <a:pt x="18071" y="7376"/>
                </a:cubicBezTo>
                <a:cubicBezTo>
                  <a:pt x="18075" y="7371"/>
                  <a:pt x="18079" y="7368"/>
                  <a:pt x="18084" y="7365"/>
                </a:cubicBezTo>
                <a:cubicBezTo>
                  <a:pt x="18200" y="7256"/>
                  <a:pt x="18304" y="7146"/>
                  <a:pt x="18399" y="7038"/>
                </a:cubicBezTo>
                <a:cubicBezTo>
                  <a:pt x="18407" y="7014"/>
                  <a:pt x="18431" y="6985"/>
                  <a:pt x="18473" y="6940"/>
                </a:cubicBezTo>
                <a:cubicBezTo>
                  <a:pt x="18502" y="6908"/>
                  <a:pt x="18523" y="6883"/>
                  <a:pt x="18540" y="6869"/>
                </a:cubicBezTo>
                <a:cubicBezTo>
                  <a:pt x="18669" y="6703"/>
                  <a:pt x="18768" y="6543"/>
                  <a:pt x="18827" y="6397"/>
                </a:cubicBezTo>
                <a:cubicBezTo>
                  <a:pt x="19093" y="5735"/>
                  <a:pt x="19088" y="5169"/>
                  <a:pt x="18814" y="4621"/>
                </a:cubicBezTo>
                <a:lnTo>
                  <a:pt x="18648" y="4292"/>
                </a:lnTo>
                <a:lnTo>
                  <a:pt x="18762" y="3956"/>
                </a:lnTo>
                <a:cubicBezTo>
                  <a:pt x="18823" y="3774"/>
                  <a:pt x="18865" y="3648"/>
                  <a:pt x="18894" y="3553"/>
                </a:cubicBezTo>
                <a:cubicBezTo>
                  <a:pt x="18913" y="3479"/>
                  <a:pt x="18927" y="3407"/>
                  <a:pt x="18940" y="3338"/>
                </a:cubicBezTo>
                <a:cubicBezTo>
                  <a:pt x="18940" y="3336"/>
                  <a:pt x="18942" y="3334"/>
                  <a:pt x="18942" y="3333"/>
                </a:cubicBezTo>
                <a:cubicBezTo>
                  <a:pt x="18942" y="3332"/>
                  <a:pt x="18942" y="3332"/>
                  <a:pt x="18942" y="3331"/>
                </a:cubicBezTo>
                <a:cubicBezTo>
                  <a:pt x="18940" y="3310"/>
                  <a:pt x="18953" y="3180"/>
                  <a:pt x="18975" y="3035"/>
                </a:cubicBezTo>
                <a:cubicBezTo>
                  <a:pt x="18976" y="3014"/>
                  <a:pt x="18978" y="2993"/>
                  <a:pt x="18979" y="2973"/>
                </a:cubicBezTo>
                <a:cubicBezTo>
                  <a:pt x="18990" y="2547"/>
                  <a:pt x="18858" y="2209"/>
                  <a:pt x="18575" y="1901"/>
                </a:cubicBezTo>
                <a:cubicBezTo>
                  <a:pt x="18569" y="1894"/>
                  <a:pt x="18561" y="1893"/>
                  <a:pt x="18555" y="1886"/>
                </a:cubicBezTo>
                <a:cubicBezTo>
                  <a:pt x="18504" y="1844"/>
                  <a:pt x="18452" y="1803"/>
                  <a:pt x="18392" y="1768"/>
                </a:cubicBezTo>
                <a:cubicBezTo>
                  <a:pt x="18332" y="1733"/>
                  <a:pt x="18277" y="1704"/>
                  <a:pt x="18225" y="1683"/>
                </a:cubicBezTo>
                <a:cubicBezTo>
                  <a:pt x="18223" y="1683"/>
                  <a:pt x="18220" y="1683"/>
                  <a:pt x="18218" y="1683"/>
                </a:cubicBezTo>
                <a:close/>
                <a:moveTo>
                  <a:pt x="18012" y="2488"/>
                </a:moveTo>
                <a:cubicBezTo>
                  <a:pt x="18021" y="2488"/>
                  <a:pt x="18030" y="2489"/>
                  <a:pt x="18040" y="2490"/>
                </a:cubicBezTo>
                <a:cubicBezTo>
                  <a:pt x="18050" y="2488"/>
                  <a:pt x="18063" y="2488"/>
                  <a:pt x="18073" y="2488"/>
                </a:cubicBezTo>
                <a:cubicBezTo>
                  <a:pt x="18094" y="2487"/>
                  <a:pt x="18115" y="2494"/>
                  <a:pt x="18136" y="2504"/>
                </a:cubicBezTo>
                <a:cubicBezTo>
                  <a:pt x="18203" y="2535"/>
                  <a:pt x="18220" y="2602"/>
                  <a:pt x="18208" y="2802"/>
                </a:cubicBezTo>
                <a:cubicBezTo>
                  <a:pt x="18201" y="2933"/>
                  <a:pt x="18195" y="2999"/>
                  <a:pt x="18166" y="3035"/>
                </a:cubicBezTo>
                <a:cubicBezTo>
                  <a:pt x="18141" y="3069"/>
                  <a:pt x="18094" y="3077"/>
                  <a:pt x="18001" y="3086"/>
                </a:cubicBezTo>
                <a:cubicBezTo>
                  <a:pt x="17986" y="3087"/>
                  <a:pt x="17972" y="3086"/>
                  <a:pt x="17958" y="3086"/>
                </a:cubicBezTo>
                <a:cubicBezTo>
                  <a:pt x="17861" y="3088"/>
                  <a:pt x="17801" y="3062"/>
                  <a:pt x="17779" y="3006"/>
                </a:cubicBezTo>
                <a:cubicBezTo>
                  <a:pt x="17776" y="3000"/>
                  <a:pt x="17777" y="2997"/>
                  <a:pt x="17775" y="2991"/>
                </a:cubicBezTo>
                <a:cubicBezTo>
                  <a:pt x="17756" y="2926"/>
                  <a:pt x="17772" y="2827"/>
                  <a:pt x="17827" y="2688"/>
                </a:cubicBezTo>
                <a:cubicBezTo>
                  <a:pt x="17889" y="2533"/>
                  <a:pt x="17925" y="2485"/>
                  <a:pt x="18012" y="2488"/>
                </a:cubicBezTo>
                <a:close/>
                <a:moveTo>
                  <a:pt x="17067" y="4598"/>
                </a:moveTo>
                <a:cubicBezTo>
                  <a:pt x="17057" y="4603"/>
                  <a:pt x="17086" y="4647"/>
                  <a:pt x="17165" y="4747"/>
                </a:cubicBezTo>
                <a:cubicBezTo>
                  <a:pt x="17331" y="4960"/>
                  <a:pt x="17369" y="4985"/>
                  <a:pt x="17306" y="4839"/>
                </a:cubicBezTo>
                <a:cubicBezTo>
                  <a:pt x="17262" y="4772"/>
                  <a:pt x="17207" y="4702"/>
                  <a:pt x="17145" y="4636"/>
                </a:cubicBezTo>
                <a:cubicBezTo>
                  <a:pt x="17139" y="4632"/>
                  <a:pt x="17134" y="4629"/>
                  <a:pt x="17128" y="4625"/>
                </a:cubicBezTo>
                <a:cubicBezTo>
                  <a:pt x="17093" y="4603"/>
                  <a:pt x="17073" y="4594"/>
                  <a:pt x="17067" y="4598"/>
                </a:cubicBezTo>
                <a:close/>
                <a:moveTo>
                  <a:pt x="8519" y="4948"/>
                </a:moveTo>
                <a:cubicBezTo>
                  <a:pt x="8537" y="4948"/>
                  <a:pt x="8557" y="4950"/>
                  <a:pt x="8579" y="4952"/>
                </a:cubicBezTo>
                <a:cubicBezTo>
                  <a:pt x="8815" y="4975"/>
                  <a:pt x="8856" y="5147"/>
                  <a:pt x="8634" y="5177"/>
                </a:cubicBezTo>
                <a:cubicBezTo>
                  <a:pt x="8523" y="5193"/>
                  <a:pt x="8493" y="5223"/>
                  <a:pt x="8493" y="5341"/>
                </a:cubicBezTo>
                <a:cubicBezTo>
                  <a:pt x="8493" y="5457"/>
                  <a:pt x="8521" y="5490"/>
                  <a:pt x="8616" y="5490"/>
                </a:cubicBezTo>
                <a:cubicBezTo>
                  <a:pt x="8804" y="5490"/>
                  <a:pt x="8878" y="5639"/>
                  <a:pt x="8803" y="5857"/>
                </a:cubicBezTo>
                <a:cubicBezTo>
                  <a:pt x="8700" y="6155"/>
                  <a:pt x="8538" y="6254"/>
                  <a:pt x="8451" y="6142"/>
                </a:cubicBezTo>
                <a:lnTo>
                  <a:pt x="8251" y="6155"/>
                </a:lnTo>
                <a:cubicBezTo>
                  <a:pt x="8006" y="6177"/>
                  <a:pt x="7965" y="6122"/>
                  <a:pt x="7991" y="5790"/>
                </a:cubicBezTo>
                <a:cubicBezTo>
                  <a:pt x="7999" y="5690"/>
                  <a:pt x="8006" y="5639"/>
                  <a:pt x="8038" y="5612"/>
                </a:cubicBezTo>
                <a:cubicBezTo>
                  <a:pt x="7956" y="5544"/>
                  <a:pt x="8001" y="5411"/>
                  <a:pt x="8179" y="5188"/>
                </a:cubicBezTo>
                <a:cubicBezTo>
                  <a:pt x="8336" y="4990"/>
                  <a:pt x="8391" y="4945"/>
                  <a:pt x="8519" y="4948"/>
                </a:cubicBezTo>
                <a:close/>
                <a:moveTo>
                  <a:pt x="17421" y="5141"/>
                </a:moveTo>
                <a:cubicBezTo>
                  <a:pt x="17416" y="5153"/>
                  <a:pt x="17411" y="5199"/>
                  <a:pt x="17410" y="5279"/>
                </a:cubicBezTo>
                <a:cubicBezTo>
                  <a:pt x="17410" y="5396"/>
                  <a:pt x="17420" y="5457"/>
                  <a:pt x="17430" y="5432"/>
                </a:cubicBezTo>
                <a:lnTo>
                  <a:pt x="17438" y="5352"/>
                </a:lnTo>
                <a:cubicBezTo>
                  <a:pt x="17443" y="5286"/>
                  <a:pt x="17436" y="5215"/>
                  <a:pt x="17421" y="5141"/>
                </a:cubicBezTo>
                <a:close/>
                <a:moveTo>
                  <a:pt x="12793" y="12817"/>
                </a:moveTo>
                <a:cubicBezTo>
                  <a:pt x="12890" y="12820"/>
                  <a:pt x="12999" y="12842"/>
                  <a:pt x="13082" y="12884"/>
                </a:cubicBezTo>
                <a:cubicBezTo>
                  <a:pt x="13121" y="12878"/>
                  <a:pt x="13174" y="12925"/>
                  <a:pt x="13219" y="13011"/>
                </a:cubicBezTo>
                <a:cubicBezTo>
                  <a:pt x="13356" y="13212"/>
                  <a:pt x="13427" y="13598"/>
                  <a:pt x="13384" y="13962"/>
                </a:cubicBezTo>
                <a:cubicBezTo>
                  <a:pt x="13307" y="14619"/>
                  <a:pt x="12846" y="15336"/>
                  <a:pt x="12397" y="15497"/>
                </a:cubicBezTo>
                <a:cubicBezTo>
                  <a:pt x="11944" y="15660"/>
                  <a:pt x="11714" y="15527"/>
                  <a:pt x="11643" y="15014"/>
                </a:cubicBezTo>
                <a:cubicBezTo>
                  <a:pt x="11626" y="14952"/>
                  <a:pt x="11618" y="14908"/>
                  <a:pt x="11626" y="14878"/>
                </a:cubicBezTo>
                <a:cubicBezTo>
                  <a:pt x="11619" y="14790"/>
                  <a:pt x="11617" y="14695"/>
                  <a:pt x="11617" y="14589"/>
                </a:cubicBezTo>
                <a:cubicBezTo>
                  <a:pt x="11617" y="14205"/>
                  <a:pt x="11671" y="13927"/>
                  <a:pt x="11793" y="13711"/>
                </a:cubicBezTo>
                <a:cubicBezTo>
                  <a:pt x="11816" y="13630"/>
                  <a:pt x="11889" y="13518"/>
                  <a:pt x="12004" y="13371"/>
                </a:cubicBezTo>
                <a:cubicBezTo>
                  <a:pt x="12004" y="13368"/>
                  <a:pt x="12001" y="13362"/>
                  <a:pt x="11999" y="13360"/>
                </a:cubicBezTo>
                <a:cubicBezTo>
                  <a:pt x="11971" y="13303"/>
                  <a:pt x="12200" y="13045"/>
                  <a:pt x="12262" y="13062"/>
                </a:cubicBezTo>
                <a:cubicBezTo>
                  <a:pt x="12267" y="13064"/>
                  <a:pt x="12272" y="13064"/>
                  <a:pt x="12278" y="13064"/>
                </a:cubicBezTo>
                <a:cubicBezTo>
                  <a:pt x="12396" y="12956"/>
                  <a:pt x="12498" y="12889"/>
                  <a:pt x="12577" y="12875"/>
                </a:cubicBezTo>
                <a:cubicBezTo>
                  <a:pt x="12598" y="12830"/>
                  <a:pt x="12689" y="12814"/>
                  <a:pt x="12793" y="12817"/>
                </a:cubicBezTo>
                <a:close/>
              </a:path>
            </a:pathLst>
          </a:custGeom>
          <a:ln w="12700">
            <a:miter lim="400000"/>
          </a:ln>
        </p:spPr>
      </p:pic>
      <p:pic>
        <p:nvPicPr>
          <p:cNvPr id="1207" name="attention sign / exception icon" descr="attention sign / exception icon"/>
          <p:cNvPicPr>
            <a:picLocks noChangeAspect="1"/>
          </p:cNvPicPr>
          <p:nvPr/>
        </p:nvPicPr>
        <p:blipFill>
          <a:blip r:embed="rId5">
            <a:alphaModFix amt="70000"/>
          </a:blip>
          <a:stretch>
            <a:fillRect/>
          </a:stretch>
        </p:blipFill>
        <p:spPr>
          <a:xfrm>
            <a:off x="6600570" y="3071519"/>
            <a:ext cx="1439582" cy="12596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accessibility data in Novatus…"/>
          <p:cNvSpPr txBox="1">
            <a:spLocks noGrp="1"/>
          </p:cNvSpPr>
          <p:nvPr>
            <p:ph type="title"/>
          </p:nvPr>
        </p:nvSpPr>
        <p:spPr>
          <a:xfrm>
            <a:off x="385746" y="695301"/>
            <a:ext cx="7543020" cy="1209675"/>
          </a:xfrm>
          <a:prstGeom prst="rect">
            <a:avLst/>
          </a:prstGeom>
        </p:spPr>
        <p:txBody>
          <a:bodyPr>
            <a:noAutofit/>
          </a:bodyPr>
          <a:lstStyle/>
          <a:p>
            <a:pPr defTabSz="281702">
              <a:defRPr sz="8736" spc="-349"/>
            </a:pPr>
            <a:r>
              <a:rPr sz="4000" dirty="0"/>
              <a:t>accessibility data in Novatus</a:t>
            </a:r>
          </a:p>
          <a:p>
            <a:pPr defTabSz="278885">
              <a:defRPr sz="7553" b="0" spc="-364">
                <a:latin typeface="Helvetica Neue Thin"/>
                <a:ea typeface="Helvetica Neue Thin"/>
                <a:cs typeface="Helvetica Neue Thin"/>
                <a:sym typeface="Helvetica Neue Thin"/>
              </a:defRPr>
            </a:pPr>
            <a:r>
              <a:rPr sz="4000" dirty="0"/>
              <a:t>questions asked and available for reporting</a:t>
            </a:r>
          </a:p>
        </p:txBody>
      </p:sp>
      <p:sp>
        <p:nvSpPr>
          <p:cNvPr id="1212" name="accessibility addressed in contract?*…"/>
          <p:cNvSpPr txBox="1">
            <a:spLocks noGrp="1"/>
          </p:cNvSpPr>
          <p:nvPr>
            <p:ph type="body" idx="1"/>
          </p:nvPr>
        </p:nvSpPr>
        <p:spPr>
          <a:xfrm>
            <a:off x="426951" y="2743200"/>
            <a:ext cx="8155026" cy="2752726"/>
          </a:xfrm>
          <a:prstGeom prst="rect">
            <a:avLst/>
          </a:prstGeom>
        </p:spPr>
        <p:txBody>
          <a:bodyPr numCol="3" spcCol="1087336">
            <a:normAutofit fontScale="32500" lnSpcReduction="20000"/>
          </a:bodyPr>
          <a:lstStyle/>
          <a:p>
            <a:pPr marL="177715" indent="-177715" defTabSz="238363">
              <a:spcBef>
                <a:spcPts val="1013"/>
              </a:spcBef>
              <a:buClrTx/>
              <a:buSzPct val="100000"/>
              <a:buAutoNum type="arabicPeriod"/>
              <a:defRPr sz="3387">
                <a:latin typeface="+mn-lt"/>
                <a:ea typeface="+mn-ea"/>
                <a:cs typeface="+mn-cs"/>
                <a:sym typeface="Helvetica Neue"/>
              </a:defRPr>
            </a:pPr>
            <a:r>
              <a:rPr dirty="0"/>
              <a:t>accessibility addressed in contract?* </a:t>
            </a:r>
          </a:p>
          <a:p>
            <a:pPr marL="177715" indent="-177715" defTabSz="238363">
              <a:spcBef>
                <a:spcPts val="1013"/>
              </a:spcBef>
              <a:buClrTx/>
              <a:buSzPct val="100000"/>
              <a:buAutoNum type="arabicPeriod"/>
              <a:defRPr sz="3387">
                <a:latin typeface="+mn-lt"/>
                <a:ea typeface="+mn-ea"/>
                <a:cs typeface="+mn-cs"/>
                <a:sym typeface="Helvetica Neue"/>
              </a:defRPr>
            </a:pPr>
            <a:r>
              <a:rPr dirty="0"/>
              <a:t>Is there a signed accessibility rider?</a:t>
            </a:r>
          </a:p>
          <a:p>
            <a:pPr marL="177715" indent="-177715" defTabSz="238363">
              <a:spcBef>
                <a:spcPts val="1013"/>
              </a:spcBef>
              <a:buClrTx/>
              <a:buSzPct val="100000"/>
              <a:buAutoNum type="arabicPeriod"/>
              <a:defRPr sz="3387">
                <a:latin typeface="+mn-lt"/>
                <a:ea typeface="+mn-ea"/>
                <a:cs typeface="+mn-cs"/>
                <a:sym typeface="Helvetica Neue"/>
              </a:defRPr>
            </a:pPr>
            <a:r>
              <a:rPr dirty="0"/>
              <a:t>where is the accessibility rider?</a:t>
            </a:r>
          </a:p>
          <a:p>
            <a:pPr marL="473905" lvl="1" indent="-217207" defTabSz="238363">
              <a:spcBef>
                <a:spcPts val="1013"/>
              </a:spcBef>
              <a:buClrTx/>
              <a:buSzPct val="100000"/>
              <a:buAutoNum type="arabicPeriod"/>
              <a:defRPr sz="3387">
                <a:latin typeface="+mn-lt"/>
                <a:ea typeface="+mn-ea"/>
                <a:cs typeface="+mn-cs"/>
                <a:sym typeface="Helvetica Neue"/>
              </a:defRPr>
            </a:pPr>
            <a:endParaRPr dirty="0"/>
          </a:p>
          <a:p>
            <a:pPr marL="177715" indent="-177715" defTabSz="238363">
              <a:spcBef>
                <a:spcPts val="1013"/>
              </a:spcBef>
              <a:buClrTx/>
              <a:buSzPct val="100000"/>
              <a:buAutoNum type="arabicPeriod"/>
              <a:defRPr sz="3387">
                <a:latin typeface="+mn-lt"/>
                <a:ea typeface="+mn-ea"/>
                <a:cs typeface="+mn-cs"/>
                <a:sym typeface="Helvetica Neue"/>
              </a:defRPr>
            </a:pPr>
            <a:r>
              <a:rPr dirty="0"/>
              <a:t>Is there an accessibility roadmap for this product?</a:t>
            </a:r>
          </a:p>
          <a:p>
            <a:pPr marL="177715" indent="-177715" defTabSz="238363">
              <a:spcBef>
                <a:spcPts val="1013"/>
              </a:spcBef>
              <a:buClrTx/>
              <a:buSzPct val="100000"/>
              <a:buAutoNum type="arabicPeriod"/>
              <a:defRPr sz="3387">
                <a:latin typeface="+mn-lt"/>
                <a:ea typeface="+mn-ea"/>
                <a:cs typeface="+mn-cs"/>
                <a:sym typeface="Helvetica Neue"/>
              </a:defRPr>
            </a:pPr>
            <a:r>
              <a:rPr dirty="0"/>
              <a:t>if roadmap, </a:t>
            </a:r>
            <a:r>
              <a:rPr dirty="0">
                <a:solidFill>
                  <a:schemeClr val="accent5">
                    <a:hueOff val="-522602"/>
                    <a:satOff val="-6700"/>
                    <a:lumOff val="-22320"/>
                  </a:schemeClr>
                </a:solidFill>
              </a:rPr>
              <a:t>create </a:t>
            </a:r>
            <a:r>
              <a:rPr b="1" dirty="0">
                <a:solidFill>
                  <a:schemeClr val="accent5">
                    <a:hueOff val="-522602"/>
                    <a:satOff val="-6700"/>
                    <a:lumOff val="-22320"/>
                  </a:schemeClr>
                </a:solidFill>
              </a:rPr>
              <a:t>Novatus events</a:t>
            </a:r>
            <a:r>
              <a:rPr dirty="0">
                <a:solidFill>
                  <a:schemeClr val="accent5">
                    <a:hueOff val="-522602"/>
                    <a:satOff val="-6700"/>
                    <a:lumOff val="-22320"/>
                  </a:schemeClr>
                </a:solidFill>
              </a:rPr>
              <a:t> for key deliverables</a:t>
            </a:r>
          </a:p>
          <a:p>
            <a:pPr marL="177715" indent="-177715" defTabSz="238363">
              <a:spcBef>
                <a:spcPts val="1013"/>
              </a:spcBef>
              <a:buClrTx/>
              <a:buSzPct val="100000"/>
              <a:buAutoNum type="arabicPeriod"/>
              <a:defRPr sz="3387">
                <a:latin typeface="+mn-lt"/>
                <a:ea typeface="+mn-ea"/>
                <a:cs typeface="+mn-cs"/>
                <a:sym typeface="Helvetica Neue"/>
              </a:defRPr>
            </a:pPr>
            <a:r>
              <a:rPr dirty="0"/>
              <a:t>has an exception been granted for this contract?</a:t>
            </a:r>
          </a:p>
          <a:p>
            <a:pPr marL="177715" indent="-177715" defTabSz="238363">
              <a:spcBef>
                <a:spcPts val="1013"/>
              </a:spcBef>
              <a:buClrTx/>
              <a:buSzPct val="100000"/>
              <a:buAutoNum type="arabicPeriod"/>
              <a:defRPr sz="3387">
                <a:latin typeface="+mn-lt"/>
                <a:ea typeface="+mn-ea"/>
                <a:cs typeface="+mn-cs"/>
                <a:sym typeface="Helvetica Neue"/>
              </a:defRPr>
            </a:pPr>
            <a:r>
              <a:rPr dirty="0"/>
              <a:t>approver of waiver + documentation location</a:t>
            </a:r>
          </a:p>
          <a:p>
            <a:pPr marL="473905" lvl="1" indent="-217207" defTabSz="238363">
              <a:spcBef>
                <a:spcPts val="1013"/>
              </a:spcBef>
              <a:buClrTx/>
              <a:buSzPct val="100000"/>
              <a:buAutoNum type="arabicPeriod"/>
              <a:defRPr sz="3387">
                <a:latin typeface="+mn-lt"/>
                <a:ea typeface="+mn-ea"/>
                <a:cs typeface="+mn-cs"/>
                <a:sym typeface="Helvetica Neue"/>
              </a:defRPr>
            </a:pPr>
            <a:endParaRPr dirty="0"/>
          </a:p>
          <a:p>
            <a:pPr marL="177715" indent="-177715" defTabSz="238363">
              <a:spcBef>
                <a:spcPts val="1013"/>
              </a:spcBef>
              <a:buClrTx/>
              <a:buSzPct val="100000"/>
              <a:buAutoNum type="arabicPeriod"/>
              <a:defRPr sz="3387">
                <a:latin typeface="+mn-lt"/>
                <a:ea typeface="+mn-ea"/>
                <a:cs typeface="+mn-cs"/>
                <a:sym typeface="Helvetica Neue"/>
              </a:defRPr>
            </a:pPr>
            <a:r>
              <a:rPr dirty="0"/>
              <a:t>did the vendor provide a VPAT?</a:t>
            </a:r>
          </a:p>
          <a:p>
            <a:pPr marL="177715" indent="-177715" defTabSz="238363">
              <a:spcBef>
                <a:spcPts val="1013"/>
              </a:spcBef>
              <a:buClrTx/>
              <a:buSzPct val="100000"/>
              <a:buAutoNum type="arabicPeriod"/>
              <a:defRPr sz="3387">
                <a:latin typeface="+mn-lt"/>
                <a:ea typeface="+mn-ea"/>
                <a:cs typeface="+mn-cs"/>
                <a:sym typeface="Helvetica Neue"/>
              </a:defRPr>
            </a:pPr>
            <a:r>
              <a:rPr dirty="0"/>
              <a:t>location of the VPAT</a:t>
            </a:r>
          </a:p>
          <a:p>
            <a:pPr marL="473905" lvl="1" indent="-217207" defTabSz="238363">
              <a:spcBef>
                <a:spcPts val="1013"/>
              </a:spcBef>
              <a:buClrTx/>
              <a:buSzPct val="100000"/>
              <a:buAutoNum type="arabicPeriod"/>
              <a:defRPr sz="3387">
                <a:latin typeface="+mn-lt"/>
                <a:ea typeface="+mn-ea"/>
                <a:cs typeface="+mn-cs"/>
                <a:sym typeface="Helvetica Neue"/>
              </a:defRPr>
            </a:pPr>
            <a:endParaRPr dirty="0"/>
          </a:p>
          <a:p>
            <a:pPr marL="177715" indent="-177715" defTabSz="238363">
              <a:spcBef>
                <a:spcPts val="1013"/>
              </a:spcBef>
              <a:buClrTx/>
              <a:buSzPct val="100000"/>
              <a:buAutoNum type="arabicPeriod"/>
              <a:defRPr sz="3387">
                <a:latin typeface="+mn-lt"/>
                <a:ea typeface="+mn-ea"/>
                <a:cs typeface="+mn-cs"/>
                <a:sym typeface="Helvetica Neue"/>
              </a:defRPr>
            </a:pPr>
            <a:r>
              <a:rPr dirty="0"/>
              <a:t>How was this product reviewed for accessibility?</a:t>
            </a:r>
            <a:endParaRPr dirty="0">
              <a:solidFill>
                <a:schemeClr val="accent5">
                  <a:hueOff val="-522602"/>
                  <a:satOff val="-6700"/>
                  <a:lumOff val="-22320"/>
                </a:schemeClr>
              </a:solidFill>
            </a:endParaRPr>
          </a:p>
          <a:p>
            <a:pPr marL="380566" lvl="1" indent="-197210" defTabSz="238363">
              <a:spcBef>
                <a:spcPts val="1013"/>
              </a:spcBef>
              <a:defRPr sz="2772">
                <a:latin typeface="+mn-lt"/>
                <a:ea typeface="+mn-ea"/>
                <a:cs typeface="+mn-cs"/>
                <a:sym typeface="Helvetica Neue"/>
              </a:defRPr>
            </a:pPr>
            <a:r>
              <a:rPr dirty="0">
                <a:solidFill>
                  <a:schemeClr val="accent1"/>
                </a:solidFill>
                <a:hlinkClick r:id="rId2"/>
              </a:rPr>
              <a:t>q &amp; a with the vendor</a:t>
            </a:r>
            <a:r>
              <a:rPr dirty="0">
                <a:solidFill>
                  <a:schemeClr val="accent5">
                    <a:hueOff val="-522602"/>
                    <a:satOff val="-6700"/>
                    <a:lumOff val="-22320"/>
                  </a:schemeClr>
                </a:solidFill>
              </a:rPr>
              <a:t>; </a:t>
            </a:r>
            <a:r>
              <a:rPr dirty="0">
                <a:solidFill>
                  <a:schemeClr val="accent1"/>
                </a:solidFill>
                <a:hlinkClick r:id="rId3"/>
              </a:rPr>
              <a:t>automated tools</a:t>
            </a:r>
            <a:r>
              <a:rPr dirty="0">
                <a:solidFill>
                  <a:schemeClr val="accent5">
                    <a:hueOff val="-522602"/>
                    <a:satOff val="-6700"/>
                    <a:lumOff val="-22320"/>
                  </a:schemeClr>
                </a:solidFill>
              </a:rPr>
              <a:t>, </a:t>
            </a:r>
            <a:r>
              <a:rPr dirty="0">
                <a:solidFill>
                  <a:schemeClr val="accent1"/>
                </a:solidFill>
                <a:hlinkClick r:id="rId4"/>
              </a:rPr>
              <a:t>assistive technology user testing</a:t>
            </a:r>
            <a:r>
              <a:rPr dirty="0">
                <a:solidFill>
                  <a:schemeClr val="accent5">
                    <a:hueOff val="-522602"/>
                    <a:satOff val="-6700"/>
                    <a:lumOff val="-22320"/>
                  </a:schemeClr>
                </a:solidFill>
              </a:rPr>
              <a:t>; product not reviewed</a:t>
            </a:r>
          </a:p>
          <a:p>
            <a:pPr marL="177715" indent="-177715" defTabSz="238363">
              <a:spcBef>
                <a:spcPts val="1013"/>
              </a:spcBef>
              <a:buClrTx/>
              <a:buSzPct val="100000"/>
              <a:buAutoNum type="arabicPeriod"/>
              <a:defRPr sz="3387">
                <a:latin typeface="+mn-lt"/>
                <a:ea typeface="+mn-ea"/>
                <a:cs typeface="+mn-cs"/>
                <a:sym typeface="Helvetica Neue"/>
              </a:defRPr>
            </a:pPr>
            <a:r>
              <a:rPr dirty="0"/>
              <a:t>when was the product reviewed? </a:t>
            </a:r>
          </a:p>
          <a:p>
            <a:pPr marL="177715" indent="-177715" defTabSz="238363">
              <a:spcBef>
                <a:spcPts val="1013"/>
              </a:spcBef>
              <a:buClrTx/>
              <a:buSzPct val="100000"/>
              <a:buAutoNum type="arabicPeriod"/>
              <a:defRPr sz="3387">
                <a:latin typeface="+mn-lt"/>
                <a:ea typeface="+mn-ea"/>
                <a:cs typeface="+mn-cs"/>
                <a:sym typeface="Helvetica Neue"/>
              </a:defRPr>
            </a:pPr>
            <a:r>
              <a:rPr dirty="0"/>
              <a:t>share results from the product review </a:t>
            </a:r>
          </a:p>
          <a:p>
            <a:pPr marL="380566" lvl="1" indent="-197210" defTabSz="238363">
              <a:spcBef>
                <a:spcPts val="1013"/>
              </a:spcBef>
              <a:defRPr sz="2772">
                <a:latin typeface="+mn-lt"/>
                <a:ea typeface="+mn-ea"/>
                <a:cs typeface="+mn-cs"/>
                <a:sym typeface="Helvetica Neue"/>
              </a:defRPr>
            </a:pPr>
            <a:r>
              <a:rPr dirty="0"/>
              <a:t>if available, free text or report documents uploaded from #10-11</a:t>
            </a:r>
          </a:p>
        </p:txBody>
      </p:sp>
      <p:sp>
        <p:nvSpPr>
          <p:cNvPr id="1216" name="process overview and supporting documents at: accessibility.huit.harvard.edu/procurement-process"/>
          <p:cNvSpPr txBox="1"/>
          <p:nvPr/>
        </p:nvSpPr>
        <p:spPr>
          <a:xfrm>
            <a:off x="1259034" y="5657665"/>
            <a:ext cx="6625212"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defTabSz="412750" fontAlgn="auto" hangingPunct="0">
              <a:lnSpc>
                <a:spcPct val="100000"/>
              </a:lnSpc>
              <a:spcBef>
                <a:spcPts val="0"/>
              </a:spcBef>
              <a:spcAft>
                <a:spcPts val="0"/>
              </a:spcAft>
            </a:pPr>
            <a:r>
              <a:rPr sz="1200" kern="0" dirty="0">
                <a:solidFill>
                  <a:srgbClr val="000000"/>
                </a:solidFill>
                <a:latin typeface="Helvetica Neue Light"/>
                <a:sym typeface="Helvetica Neue Light"/>
              </a:rPr>
              <a:t>process overview and supporting documents at: </a:t>
            </a:r>
            <a:r>
              <a:rPr sz="1200" kern="0" dirty="0">
                <a:solidFill>
                  <a:srgbClr val="0365C0"/>
                </a:solidFill>
                <a:latin typeface="Helvetica Neue Light"/>
                <a:sym typeface="Helvetica Neue Light"/>
                <a:hlinkClick r:id="rId2"/>
              </a:rPr>
              <a:t>accessibility.huit.harvard.edu/procurement-process</a:t>
            </a:r>
          </a:p>
        </p:txBody>
      </p:sp>
      <p:pic>
        <p:nvPicPr>
          <p:cNvPr id="1213" name="icon of a signed contract" descr="icon of a signed contract"/>
          <p:cNvPicPr>
            <a:picLocks noChangeAspect="1"/>
          </p:cNvPicPr>
          <p:nvPr/>
        </p:nvPicPr>
        <p:blipFill>
          <a:blip r:embed="rId5"/>
          <a:srcRect l="12076" t="8989" r="12076" b="15163"/>
          <a:stretch>
            <a:fillRect/>
          </a:stretch>
        </p:blipFill>
        <p:spPr>
          <a:xfrm>
            <a:off x="51830" y="3295530"/>
            <a:ext cx="357492" cy="357492"/>
          </a:xfrm>
          <a:prstGeom prst="rect">
            <a:avLst/>
          </a:prstGeom>
          <a:ln w="12700">
            <a:miter lim="400000"/>
          </a:ln>
        </p:spPr>
      </p:pic>
      <p:pic>
        <p:nvPicPr>
          <p:cNvPr id="1214" name="illustration of a roadmap with waypoints" descr="illustration of a roadmap with waypoints"/>
          <p:cNvPicPr>
            <a:picLocks noChangeAspect="1"/>
          </p:cNvPicPr>
          <p:nvPr/>
        </p:nvPicPr>
        <p:blipFill>
          <a:blip r:embed="rId6"/>
          <a:srcRect l="5798" t="12808" r="6" b="6"/>
          <a:stretch>
            <a:fillRect/>
          </a:stretch>
        </p:blipFill>
        <p:spPr>
          <a:xfrm>
            <a:off x="75400" y="4454670"/>
            <a:ext cx="310346" cy="258515"/>
          </a:xfrm>
          <a:custGeom>
            <a:avLst/>
            <a:gdLst/>
            <a:ahLst/>
            <a:cxnLst>
              <a:cxn ang="0">
                <a:pos x="wd2" y="hd2"/>
              </a:cxn>
              <a:cxn ang="5400000">
                <a:pos x="wd2" y="hd2"/>
              </a:cxn>
              <a:cxn ang="10800000">
                <a:pos x="wd2" y="hd2"/>
              </a:cxn>
              <a:cxn ang="16200000">
                <a:pos x="wd2" y="hd2"/>
              </a:cxn>
            </a:cxnLst>
            <a:rect l="0" t="0" r="r" b="b"/>
            <a:pathLst>
              <a:path w="21595" h="21600" extrusionOk="0">
                <a:moveTo>
                  <a:pt x="11612" y="0"/>
                </a:moveTo>
                <a:cubicBezTo>
                  <a:pt x="11579" y="9"/>
                  <a:pt x="11544" y="27"/>
                  <a:pt x="11498" y="50"/>
                </a:cubicBezTo>
                <a:cubicBezTo>
                  <a:pt x="11368" y="115"/>
                  <a:pt x="11281" y="197"/>
                  <a:pt x="11218" y="361"/>
                </a:cubicBezTo>
                <a:cubicBezTo>
                  <a:pt x="11190" y="436"/>
                  <a:pt x="11173" y="517"/>
                  <a:pt x="11156" y="597"/>
                </a:cubicBezTo>
                <a:cubicBezTo>
                  <a:pt x="11161" y="666"/>
                  <a:pt x="11153" y="753"/>
                  <a:pt x="11146" y="821"/>
                </a:cubicBezTo>
                <a:cubicBezTo>
                  <a:pt x="11174" y="1091"/>
                  <a:pt x="11293" y="1472"/>
                  <a:pt x="11457" y="1816"/>
                </a:cubicBezTo>
                <a:cubicBezTo>
                  <a:pt x="11536" y="1976"/>
                  <a:pt x="11630" y="2127"/>
                  <a:pt x="11715" y="2251"/>
                </a:cubicBezTo>
                <a:cubicBezTo>
                  <a:pt x="11741" y="2290"/>
                  <a:pt x="11752" y="2316"/>
                  <a:pt x="11767" y="2325"/>
                </a:cubicBezTo>
                <a:cubicBezTo>
                  <a:pt x="11777" y="2331"/>
                  <a:pt x="11789" y="2321"/>
                  <a:pt x="11798" y="2313"/>
                </a:cubicBezTo>
                <a:cubicBezTo>
                  <a:pt x="11804" y="2309"/>
                  <a:pt x="11813" y="2309"/>
                  <a:pt x="11819" y="2301"/>
                </a:cubicBezTo>
                <a:cubicBezTo>
                  <a:pt x="11830" y="2287"/>
                  <a:pt x="11843" y="2266"/>
                  <a:pt x="11860" y="2238"/>
                </a:cubicBezTo>
                <a:cubicBezTo>
                  <a:pt x="11897" y="2175"/>
                  <a:pt x="11992" y="1956"/>
                  <a:pt x="12078" y="1741"/>
                </a:cubicBezTo>
                <a:cubicBezTo>
                  <a:pt x="12147" y="1547"/>
                  <a:pt x="12208" y="1339"/>
                  <a:pt x="12244" y="1169"/>
                </a:cubicBezTo>
                <a:cubicBezTo>
                  <a:pt x="12255" y="1080"/>
                  <a:pt x="12254" y="987"/>
                  <a:pt x="12254" y="870"/>
                </a:cubicBezTo>
                <a:cubicBezTo>
                  <a:pt x="12255" y="518"/>
                  <a:pt x="12240" y="441"/>
                  <a:pt x="12130" y="298"/>
                </a:cubicBezTo>
                <a:cubicBezTo>
                  <a:pt x="12076" y="228"/>
                  <a:pt x="11983" y="143"/>
                  <a:pt x="11902" y="87"/>
                </a:cubicBezTo>
                <a:lnTo>
                  <a:pt x="11612" y="0"/>
                </a:lnTo>
                <a:close/>
                <a:moveTo>
                  <a:pt x="11767" y="410"/>
                </a:moveTo>
                <a:cubicBezTo>
                  <a:pt x="11844" y="411"/>
                  <a:pt x="11874" y="518"/>
                  <a:pt x="11860" y="734"/>
                </a:cubicBezTo>
                <a:cubicBezTo>
                  <a:pt x="11846" y="940"/>
                  <a:pt x="11833" y="978"/>
                  <a:pt x="11715" y="995"/>
                </a:cubicBezTo>
                <a:cubicBezTo>
                  <a:pt x="11641" y="1005"/>
                  <a:pt x="11558" y="982"/>
                  <a:pt x="11539" y="945"/>
                </a:cubicBezTo>
                <a:cubicBezTo>
                  <a:pt x="11481" y="831"/>
                  <a:pt x="11575" y="518"/>
                  <a:pt x="11684" y="448"/>
                </a:cubicBezTo>
                <a:cubicBezTo>
                  <a:pt x="11720" y="425"/>
                  <a:pt x="11741" y="410"/>
                  <a:pt x="11767" y="410"/>
                </a:cubicBezTo>
                <a:close/>
                <a:moveTo>
                  <a:pt x="18219" y="1679"/>
                </a:moveTo>
                <a:cubicBezTo>
                  <a:pt x="18169" y="1679"/>
                  <a:pt x="18104" y="1685"/>
                  <a:pt x="18022" y="1691"/>
                </a:cubicBezTo>
                <a:cubicBezTo>
                  <a:pt x="17888" y="1702"/>
                  <a:pt x="17807" y="1715"/>
                  <a:pt x="17743" y="1741"/>
                </a:cubicBezTo>
                <a:cubicBezTo>
                  <a:pt x="17703" y="1768"/>
                  <a:pt x="17671" y="1800"/>
                  <a:pt x="17629" y="1840"/>
                </a:cubicBezTo>
                <a:cubicBezTo>
                  <a:pt x="17541" y="1941"/>
                  <a:pt x="17467" y="2044"/>
                  <a:pt x="17411" y="2139"/>
                </a:cubicBezTo>
                <a:cubicBezTo>
                  <a:pt x="17291" y="2383"/>
                  <a:pt x="17240" y="2689"/>
                  <a:pt x="17266" y="3034"/>
                </a:cubicBezTo>
                <a:cubicBezTo>
                  <a:pt x="17269" y="3076"/>
                  <a:pt x="17264" y="3120"/>
                  <a:pt x="17266" y="3159"/>
                </a:cubicBezTo>
                <a:cubicBezTo>
                  <a:pt x="17288" y="3197"/>
                  <a:pt x="17291" y="3230"/>
                  <a:pt x="17277" y="3246"/>
                </a:cubicBezTo>
                <a:cubicBezTo>
                  <a:pt x="17275" y="3259"/>
                  <a:pt x="17271" y="3272"/>
                  <a:pt x="17266" y="3283"/>
                </a:cubicBezTo>
                <a:cubicBezTo>
                  <a:pt x="17289" y="3315"/>
                  <a:pt x="17289" y="3332"/>
                  <a:pt x="17266" y="3345"/>
                </a:cubicBezTo>
                <a:cubicBezTo>
                  <a:pt x="17265" y="3386"/>
                  <a:pt x="17271" y="3414"/>
                  <a:pt x="17266" y="3420"/>
                </a:cubicBezTo>
                <a:cubicBezTo>
                  <a:pt x="17252" y="3437"/>
                  <a:pt x="17145" y="3420"/>
                  <a:pt x="17028" y="3370"/>
                </a:cubicBezTo>
                <a:cubicBezTo>
                  <a:pt x="16939" y="3333"/>
                  <a:pt x="16836" y="3294"/>
                  <a:pt x="16728" y="3258"/>
                </a:cubicBezTo>
                <a:cubicBezTo>
                  <a:pt x="16694" y="3248"/>
                  <a:pt x="16659" y="3232"/>
                  <a:pt x="16624" y="3221"/>
                </a:cubicBezTo>
                <a:cubicBezTo>
                  <a:pt x="16453" y="3168"/>
                  <a:pt x="16281" y="3129"/>
                  <a:pt x="16096" y="3084"/>
                </a:cubicBezTo>
                <a:cubicBezTo>
                  <a:pt x="15284" y="2895"/>
                  <a:pt x="14245" y="2755"/>
                  <a:pt x="13341" y="2736"/>
                </a:cubicBezTo>
                <a:cubicBezTo>
                  <a:pt x="13236" y="2734"/>
                  <a:pt x="13124" y="2735"/>
                  <a:pt x="13020" y="2736"/>
                </a:cubicBezTo>
                <a:cubicBezTo>
                  <a:pt x="12679" y="2739"/>
                  <a:pt x="12517" y="2748"/>
                  <a:pt x="12471" y="2761"/>
                </a:cubicBezTo>
                <a:lnTo>
                  <a:pt x="13051" y="2860"/>
                </a:lnTo>
                <a:cubicBezTo>
                  <a:pt x="13877" y="2996"/>
                  <a:pt x="14582" y="3162"/>
                  <a:pt x="15309" y="3407"/>
                </a:cubicBezTo>
                <a:cubicBezTo>
                  <a:pt x="16518" y="3813"/>
                  <a:pt x="17263" y="4297"/>
                  <a:pt x="17535" y="4837"/>
                </a:cubicBezTo>
                <a:cubicBezTo>
                  <a:pt x="17536" y="4838"/>
                  <a:pt x="17545" y="4848"/>
                  <a:pt x="17546" y="4850"/>
                </a:cubicBezTo>
                <a:cubicBezTo>
                  <a:pt x="17551" y="4860"/>
                  <a:pt x="17551" y="4865"/>
                  <a:pt x="17556" y="4875"/>
                </a:cubicBezTo>
                <a:cubicBezTo>
                  <a:pt x="17607" y="4982"/>
                  <a:pt x="17639" y="5090"/>
                  <a:pt x="17649" y="5198"/>
                </a:cubicBezTo>
                <a:cubicBezTo>
                  <a:pt x="17659" y="5262"/>
                  <a:pt x="17658" y="5321"/>
                  <a:pt x="17649" y="5384"/>
                </a:cubicBezTo>
                <a:cubicBezTo>
                  <a:pt x="17608" y="5801"/>
                  <a:pt x="17257" y="6197"/>
                  <a:pt x="16603" y="6553"/>
                </a:cubicBezTo>
                <a:cubicBezTo>
                  <a:pt x="16560" y="6577"/>
                  <a:pt x="16515" y="6605"/>
                  <a:pt x="16469" y="6628"/>
                </a:cubicBezTo>
                <a:cubicBezTo>
                  <a:pt x="16443" y="6641"/>
                  <a:pt x="16414" y="6652"/>
                  <a:pt x="16386" y="6665"/>
                </a:cubicBezTo>
                <a:cubicBezTo>
                  <a:pt x="16363" y="6677"/>
                  <a:pt x="16337" y="6692"/>
                  <a:pt x="16314" y="6703"/>
                </a:cubicBezTo>
                <a:cubicBezTo>
                  <a:pt x="16294" y="6712"/>
                  <a:pt x="16283" y="6718"/>
                  <a:pt x="16262" y="6727"/>
                </a:cubicBezTo>
                <a:cubicBezTo>
                  <a:pt x="16248" y="6734"/>
                  <a:pt x="16225" y="6733"/>
                  <a:pt x="16210" y="6740"/>
                </a:cubicBezTo>
                <a:cubicBezTo>
                  <a:pt x="15368" y="7119"/>
                  <a:pt x="14159" y="7461"/>
                  <a:pt x="12616" y="7747"/>
                </a:cubicBezTo>
                <a:cubicBezTo>
                  <a:pt x="12233" y="7818"/>
                  <a:pt x="11840" y="7881"/>
                  <a:pt x="11415" y="7946"/>
                </a:cubicBezTo>
                <a:cubicBezTo>
                  <a:pt x="10951" y="8016"/>
                  <a:pt x="10219" y="8137"/>
                  <a:pt x="9789" y="8207"/>
                </a:cubicBezTo>
                <a:cubicBezTo>
                  <a:pt x="9548" y="8246"/>
                  <a:pt x="9327" y="8278"/>
                  <a:pt x="9168" y="8294"/>
                </a:cubicBezTo>
                <a:cubicBezTo>
                  <a:pt x="9160" y="8296"/>
                  <a:pt x="9131" y="8293"/>
                  <a:pt x="9127" y="8294"/>
                </a:cubicBezTo>
                <a:cubicBezTo>
                  <a:pt x="9081" y="8304"/>
                  <a:pt x="9037" y="8312"/>
                  <a:pt x="9002" y="8307"/>
                </a:cubicBezTo>
                <a:cubicBezTo>
                  <a:pt x="8967" y="8308"/>
                  <a:pt x="8948" y="8298"/>
                  <a:pt x="8940" y="8294"/>
                </a:cubicBezTo>
                <a:cubicBezTo>
                  <a:pt x="8931" y="8294"/>
                  <a:pt x="8920" y="8295"/>
                  <a:pt x="8919" y="8294"/>
                </a:cubicBezTo>
                <a:cubicBezTo>
                  <a:pt x="8915" y="8292"/>
                  <a:pt x="8908" y="8283"/>
                  <a:pt x="8909" y="8269"/>
                </a:cubicBezTo>
                <a:cubicBezTo>
                  <a:pt x="8896" y="8211"/>
                  <a:pt x="8953" y="8074"/>
                  <a:pt x="9085" y="7760"/>
                </a:cubicBezTo>
                <a:cubicBezTo>
                  <a:pt x="9117" y="7682"/>
                  <a:pt x="9139" y="7599"/>
                  <a:pt x="9168" y="7523"/>
                </a:cubicBezTo>
                <a:cubicBezTo>
                  <a:pt x="9171" y="7517"/>
                  <a:pt x="9176" y="7517"/>
                  <a:pt x="9178" y="7511"/>
                </a:cubicBezTo>
                <a:cubicBezTo>
                  <a:pt x="9204" y="7443"/>
                  <a:pt x="9228" y="7378"/>
                  <a:pt x="9251" y="7312"/>
                </a:cubicBezTo>
                <a:cubicBezTo>
                  <a:pt x="9256" y="7298"/>
                  <a:pt x="9268" y="7288"/>
                  <a:pt x="9272" y="7275"/>
                </a:cubicBezTo>
                <a:cubicBezTo>
                  <a:pt x="9348" y="7045"/>
                  <a:pt x="9417" y="6787"/>
                  <a:pt x="9468" y="6578"/>
                </a:cubicBezTo>
                <a:cubicBezTo>
                  <a:pt x="9474" y="6555"/>
                  <a:pt x="9474" y="6527"/>
                  <a:pt x="9479" y="6504"/>
                </a:cubicBezTo>
                <a:cubicBezTo>
                  <a:pt x="9484" y="6479"/>
                  <a:pt x="9494" y="6454"/>
                  <a:pt x="9499" y="6429"/>
                </a:cubicBezTo>
                <a:cubicBezTo>
                  <a:pt x="9504" y="6405"/>
                  <a:pt x="9506" y="6391"/>
                  <a:pt x="9510" y="6367"/>
                </a:cubicBezTo>
                <a:cubicBezTo>
                  <a:pt x="9513" y="6350"/>
                  <a:pt x="9517" y="6334"/>
                  <a:pt x="9520" y="6317"/>
                </a:cubicBezTo>
                <a:cubicBezTo>
                  <a:pt x="9528" y="6269"/>
                  <a:pt x="9535" y="6215"/>
                  <a:pt x="9541" y="6168"/>
                </a:cubicBezTo>
                <a:cubicBezTo>
                  <a:pt x="9542" y="6156"/>
                  <a:pt x="9539" y="6144"/>
                  <a:pt x="9541" y="6131"/>
                </a:cubicBezTo>
                <a:cubicBezTo>
                  <a:pt x="9544" y="6105"/>
                  <a:pt x="9548" y="6082"/>
                  <a:pt x="9551" y="6056"/>
                </a:cubicBezTo>
                <a:cubicBezTo>
                  <a:pt x="9553" y="6037"/>
                  <a:pt x="9550" y="6013"/>
                  <a:pt x="9551" y="5994"/>
                </a:cubicBezTo>
                <a:cubicBezTo>
                  <a:pt x="9553" y="5968"/>
                  <a:pt x="9559" y="5945"/>
                  <a:pt x="9561" y="5919"/>
                </a:cubicBezTo>
                <a:cubicBezTo>
                  <a:pt x="9562" y="5887"/>
                  <a:pt x="9560" y="5851"/>
                  <a:pt x="9561" y="5820"/>
                </a:cubicBezTo>
                <a:cubicBezTo>
                  <a:pt x="9561" y="5805"/>
                  <a:pt x="9572" y="5796"/>
                  <a:pt x="9572" y="5782"/>
                </a:cubicBezTo>
                <a:cubicBezTo>
                  <a:pt x="9573" y="5749"/>
                  <a:pt x="9573" y="5715"/>
                  <a:pt x="9572" y="5683"/>
                </a:cubicBezTo>
                <a:cubicBezTo>
                  <a:pt x="9572" y="5676"/>
                  <a:pt x="9561" y="5665"/>
                  <a:pt x="9561" y="5658"/>
                </a:cubicBezTo>
                <a:cubicBezTo>
                  <a:pt x="9560" y="5618"/>
                  <a:pt x="9564" y="5585"/>
                  <a:pt x="9561" y="5546"/>
                </a:cubicBezTo>
                <a:cubicBezTo>
                  <a:pt x="9560" y="5540"/>
                  <a:pt x="9562" y="5527"/>
                  <a:pt x="9561" y="5521"/>
                </a:cubicBezTo>
                <a:cubicBezTo>
                  <a:pt x="9558" y="5483"/>
                  <a:pt x="9546" y="5446"/>
                  <a:pt x="9541" y="5409"/>
                </a:cubicBezTo>
                <a:cubicBezTo>
                  <a:pt x="9496" y="5076"/>
                  <a:pt x="9385" y="4805"/>
                  <a:pt x="9199" y="4589"/>
                </a:cubicBezTo>
                <a:cubicBezTo>
                  <a:pt x="8867" y="4204"/>
                  <a:pt x="8589" y="4060"/>
                  <a:pt x="8236" y="4091"/>
                </a:cubicBezTo>
                <a:cubicBezTo>
                  <a:pt x="8040" y="4108"/>
                  <a:pt x="7879" y="4179"/>
                  <a:pt x="7739" y="4303"/>
                </a:cubicBezTo>
                <a:cubicBezTo>
                  <a:pt x="7636" y="4403"/>
                  <a:pt x="7532" y="4528"/>
                  <a:pt x="7449" y="4688"/>
                </a:cubicBezTo>
                <a:cubicBezTo>
                  <a:pt x="7383" y="4827"/>
                  <a:pt x="7329" y="4995"/>
                  <a:pt x="7283" y="5185"/>
                </a:cubicBezTo>
                <a:cubicBezTo>
                  <a:pt x="7195" y="5542"/>
                  <a:pt x="7230" y="5954"/>
                  <a:pt x="7376" y="6454"/>
                </a:cubicBezTo>
                <a:cubicBezTo>
                  <a:pt x="7376" y="6454"/>
                  <a:pt x="7376" y="6465"/>
                  <a:pt x="7376" y="6466"/>
                </a:cubicBezTo>
                <a:cubicBezTo>
                  <a:pt x="7470" y="6751"/>
                  <a:pt x="7614" y="7126"/>
                  <a:pt x="7770" y="7474"/>
                </a:cubicBezTo>
                <a:cubicBezTo>
                  <a:pt x="7836" y="7611"/>
                  <a:pt x="7909" y="7749"/>
                  <a:pt x="7987" y="7896"/>
                </a:cubicBezTo>
                <a:cubicBezTo>
                  <a:pt x="8051" y="8015"/>
                  <a:pt x="8103" y="8115"/>
                  <a:pt x="8143" y="8207"/>
                </a:cubicBezTo>
                <a:cubicBezTo>
                  <a:pt x="8190" y="8305"/>
                  <a:pt x="8221" y="8398"/>
                  <a:pt x="8215" y="8431"/>
                </a:cubicBezTo>
                <a:cubicBezTo>
                  <a:pt x="8214" y="8436"/>
                  <a:pt x="8207" y="8441"/>
                  <a:pt x="8205" y="8444"/>
                </a:cubicBezTo>
                <a:cubicBezTo>
                  <a:pt x="8180" y="8471"/>
                  <a:pt x="7819" y="8565"/>
                  <a:pt x="7397" y="8655"/>
                </a:cubicBezTo>
                <a:cubicBezTo>
                  <a:pt x="7147" y="8709"/>
                  <a:pt x="6896" y="8767"/>
                  <a:pt x="6651" y="8829"/>
                </a:cubicBezTo>
                <a:cubicBezTo>
                  <a:pt x="6619" y="8837"/>
                  <a:pt x="6590" y="8846"/>
                  <a:pt x="6558" y="8854"/>
                </a:cubicBezTo>
                <a:cubicBezTo>
                  <a:pt x="6543" y="8858"/>
                  <a:pt x="6532" y="8862"/>
                  <a:pt x="6517" y="8866"/>
                </a:cubicBezTo>
                <a:cubicBezTo>
                  <a:pt x="6140" y="8965"/>
                  <a:pt x="5756" y="9075"/>
                  <a:pt x="5388" y="9190"/>
                </a:cubicBezTo>
                <a:cubicBezTo>
                  <a:pt x="5024" y="9305"/>
                  <a:pt x="4666" y="9430"/>
                  <a:pt x="4321" y="9563"/>
                </a:cubicBezTo>
                <a:lnTo>
                  <a:pt x="3493" y="9874"/>
                </a:lnTo>
                <a:lnTo>
                  <a:pt x="3348" y="9737"/>
                </a:lnTo>
                <a:cubicBezTo>
                  <a:pt x="3317" y="9709"/>
                  <a:pt x="3277" y="9685"/>
                  <a:pt x="3244" y="9662"/>
                </a:cubicBezTo>
                <a:cubicBezTo>
                  <a:pt x="3213" y="9648"/>
                  <a:pt x="3186" y="9632"/>
                  <a:pt x="3151" y="9612"/>
                </a:cubicBezTo>
                <a:cubicBezTo>
                  <a:pt x="3131" y="9600"/>
                  <a:pt x="3108" y="9588"/>
                  <a:pt x="3089" y="9575"/>
                </a:cubicBezTo>
                <a:cubicBezTo>
                  <a:pt x="3058" y="9562"/>
                  <a:pt x="3028" y="9549"/>
                  <a:pt x="2996" y="9538"/>
                </a:cubicBezTo>
                <a:cubicBezTo>
                  <a:pt x="2899" y="9508"/>
                  <a:pt x="2796" y="9490"/>
                  <a:pt x="2675" y="9488"/>
                </a:cubicBezTo>
                <a:cubicBezTo>
                  <a:pt x="2268" y="9495"/>
                  <a:pt x="1843" y="9738"/>
                  <a:pt x="1546" y="10184"/>
                </a:cubicBezTo>
                <a:cubicBezTo>
                  <a:pt x="1545" y="10185"/>
                  <a:pt x="1547" y="10195"/>
                  <a:pt x="1546" y="10197"/>
                </a:cubicBezTo>
                <a:cubicBezTo>
                  <a:pt x="1500" y="10271"/>
                  <a:pt x="1450" y="10349"/>
                  <a:pt x="1411" y="10433"/>
                </a:cubicBezTo>
                <a:cubicBezTo>
                  <a:pt x="1392" y="10474"/>
                  <a:pt x="1377" y="10511"/>
                  <a:pt x="1360" y="10545"/>
                </a:cubicBezTo>
                <a:cubicBezTo>
                  <a:pt x="1316" y="10656"/>
                  <a:pt x="1272" y="10777"/>
                  <a:pt x="1256" y="10844"/>
                </a:cubicBezTo>
                <a:cubicBezTo>
                  <a:pt x="1235" y="10929"/>
                  <a:pt x="1169" y="11054"/>
                  <a:pt x="1111" y="11130"/>
                </a:cubicBezTo>
                <a:cubicBezTo>
                  <a:pt x="1053" y="11206"/>
                  <a:pt x="1025" y="11279"/>
                  <a:pt x="1049" y="11279"/>
                </a:cubicBezTo>
                <a:cubicBezTo>
                  <a:pt x="1073" y="11279"/>
                  <a:pt x="1040" y="11346"/>
                  <a:pt x="976" y="11428"/>
                </a:cubicBezTo>
                <a:cubicBezTo>
                  <a:pt x="921" y="11498"/>
                  <a:pt x="851" y="11538"/>
                  <a:pt x="811" y="11540"/>
                </a:cubicBezTo>
                <a:cubicBezTo>
                  <a:pt x="762" y="11636"/>
                  <a:pt x="698" y="11747"/>
                  <a:pt x="624" y="11863"/>
                </a:cubicBezTo>
                <a:cubicBezTo>
                  <a:pt x="420" y="12182"/>
                  <a:pt x="155" y="12801"/>
                  <a:pt x="13" y="13231"/>
                </a:cubicBezTo>
                <a:cubicBezTo>
                  <a:pt x="15" y="13411"/>
                  <a:pt x="10" y="13711"/>
                  <a:pt x="3" y="13977"/>
                </a:cubicBezTo>
                <a:cubicBezTo>
                  <a:pt x="-5" y="14298"/>
                  <a:pt x="6" y="14609"/>
                  <a:pt x="24" y="14661"/>
                </a:cubicBezTo>
                <a:cubicBezTo>
                  <a:pt x="36" y="14698"/>
                  <a:pt x="43" y="14807"/>
                  <a:pt x="34" y="14935"/>
                </a:cubicBezTo>
                <a:cubicBezTo>
                  <a:pt x="91" y="15028"/>
                  <a:pt x="111" y="15116"/>
                  <a:pt x="86" y="15146"/>
                </a:cubicBezTo>
                <a:cubicBezTo>
                  <a:pt x="56" y="15182"/>
                  <a:pt x="57" y="15259"/>
                  <a:pt x="96" y="15320"/>
                </a:cubicBezTo>
                <a:cubicBezTo>
                  <a:pt x="204" y="15486"/>
                  <a:pt x="265" y="15827"/>
                  <a:pt x="210" y="15930"/>
                </a:cubicBezTo>
                <a:cubicBezTo>
                  <a:pt x="214" y="15937"/>
                  <a:pt x="215" y="15934"/>
                  <a:pt x="220" y="15942"/>
                </a:cubicBezTo>
                <a:cubicBezTo>
                  <a:pt x="263" y="16008"/>
                  <a:pt x="294" y="16077"/>
                  <a:pt x="283" y="16091"/>
                </a:cubicBezTo>
                <a:cubicBezTo>
                  <a:pt x="272" y="16104"/>
                  <a:pt x="295" y="16167"/>
                  <a:pt x="334" y="16240"/>
                </a:cubicBezTo>
                <a:cubicBezTo>
                  <a:pt x="354" y="16275"/>
                  <a:pt x="368" y="16319"/>
                  <a:pt x="376" y="16352"/>
                </a:cubicBezTo>
                <a:lnTo>
                  <a:pt x="438" y="16352"/>
                </a:lnTo>
                <a:lnTo>
                  <a:pt x="428" y="16464"/>
                </a:lnTo>
                <a:cubicBezTo>
                  <a:pt x="462" y="16515"/>
                  <a:pt x="476" y="16570"/>
                  <a:pt x="469" y="16626"/>
                </a:cubicBezTo>
                <a:cubicBezTo>
                  <a:pt x="502" y="16676"/>
                  <a:pt x="533" y="16746"/>
                  <a:pt x="552" y="16812"/>
                </a:cubicBezTo>
                <a:cubicBezTo>
                  <a:pt x="604" y="16843"/>
                  <a:pt x="695" y="16974"/>
                  <a:pt x="759" y="17123"/>
                </a:cubicBezTo>
                <a:cubicBezTo>
                  <a:pt x="845" y="17322"/>
                  <a:pt x="871" y="17391"/>
                  <a:pt x="831" y="17434"/>
                </a:cubicBezTo>
                <a:cubicBezTo>
                  <a:pt x="848" y="17456"/>
                  <a:pt x="859" y="17495"/>
                  <a:pt x="863" y="17534"/>
                </a:cubicBezTo>
                <a:cubicBezTo>
                  <a:pt x="903" y="17515"/>
                  <a:pt x="934" y="17556"/>
                  <a:pt x="1008" y="17670"/>
                </a:cubicBezTo>
                <a:cubicBezTo>
                  <a:pt x="1071" y="17769"/>
                  <a:pt x="1095" y="17845"/>
                  <a:pt x="1080" y="17907"/>
                </a:cubicBezTo>
                <a:cubicBezTo>
                  <a:pt x="1112" y="17940"/>
                  <a:pt x="1151" y="18000"/>
                  <a:pt x="1204" y="18093"/>
                </a:cubicBezTo>
                <a:cubicBezTo>
                  <a:pt x="1282" y="18230"/>
                  <a:pt x="1338" y="18342"/>
                  <a:pt x="1329" y="18342"/>
                </a:cubicBezTo>
                <a:cubicBezTo>
                  <a:pt x="1261" y="18342"/>
                  <a:pt x="2708" y="20142"/>
                  <a:pt x="2778" y="20145"/>
                </a:cubicBezTo>
                <a:cubicBezTo>
                  <a:pt x="2794" y="20145"/>
                  <a:pt x="2914" y="20256"/>
                  <a:pt x="3037" y="20394"/>
                </a:cubicBezTo>
                <a:cubicBezTo>
                  <a:pt x="3160" y="20533"/>
                  <a:pt x="3270" y="20642"/>
                  <a:pt x="3286" y="20642"/>
                </a:cubicBezTo>
                <a:cubicBezTo>
                  <a:pt x="3303" y="20642"/>
                  <a:pt x="3354" y="20692"/>
                  <a:pt x="3400" y="20742"/>
                </a:cubicBezTo>
                <a:cubicBezTo>
                  <a:pt x="3403" y="20746"/>
                  <a:pt x="3407" y="20738"/>
                  <a:pt x="3410" y="20742"/>
                </a:cubicBezTo>
                <a:cubicBezTo>
                  <a:pt x="3447" y="20709"/>
                  <a:pt x="3496" y="20735"/>
                  <a:pt x="3565" y="20804"/>
                </a:cubicBezTo>
                <a:cubicBezTo>
                  <a:pt x="3654" y="20893"/>
                  <a:pt x="3680" y="20931"/>
                  <a:pt x="3628" y="20991"/>
                </a:cubicBezTo>
                <a:cubicBezTo>
                  <a:pt x="3764" y="21026"/>
                  <a:pt x="3898" y="21123"/>
                  <a:pt x="3886" y="21202"/>
                </a:cubicBezTo>
                <a:cubicBezTo>
                  <a:pt x="4006" y="21181"/>
                  <a:pt x="4121" y="21252"/>
                  <a:pt x="4187" y="21401"/>
                </a:cubicBezTo>
                <a:cubicBezTo>
                  <a:pt x="4264" y="21574"/>
                  <a:pt x="4378" y="21596"/>
                  <a:pt x="9800" y="21600"/>
                </a:cubicBezTo>
                <a:lnTo>
                  <a:pt x="21595" y="21600"/>
                </a:lnTo>
                <a:lnTo>
                  <a:pt x="21595" y="20207"/>
                </a:lnTo>
                <a:lnTo>
                  <a:pt x="21595" y="18802"/>
                </a:lnTo>
                <a:lnTo>
                  <a:pt x="20073" y="18827"/>
                </a:lnTo>
                <a:cubicBezTo>
                  <a:pt x="19236" y="18835"/>
                  <a:pt x="18518" y="18820"/>
                  <a:pt x="18478" y="18802"/>
                </a:cubicBezTo>
                <a:cubicBezTo>
                  <a:pt x="18457" y="18792"/>
                  <a:pt x="18313" y="18776"/>
                  <a:pt x="18115" y="18765"/>
                </a:cubicBezTo>
                <a:cubicBezTo>
                  <a:pt x="17801" y="18755"/>
                  <a:pt x="17498" y="18756"/>
                  <a:pt x="17204" y="18740"/>
                </a:cubicBezTo>
                <a:cubicBezTo>
                  <a:pt x="15909" y="18682"/>
                  <a:pt x="13837" y="18471"/>
                  <a:pt x="13714" y="18379"/>
                </a:cubicBezTo>
                <a:cubicBezTo>
                  <a:pt x="13710" y="18376"/>
                  <a:pt x="13711" y="18362"/>
                  <a:pt x="13714" y="18342"/>
                </a:cubicBezTo>
                <a:cubicBezTo>
                  <a:pt x="13702" y="18330"/>
                  <a:pt x="13702" y="18306"/>
                  <a:pt x="13704" y="18292"/>
                </a:cubicBezTo>
                <a:cubicBezTo>
                  <a:pt x="13711" y="18254"/>
                  <a:pt x="13802" y="18002"/>
                  <a:pt x="13911" y="17720"/>
                </a:cubicBezTo>
                <a:cubicBezTo>
                  <a:pt x="14505" y="16194"/>
                  <a:pt x="14705" y="15342"/>
                  <a:pt x="14719" y="14288"/>
                </a:cubicBezTo>
                <a:cubicBezTo>
                  <a:pt x="14720" y="14160"/>
                  <a:pt x="14721" y="14041"/>
                  <a:pt x="14719" y="13927"/>
                </a:cubicBezTo>
                <a:cubicBezTo>
                  <a:pt x="14703" y="13683"/>
                  <a:pt x="14675" y="13491"/>
                  <a:pt x="14636" y="13318"/>
                </a:cubicBezTo>
                <a:cubicBezTo>
                  <a:pt x="14580" y="13173"/>
                  <a:pt x="14539" y="13012"/>
                  <a:pt x="14522" y="12908"/>
                </a:cubicBezTo>
                <a:cubicBezTo>
                  <a:pt x="14467" y="12777"/>
                  <a:pt x="14395" y="12650"/>
                  <a:pt x="14315" y="12522"/>
                </a:cubicBezTo>
                <a:cubicBezTo>
                  <a:pt x="14112" y="12228"/>
                  <a:pt x="13804" y="11859"/>
                  <a:pt x="13538" y="11590"/>
                </a:cubicBezTo>
                <a:cubicBezTo>
                  <a:pt x="13376" y="11435"/>
                  <a:pt x="13227" y="11304"/>
                  <a:pt x="13124" y="11241"/>
                </a:cubicBezTo>
                <a:cubicBezTo>
                  <a:pt x="13080" y="11214"/>
                  <a:pt x="13046" y="11198"/>
                  <a:pt x="13010" y="11179"/>
                </a:cubicBezTo>
                <a:cubicBezTo>
                  <a:pt x="12935" y="11167"/>
                  <a:pt x="12816" y="11125"/>
                  <a:pt x="12648" y="11067"/>
                </a:cubicBezTo>
                <a:cubicBezTo>
                  <a:pt x="12572" y="11061"/>
                  <a:pt x="12478" y="11055"/>
                  <a:pt x="12358" y="11055"/>
                </a:cubicBezTo>
                <a:cubicBezTo>
                  <a:pt x="12250" y="11055"/>
                  <a:pt x="12161" y="11061"/>
                  <a:pt x="12088" y="11067"/>
                </a:cubicBezTo>
                <a:cubicBezTo>
                  <a:pt x="12056" y="11080"/>
                  <a:pt x="12027" y="11089"/>
                  <a:pt x="11995" y="11092"/>
                </a:cubicBezTo>
                <a:cubicBezTo>
                  <a:pt x="11922" y="11110"/>
                  <a:pt x="11880" y="11122"/>
                  <a:pt x="11850" y="11117"/>
                </a:cubicBezTo>
                <a:cubicBezTo>
                  <a:pt x="11808" y="11131"/>
                  <a:pt x="11760" y="11144"/>
                  <a:pt x="11715" y="11167"/>
                </a:cubicBezTo>
                <a:cubicBezTo>
                  <a:pt x="11681" y="11186"/>
                  <a:pt x="11654" y="11204"/>
                  <a:pt x="11612" y="11229"/>
                </a:cubicBezTo>
                <a:cubicBezTo>
                  <a:pt x="11404" y="11349"/>
                  <a:pt x="11205" y="11514"/>
                  <a:pt x="11032" y="11714"/>
                </a:cubicBezTo>
                <a:cubicBezTo>
                  <a:pt x="11026" y="11721"/>
                  <a:pt x="11017" y="11732"/>
                  <a:pt x="11011" y="11739"/>
                </a:cubicBezTo>
                <a:cubicBezTo>
                  <a:pt x="10994" y="11759"/>
                  <a:pt x="10987" y="11779"/>
                  <a:pt x="10970" y="11801"/>
                </a:cubicBezTo>
                <a:cubicBezTo>
                  <a:pt x="10840" y="11967"/>
                  <a:pt x="10718" y="12159"/>
                  <a:pt x="10618" y="12361"/>
                </a:cubicBezTo>
                <a:lnTo>
                  <a:pt x="10618" y="12410"/>
                </a:lnTo>
                <a:lnTo>
                  <a:pt x="10587" y="12410"/>
                </a:lnTo>
                <a:cubicBezTo>
                  <a:pt x="10514" y="12564"/>
                  <a:pt x="10454" y="12726"/>
                  <a:pt x="10400" y="12895"/>
                </a:cubicBezTo>
                <a:cubicBezTo>
                  <a:pt x="10394" y="12929"/>
                  <a:pt x="10386" y="12958"/>
                  <a:pt x="10369" y="13007"/>
                </a:cubicBezTo>
                <a:cubicBezTo>
                  <a:pt x="10362" y="13030"/>
                  <a:pt x="10357" y="13058"/>
                  <a:pt x="10349" y="13082"/>
                </a:cubicBezTo>
                <a:cubicBezTo>
                  <a:pt x="10304" y="13252"/>
                  <a:pt x="10269" y="13425"/>
                  <a:pt x="10245" y="13604"/>
                </a:cubicBezTo>
                <a:cubicBezTo>
                  <a:pt x="10233" y="13711"/>
                  <a:pt x="10221" y="13828"/>
                  <a:pt x="10214" y="13952"/>
                </a:cubicBezTo>
                <a:cubicBezTo>
                  <a:pt x="10214" y="13976"/>
                  <a:pt x="10214" y="14002"/>
                  <a:pt x="10214" y="14027"/>
                </a:cubicBezTo>
                <a:cubicBezTo>
                  <a:pt x="10214" y="14040"/>
                  <a:pt x="10214" y="14051"/>
                  <a:pt x="10214" y="14064"/>
                </a:cubicBezTo>
                <a:cubicBezTo>
                  <a:pt x="10215" y="14132"/>
                  <a:pt x="10213" y="14198"/>
                  <a:pt x="10214" y="14263"/>
                </a:cubicBezTo>
                <a:cubicBezTo>
                  <a:pt x="10220" y="14395"/>
                  <a:pt x="10232" y="14536"/>
                  <a:pt x="10245" y="14661"/>
                </a:cubicBezTo>
                <a:cubicBezTo>
                  <a:pt x="10258" y="14783"/>
                  <a:pt x="10283" y="14902"/>
                  <a:pt x="10307" y="15034"/>
                </a:cubicBezTo>
                <a:cubicBezTo>
                  <a:pt x="10338" y="15156"/>
                  <a:pt x="10368" y="15309"/>
                  <a:pt x="10411" y="15482"/>
                </a:cubicBezTo>
                <a:cubicBezTo>
                  <a:pt x="10487" y="15787"/>
                  <a:pt x="10714" y="16439"/>
                  <a:pt x="10908" y="16924"/>
                </a:cubicBezTo>
                <a:cubicBezTo>
                  <a:pt x="11009" y="17176"/>
                  <a:pt x="11097" y="17410"/>
                  <a:pt x="11156" y="17583"/>
                </a:cubicBezTo>
                <a:cubicBezTo>
                  <a:pt x="11241" y="17767"/>
                  <a:pt x="11332" y="17955"/>
                  <a:pt x="11405" y="18093"/>
                </a:cubicBezTo>
                <a:cubicBezTo>
                  <a:pt x="11520" y="18313"/>
                  <a:pt x="11592" y="18516"/>
                  <a:pt x="11571" y="18541"/>
                </a:cubicBezTo>
                <a:cubicBezTo>
                  <a:pt x="11530" y="18590"/>
                  <a:pt x="10211" y="18217"/>
                  <a:pt x="9323" y="17907"/>
                </a:cubicBezTo>
                <a:cubicBezTo>
                  <a:pt x="8240" y="17530"/>
                  <a:pt x="7215" y="17088"/>
                  <a:pt x="6289" y="16601"/>
                </a:cubicBezTo>
                <a:cubicBezTo>
                  <a:pt x="5550" y="16222"/>
                  <a:pt x="4958" y="15851"/>
                  <a:pt x="4570" y="15519"/>
                </a:cubicBezTo>
                <a:cubicBezTo>
                  <a:pt x="4553" y="15505"/>
                  <a:pt x="4546" y="15496"/>
                  <a:pt x="4529" y="15482"/>
                </a:cubicBezTo>
                <a:cubicBezTo>
                  <a:pt x="4522" y="15475"/>
                  <a:pt x="4505" y="15464"/>
                  <a:pt x="4497" y="15457"/>
                </a:cubicBezTo>
                <a:cubicBezTo>
                  <a:pt x="4494" y="15454"/>
                  <a:pt x="4491" y="15448"/>
                  <a:pt x="4487" y="15445"/>
                </a:cubicBezTo>
                <a:cubicBezTo>
                  <a:pt x="4254" y="15237"/>
                  <a:pt x="4078" y="15033"/>
                  <a:pt x="3938" y="14810"/>
                </a:cubicBezTo>
                <a:lnTo>
                  <a:pt x="3721" y="14462"/>
                </a:lnTo>
                <a:lnTo>
                  <a:pt x="3741" y="14412"/>
                </a:lnTo>
                <a:cubicBezTo>
                  <a:pt x="3744" y="14371"/>
                  <a:pt x="3757" y="14306"/>
                  <a:pt x="3783" y="14238"/>
                </a:cubicBezTo>
                <a:lnTo>
                  <a:pt x="3793" y="14201"/>
                </a:lnTo>
                <a:cubicBezTo>
                  <a:pt x="3821" y="14096"/>
                  <a:pt x="3879" y="13974"/>
                  <a:pt x="3938" y="13878"/>
                </a:cubicBezTo>
                <a:cubicBezTo>
                  <a:pt x="3945" y="13798"/>
                  <a:pt x="3974" y="13703"/>
                  <a:pt x="4031" y="13530"/>
                </a:cubicBezTo>
                <a:cubicBezTo>
                  <a:pt x="4036" y="13514"/>
                  <a:pt x="4036" y="13496"/>
                  <a:pt x="4042" y="13480"/>
                </a:cubicBezTo>
                <a:cubicBezTo>
                  <a:pt x="4063" y="13395"/>
                  <a:pt x="4096" y="13297"/>
                  <a:pt x="4125" y="13194"/>
                </a:cubicBezTo>
                <a:cubicBezTo>
                  <a:pt x="4178" y="13009"/>
                  <a:pt x="4221" y="12873"/>
                  <a:pt x="4259" y="12771"/>
                </a:cubicBezTo>
                <a:cubicBezTo>
                  <a:pt x="4239" y="12700"/>
                  <a:pt x="4282" y="12606"/>
                  <a:pt x="4394" y="12510"/>
                </a:cubicBezTo>
                <a:cubicBezTo>
                  <a:pt x="4429" y="12480"/>
                  <a:pt x="4462" y="12454"/>
                  <a:pt x="4487" y="12435"/>
                </a:cubicBezTo>
                <a:cubicBezTo>
                  <a:pt x="4721" y="12244"/>
                  <a:pt x="5086" y="12032"/>
                  <a:pt x="5512" y="11826"/>
                </a:cubicBezTo>
                <a:cubicBezTo>
                  <a:pt x="5575" y="11786"/>
                  <a:pt x="5671" y="11738"/>
                  <a:pt x="5833" y="11664"/>
                </a:cubicBezTo>
                <a:cubicBezTo>
                  <a:pt x="6049" y="11566"/>
                  <a:pt x="6179" y="11505"/>
                  <a:pt x="6258" y="11490"/>
                </a:cubicBezTo>
                <a:cubicBezTo>
                  <a:pt x="6429" y="11423"/>
                  <a:pt x="6612" y="11361"/>
                  <a:pt x="6786" y="11304"/>
                </a:cubicBezTo>
                <a:cubicBezTo>
                  <a:pt x="6804" y="11298"/>
                  <a:pt x="6819" y="11297"/>
                  <a:pt x="6838" y="11291"/>
                </a:cubicBezTo>
                <a:cubicBezTo>
                  <a:pt x="6900" y="11260"/>
                  <a:pt x="6988" y="11231"/>
                  <a:pt x="7128" y="11192"/>
                </a:cubicBezTo>
                <a:cubicBezTo>
                  <a:pt x="7192" y="11173"/>
                  <a:pt x="7256" y="11154"/>
                  <a:pt x="7314" y="11142"/>
                </a:cubicBezTo>
                <a:cubicBezTo>
                  <a:pt x="7516" y="11086"/>
                  <a:pt x="7765" y="11031"/>
                  <a:pt x="8060" y="10955"/>
                </a:cubicBezTo>
                <a:cubicBezTo>
                  <a:pt x="8145" y="10906"/>
                  <a:pt x="8267" y="10864"/>
                  <a:pt x="8360" y="10868"/>
                </a:cubicBezTo>
                <a:cubicBezTo>
                  <a:pt x="8516" y="10829"/>
                  <a:pt x="8683" y="10789"/>
                  <a:pt x="8868" y="10744"/>
                </a:cubicBezTo>
                <a:cubicBezTo>
                  <a:pt x="9024" y="10683"/>
                  <a:pt x="9287" y="10624"/>
                  <a:pt x="9499" y="10595"/>
                </a:cubicBezTo>
                <a:cubicBezTo>
                  <a:pt x="9670" y="10554"/>
                  <a:pt x="9928" y="10492"/>
                  <a:pt x="10121" y="10446"/>
                </a:cubicBezTo>
                <a:cubicBezTo>
                  <a:pt x="10173" y="10420"/>
                  <a:pt x="10268" y="10394"/>
                  <a:pt x="10369" y="10383"/>
                </a:cubicBezTo>
                <a:cubicBezTo>
                  <a:pt x="10717" y="10301"/>
                  <a:pt x="11013" y="10235"/>
                  <a:pt x="11436" y="10135"/>
                </a:cubicBezTo>
                <a:cubicBezTo>
                  <a:pt x="11735" y="10065"/>
                  <a:pt x="12022" y="9992"/>
                  <a:pt x="12295" y="9923"/>
                </a:cubicBezTo>
                <a:cubicBezTo>
                  <a:pt x="12328" y="9911"/>
                  <a:pt x="12368" y="9905"/>
                  <a:pt x="12409" y="9898"/>
                </a:cubicBezTo>
                <a:cubicBezTo>
                  <a:pt x="13198" y="9697"/>
                  <a:pt x="13878" y="9502"/>
                  <a:pt x="14481" y="9302"/>
                </a:cubicBezTo>
                <a:cubicBezTo>
                  <a:pt x="14506" y="9291"/>
                  <a:pt x="14532" y="9285"/>
                  <a:pt x="14563" y="9277"/>
                </a:cubicBezTo>
                <a:cubicBezTo>
                  <a:pt x="14567" y="9276"/>
                  <a:pt x="14570" y="9265"/>
                  <a:pt x="14574" y="9264"/>
                </a:cubicBezTo>
                <a:cubicBezTo>
                  <a:pt x="15460" y="8966"/>
                  <a:pt x="16167" y="8659"/>
                  <a:pt x="16769" y="8319"/>
                </a:cubicBezTo>
                <a:cubicBezTo>
                  <a:pt x="17255" y="8043"/>
                  <a:pt x="17712" y="7710"/>
                  <a:pt x="18074" y="7374"/>
                </a:cubicBezTo>
                <a:cubicBezTo>
                  <a:pt x="18078" y="7369"/>
                  <a:pt x="18079" y="7365"/>
                  <a:pt x="18084" y="7362"/>
                </a:cubicBezTo>
                <a:cubicBezTo>
                  <a:pt x="18200" y="7253"/>
                  <a:pt x="18300" y="7146"/>
                  <a:pt x="18395" y="7038"/>
                </a:cubicBezTo>
                <a:cubicBezTo>
                  <a:pt x="18403" y="7014"/>
                  <a:pt x="18436" y="6984"/>
                  <a:pt x="18478" y="6939"/>
                </a:cubicBezTo>
                <a:cubicBezTo>
                  <a:pt x="18507" y="6907"/>
                  <a:pt x="18523" y="6891"/>
                  <a:pt x="18540" y="6877"/>
                </a:cubicBezTo>
                <a:cubicBezTo>
                  <a:pt x="18669" y="6711"/>
                  <a:pt x="18771" y="6550"/>
                  <a:pt x="18830" y="6404"/>
                </a:cubicBezTo>
                <a:cubicBezTo>
                  <a:pt x="19096" y="5742"/>
                  <a:pt x="19094" y="5174"/>
                  <a:pt x="18820" y="4626"/>
                </a:cubicBezTo>
                <a:lnTo>
                  <a:pt x="18654" y="4290"/>
                </a:lnTo>
                <a:lnTo>
                  <a:pt x="18768" y="3954"/>
                </a:lnTo>
                <a:cubicBezTo>
                  <a:pt x="18829" y="3772"/>
                  <a:pt x="18863" y="3651"/>
                  <a:pt x="18892" y="3556"/>
                </a:cubicBezTo>
                <a:cubicBezTo>
                  <a:pt x="18911" y="3482"/>
                  <a:pt x="18931" y="3414"/>
                  <a:pt x="18944" y="3345"/>
                </a:cubicBezTo>
                <a:cubicBezTo>
                  <a:pt x="18944" y="3343"/>
                  <a:pt x="18944" y="3334"/>
                  <a:pt x="18944" y="3333"/>
                </a:cubicBezTo>
                <a:cubicBezTo>
                  <a:pt x="18942" y="3312"/>
                  <a:pt x="18953" y="3179"/>
                  <a:pt x="18975" y="3034"/>
                </a:cubicBezTo>
                <a:cubicBezTo>
                  <a:pt x="18976" y="3013"/>
                  <a:pt x="18974" y="2992"/>
                  <a:pt x="18975" y="2972"/>
                </a:cubicBezTo>
                <a:cubicBezTo>
                  <a:pt x="18986" y="2546"/>
                  <a:pt x="18864" y="2211"/>
                  <a:pt x="18581" y="1903"/>
                </a:cubicBezTo>
                <a:cubicBezTo>
                  <a:pt x="18575" y="1896"/>
                  <a:pt x="18567" y="1897"/>
                  <a:pt x="18561" y="1890"/>
                </a:cubicBezTo>
                <a:cubicBezTo>
                  <a:pt x="18510" y="1848"/>
                  <a:pt x="18455" y="1801"/>
                  <a:pt x="18395" y="1766"/>
                </a:cubicBezTo>
                <a:cubicBezTo>
                  <a:pt x="18335" y="1731"/>
                  <a:pt x="18281" y="1700"/>
                  <a:pt x="18229" y="1679"/>
                </a:cubicBezTo>
                <a:cubicBezTo>
                  <a:pt x="18227" y="1679"/>
                  <a:pt x="18221" y="1679"/>
                  <a:pt x="18219" y="1679"/>
                </a:cubicBezTo>
                <a:close/>
                <a:moveTo>
                  <a:pt x="18012" y="2487"/>
                </a:moveTo>
                <a:cubicBezTo>
                  <a:pt x="18021" y="2487"/>
                  <a:pt x="18033" y="2486"/>
                  <a:pt x="18043" y="2487"/>
                </a:cubicBezTo>
                <a:cubicBezTo>
                  <a:pt x="18053" y="2485"/>
                  <a:pt x="18064" y="2487"/>
                  <a:pt x="18074" y="2487"/>
                </a:cubicBezTo>
                <a:cubicBezTo>
                  <a:pt x="18095" y="2486"/>
                  <a:pt x="18115" y="2489"/>
                  <a:pt x="18136" y="2499"/>
                </a:cubicBezTo>
                <a:cubicBezTo>
                  <a:pt x="18203" y="2530"/>
                  <a:pt x="18221" y="2598"/>
                  <a:pt x="18209" y="2798"/>
                </a:cubicBezTo>
                <a:cubicBezTo>
                  <a:pt x="18202" y="2929"/>
                  <a:pt x="18196" y="2998"/>
                  <a:pt x="18167" y="3034"/>
                </a:cubicBezTo>
                <a:cubicBezTo>
                  <a:pt x="18142" y="3068"/>
                  <a:pt x="18095" y="3075"/>
                  <a:pt x="18002" y="3084"/>
                </a:cubicBezTo>
                <a:cubicBezTo>
                  <a:pt x="17987" y="3085"/>
                  <a:pt x="17974" y="3084"/>
                  <a:pt x="17960" y="3084"/>
                </a:cubicBezTo>
                <a:cubicBezTo>
                  <a:pt x="17863" y="3086"/>
                  <a:pt x="17806" y="3065"/>
                  <a:pt x="17784" y="3009"/>
                </a:cubicBezTo>
                <a:cubicBezTo>
                  <a:pt x="17781" y="3003"/>
                  <a:pt x="17776" y="3003"/>
                  <a:pt x="17774" y="2997"/>
                </a:cubicBezTo>
                <a:cubicBezTo>
                  <a:pt x="17755" y="2932"/>
                  <a:pt x="17770" y="2825"/>
                  <a:pt x="17825" y="2686"/>
                </a:cubicBezTo>
                <a:cubicBezTo>
                  <a:pt x="17887" y="2531"/>
                  <a:pt x="17925" y="2484"/>
                  <a:pt x="18012" y="2487"/>
                </a:cubicBezTo>
                <a:close/>
                <a:moveTo>
                  <a:pt x="17069" y="4601"/>
                </a:moveTo>
                <a:cubicBezTo>
                  <a:pt x="17059" y="4606"/>
                  <a:pt x="17084" y="4650"/>
                  <a:pt x="17163" y="4750"/>
                </a:cubicBezTo>
                <a:cubicBezTo>
                  <a:pt x="17329" y="4963"/>
                  <a:pt x="17371" y="4983"/>
                  <a:pt x="17308" y="4837"/>
                </a:cubicBezTo>
                <a:cubicBezTo>
                  <a:pt x="17264" y="4770"/>
                  <a:pt x="17204" y="4704"/>
                  <a:pt x="17142" y="4638"/>
                </a:cubicBezTo>
                <a:cubicBezTo>
                  <a:pt x="17136" y="4634"/>
                  <a:pt x="17138" y="4630"/>
                  <a:pt x="17132" y="4626"/>
                </a:cubicBezTo>
                <a:cubicBezTo>
                  <a:pt x="17097" y="4604"/>
                  <a:pt x="17075" y="4597"/>
                  <a:pt x="17069" y="4601"/>
                </a:cubicBezTo>
                <a:close/>
                <a:moveTo>
                  <a:pt x="8526" y="4949"/>
                </a:moveTo>
                <a:cubicBezTo>
                  <a:pt x="8544" y="4949"/>
                  <a:pt x="8556" y="4947"/>
                  <a:pt x="8578" y="4949"/>
                </a:cubicBezTo>
                <a:cubicBezTo>
                  <a:pt x="8814" y="4972"/>
                  <a:pt x="8862" y="5143"/>
                  <a:pt x="8640" y="5173"/>
                </a:cubicBezTo>
                <a:cubicBezTo>
                  <a:pt x="8529" y="5189"/>
                  <a:pt x="8495" y="5229"/>
                  <a:pt x="8495" y="5347"/>
                </a:cubicBezTo>
                <a:cubicBezTo>
                  <a:pt x="8495" y="5463"/>
                  <a:pt x="8524" y="5496"/>
                  <a:pt x="8619" y="5496"/>
                </a:cubicBezTo>
                <a:cubicBezTo>
                  <a:pt x="8807" y="5496"/>
                  <a:pt x="8880" y="5639"/>
                  <a:pt x="8805" y="5857"/>
                </a:cubicBezTo>
                <a:cubicBezTo>
                  <a:pt x="8703" y="6155"/>
                  <a:pt x="8540" y="6255"/>
                  <a:pt x="8453" y="6143"/>
                </a:cubicBezTo>
                <a:lnTo>
                  <a:pt x="8257" y="6155"/>
                </a:lnTo>
                <a:cubicBezTo>
                  <a:pt x="8012" y="6177"/>
                  <a:pt x="7972" y="6127"/>
                  <a:pt x="7998" y="5795"/>
                </a:cubicBezTo>
                <a:cubicBezTo>
                  <a:pt x="8006" y="5695"/>
                  <a:pt x="8007" y="5648"/>
                  <a:pt x="8039" y="5621"/>
                </a:cubicBezTo>
                <a:cubicBezTo>
                  <a:pt x="7957" y="5553"/>
                  <a:pt x="8007" y="5409"/>
                  <a:pt x="8184" y="5185"/>
                </a:cubicBezTo>
                <a:cubicBezTo>
                  <a:pt x="8341" y="4987"/>
                  <a:pt x="8398" y="4946"/>
                  <a:pt x="8526" y="4949"/>
                </a:cubicBezTo>
                <a:close/>
                <a:moveTo>
                  <a:pt x="17422" y="5148"/>
                </a:moveTo>
                <a:cubicBezTo>
                  <a:pt x="17417" y="5160"/>
                  <a:pt x="17412" y="5205"/>
                  <a:pt x="17411" y="5285"/>
                </a:cubicBezTo>
                <a:cubicBezTo>
                  <a:pt x="17411" y="5402"/>
                  <a:pt x="17422" y="5459"/>
                  <a:pt x="17432" y="5434"/>
                </a:cubicBezTo>
                <a:lnTo>
                  <a:pt x="17442" y="5360"/>
                </a:lnTo>
                <a:cubicBezTo>
                  <a:pt x="17447" y="5294"/>
                  <a:pt x="17437" y="5222"/>
                  <a:pt x="17422" y="5148"/>
                </a:cubicBezTo>
                <a:close/>
                <a:moveTo>
                  <a:pt x="12793" y="12821"/>
                </a:moveTo>
                <a:cubicBezTo>
                  <a:pt x="12889" y="12824"/>
                  <a:pt x="12999" y="12841"/>
                  <a:pt x="13082" y="12883"/>
                </a:cubicBezTo>
                <a:cubicBezTo>
                  <a:pt x="13121" y="12877"/>
                  <a:pt x="13172" y="12921"/>
                  <a:pt x="13217" y="13007"/>
                </a:cubicBezTo>
                <a:cubicBezTo>
                  <a:pt x="13354" y="13208"/>
                  <a:pt x="13426" y="13601"/>
                  <a:pt x="13383" y="13965"/>
                </a:cubicBezTo>
                <a:cubicBezTo>
                  <a:pt x="13306" y="14622"/>
                  <a:pt x="12848" y="15346"/>
                  <a:pt x="12399" y="15507"/>
                </a:cubicBezTo>
                <a:cubicBezTo>
                  <a:pt x="11946" y="15670"/>
                  <a:pt x="11714" y="15535"/>
                  <a:pt x="11643" y="15022"/>
                </a:cubicBezTo>
                <a:cubicBezTo>
                  <a:pt x="11626" y="14960"/>
                  <a:pt x="11625" y="14915"/>
                  <a:pt x="11633" y="14885"/>
                </a:cubicBezTo>
                <a:cubicBezTo>
                  <a:pt x="11626" y="14797"/>
                  <a:pt x="11622" y="14693"/>
                  <a:pt x="11622" y="14587"/>
                </a:cubicBezTo>
                <a:cubicBezTo>
                  <a:pt x="11622" y="14202"/>
                  <a:pt x="11676" y="13932"/>
                  <a:pt x="11798" y="13716"/>
                </a:cubicBezTo>
                <a:cubicBezTo>
                  <a:pt x="11821" y="13635"/>
                  <a:pt x="11890" y="13527"/>
                  <a:pt x="12005" y="13380"/>
                </a:cubicBezTo>
                <a:cubicBezTo>
                  <a:pt x="12005" y="13377"/>
                  <a:pt x="12007" y="13370"/>
                  <a:pt x="12005" y="13368"/>
                </a:cubicBezTo>
                <a:cubicBezTo>
                  <a:pt x="11977" y="13311"/>
                  <a:pt x="12202" y="13052"/>
                  <a:pt x="12264" y="13069"/>
                </a:cubicBezTo>
                <a:cubicBezTo>
                  <a:pt x="12269" y="13071"/>
                  <a:pt x="12279" y="13069"/>
                  <a:pt x="12285" y="13069"/>
                </a:cubicBezTo>
                <a:cubicBezTo>
                  <a:pt x="12403" y="12961"/>
                  <a:pt x="12496" y="12897"/>
                  <a:pt x="12575" y="12883"/>
                </a:cubicBezTo>
                <a:cubicBezTo>
                  <a:pt x="12596" y="12838"/>
                  <a:pt x="12689" y="12818"/>
                  <a:pt x="12793" y="12821"/>
                </a:cubicBezTo>
                <a:close/>
              </a:path>
            </a:pathLst>
          </a:custGeom>
          <a:ln w="12700">
            <a:miter lim="400000"/>
          </a:ln>
        </p:spPr>
      </p:pic>
      <p:pic>
        <p:nvPicPr>
          <p:cNvPr id="1215" name="attention sign / exception icon" descr="attention sign / exception icon"/>
          <p:cNvPicPr>
            <a:picLocks noChangeAspect="1"/>
          </p:cNvPicPr>
          <p:nvPr/>
        </p:nvPicPr>
        <p:blipFill>
          <a:blip r:embed="rId7">
            <a:alphaModFix amt="70000"/>
          </a:blip>
          <a:stretch>
            <a:fillRect/>
          </a:stretch>
        </p:blipFill>
        <p:spPr>
          <a:xfrm>
            <a:off x="2910672" y="2802638"/>
            <a:ext cx="295446" cy="2585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resources &amp; tools"/>
          <p:cNvSpPr txBox="1">
            <a:spLocks noGrp="1"/>
          </p:cNvSpPr>
          <p:nvPr>
            <p:ph type="title" idx="4294967295"/>
          </p:nvPr>
        </p:nvSpPr>
        <p:spPr>
          <a:xfrm>
            <a:off x="377730" y="762000"/>
            <a:ext cx="6016927" cy="352953"/>
          </a:xfrm>
          <a:prstGeom prst="rect">
            <a:avLst/>
          </a:prstGeom>
        </p:spPr>
        <p:txBody>
          <a:bodyPr>
            <a:noAutofit/>
          </a:bodyPr>
          <a:lstStyle>
            <a:lvl1pPr defTabSz="767715">
              <a:defRPr sz="5580" b="0" spc="-372"/>
            </a:lvl1pPr>
          </a:lstStyle>
          <a:p>
            <a:r>
              <a:rPr lang="en-US" sz="3113" b="1" dirty="0"/>
              <a:t>resources </a:t>
            </a:r>
            <a:r>
              <a:rPr sz="3113" b="1" dirty="0"/>
              <a:t> &amp; </a:t>
            </a:r>
            <a:r>
              <a:rPr lang="en-US" sz="3113" b="1" dirty="0"/>
              <a:t>info</a:t>
            </a:r>
            <a:endParaRPr sz="3113" b="1" dirty="0"/>
          </a:p>
        </p:txBody>
      </p:sp>
      <p:sp>
        <p:nvSpPr>
          <p:cNvPr id="1220" name="RFP &amp; contract templates"/>
          <p:cNvSpPr txBox="1"/>
          <p:nvPr/>
        </p:nvSpPr>
        <p:spPr>
          <a:xfrm>
            <a:off x="404703" y="2341325"/>
            <a:ext cx="3786188" cy="3085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marL="171450" indent="-171450" algn="l" defTabSz="412750" fontAlgn="auto" hangingPunct="0">
              <a:lnSpc>
                <a:spcPct val="100000"/>
              </a:lnSpc>
              <a:spcBef>
                <a:spcPts val="0"/>
              </a:spcBef>
              <a:spcAft>
                <a:spcPts val="0"/>
              </a:spcAft>
              <a:buSzPct val="100000"/>
              <a:buFont typeface="Arial"/>
              <a:buChar char="•"/>
              <a:defRPr sz="4000" b="1">
                <a:latin typeface="+mn-lt"/>
                <a:ea typeface="+mn-ea"/>
                <a:cs typeface="+mn-cs"/>
                <a:sym typeface="Helvetica Neue"/>
              </a:defRPr>
            </a:pPr>
            <a:endParaRPr sz="1650" b="1" kern="0" dirty="0">
              <a:solidFill>
                <a:srgbClr val="000000"/>
              </a:solidFill>
              <a:latin typeface="Helvetica Neue"/>
              <a:sym typeface="Helvetica Neue"/>
            </a:endParaRPr>
          </a:p>
          <a:p>
            <a:pPr marL="171450" indent="-171450" algn="l" defTabSz="412750" fontAlgn="auto" hangingPunct="0">
              <a:lnSpc>
                <a:spcPct val="100000"/>
              </a:lnSpc>
              <a:spcBef>
                <a:spcPts val="0"/>
              </a:spcBef>
              <a:spcAft>
                <a:spcPts val="0"/>
              </a:spcAft>
              <a:buSzPct val="100000"/>
              <a:buFont typeface="Arial"/>
              <a:buChar char="•"/>
              <a:defRPr sz="4000" b="1">
                <a:latin typeface="+mn-lt"/>
                <a:ea typeface="+mn-ea"/>
                <a:cs typeface="+mn-cs"/>
                <a:sym typeface="Helvetica Neue"/>
              </a:defRPr>
            </a:pPr>
            <a:r>
              <a:rPr sz="1650" b="1" kern="0" dirty="0">
                <a:solidFill>
                  <a:srgbClr val="000000"/>
                </a:solidFill>
                <a:latin typeface="Helvetica Neue"/>
                <a:sym typeface="Helvetica Neue"/>
              </a:rPr>
              <a:t>RFP &amp; Contract Templates – To find templates with standard Harvard questions and terms, visit the </a:t>
            </a:r>
            <a:r>
              <a:rPr sz="1650" b="1" u="sng" kern="0" dirty="0">
                <a:solidFill>
                  <a:srgbClr val="0365C0"/>
                </a:solidFill>
                <a:latin typeface="Helvetica Neue"/>
                <a:sym typeface="Helvetica Neue"/>
                <a:hlinkClick r:id="rId3"/>
              </a:rPr>
              <a:t>Online Accessibility website</a:t>
            </a:r>
          </a:p>
          <a:p>
            <a:pPr algn="l" defTabSz="342900" fontAlgn="auto" hangingPunct="0">
              <a:lnSpc>
                <a:spcPct val="100000"/>
              </a:lnSpc>
              <a:spcBef>
                <a:spcPts val="0"/>
              </a:spcBef>
              <a:spcAft>
                <a:spcPts val="0"/>
              </a:spcAft>
              <a:defRPr sz="4000" b="1">
                <a:latin typeface="+mn-lt"/>
                <a:ea typeface="+mn-ea"/>
                <a:cs typeface="+mn-cs"/>
                <a:sym typeface="Helvetica Neue"/>
              </a:defRPr>
            </a:pPr>
            <a:endParaRPr sz="1650" b="1" u="sng" kern="0" dirty="0">
              <a:solidFill>
                <a:srgbClr val="0365C0"/>
              </a:solidFill>
              <a:latin typeface="Helvetica Neue"/>
              <a:sym typeface="Helvetica Neue"/>
              <a:hlinkClick r:id="rId3"/>
            </a:endParaRPr>
          </a:p>
          <a:p>
            <a:pPr marL="171450" indent="-171450" algn="l" defTabSz="342900" fontAlgn="auto" hangingPunct="0">
              <a:lnSpc>
                <a:spcPct val="100000"/>
              </a:lnSpc>
              <a:spcBef>
                <a:spcPts val="0"/>
              </a:spcBef>
              <a:spcAft>
                <a:spcPts val="0"/>
              </a:spcAft>
              <a:buSzPct val="100000"/>
              <a:buFont typeface="Arial"/>
              <a:buChar char="•"/>
              <a:defRPr sz="4000" b="1">
                <a:latin typeface="+mn-lt"/>
                <a:ea typeface="+mn-ea"/>
                <a:cs typeface="+mn-cs"/>
                <a:sym typeface="Helvetica Neue"/>
              </a:defRPr>
            </a:pPr>
            <a:r>
              <a:rPr sz="1650" b="1" kern="0" dirty="0">
                <a:solidFill>
                  <a:srgbClr val="000000"/>
                </a:solidFill>
                <a:latin typeface="Helvetica Neue"/>
                <a:sym typeface="Helvetica Neue"/>
              </a:rPr>
              <a:t>Send signed contracts to: </a:t>
            </a:r>
            <a:r>
              <a:rPr sz="1650" b="1" u="sng" kern="0" dirty="0">
                <a:solidFill>
                  <a:srgbClr val="0365C0"/>
                </a:solidFill>
                <a:latin typeface="Helvetica Neue"/>
                <a:sym typeface="Helvetica Neue"/>
                <a:hlinkClick r:id="rId4"/>
              </a:rPr>
              <a:t>huitvm@harvard.edu </a:t>
            </a:r>
          </a:p>
          <a:p>
            <a:pPr marL="171450" indent="-171450" algn="l" defTabSz="342900" fontAlgn="auto" hangingPunct="0">
              <a:lnSpc>
                <a:spcPct val="100000"/>
              </a:lnSpc>
              <a:spcBef>
                <a:spcPts val="0"/>
              </a:spcBef>
              <a:spcAft>
                <a:spcPts val="0"/>
              </a:spcAft>
              <a:buSzPct val="100000"/>
              <a:buFont typeface="Arial"/>
              <a:buChar char="•"/>
              <a:defRPr sz="4000">
                <a:latin typeface="+mn-lt"/>
                <a:ea typeface="+mn-ea"/>
                <a:cs typeface="+mn-cs"/>
                <a:sym typeface="Helvetica Neue"/>
              </a:defRPr>
            </a:pPr>
            <a:endParaRPr sz="1650" u="sng" kern="0" dirty="0">
              <a:solidFill>
                <a:srgbClr val="0365C0"/>
              </a:solidFill>
              <a:latin typeface="Helvetica Neue"/>
              <a:sym typeface="Helvetica Neue"/>
              <a:hlinkClick r:id="rId4"/>
            </a:endParaRPr>
          </a:p>
          <a:p>
            <a:pPr marL="171450" indent="-171450" algn="l" defTabSz="342900" fontAlgn="auto" hangingPunct="0">
              <a:lnSpc>
                <a:spcPct val="100000"/>
              </a:lnSpc>
              <a:spcBef>
                <a:spcPts val="0"/>
              </a:spcBef>
              <a:spcAft>
                <a:spcPts val="0"/>
              </a:spcAft>
              <a:buSzPct val="100000"/>
              <a:buFont typeface="Arial"/>
              <a:buChar char="•"/>
              <a:defRPr sz="4000" b="1">
                <a:latin typeface="+mn-lt"/>
                <a:ea typeface="+mn-ea"/>
                <a:cs typeface="+mn-cs"/>
                <a:sym typeface="Helvetica Neue"/>
              </a:defRPr>
            </a:pPr>
            <a:r>
              <a:rPr sz="1650" b="1" kern="0" dirty="0">
                <a:solidFill>
                  <a:srgbClr val="000000"/>
                </a:solidFill>
                <a:latin typeface="Helvetica Neue"/>
                <a:sym typeface="Helvetica Neue"/>
              </a:rPr>
              <a:t>Email digital accessibility questions to: </a:t>
            </a:r>
            <a:r>
              <a:rPr sz="1650" b="1" u="sng" kern="0" dirty="0">
                <a:solidFill>
                  <a:srgbClr val="0365C0"/>
                </a:solidFill>
                <a:latin typeface="Helvetica Neue"/>
                <a:sym typeface="Helvetica Neue"/>
                <a:hlinkClick r:id="rId5"/>
              </a:rPr>
              <a:t>disabilityservices@harvard.edu</a:t>
            </a:r>
          </a:p>
        </p:txBody>
      </p:sp>
      <p:sp>
        <p:nvSpPr>
          <p:cNvPr id="1219" name="accessibility.huit.harvard.edu/procurement-process"/>
          <p:cNvSpPr txBox="1"/>
          <p:nvPr/>
        </p:nvSpPr>
        <p:spPr>
          <a:xfrm>
            <a:off x="4476985" y="5172869"/>
            <a:ext cx="3835345"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rIns="17145">
            <a:spAutoFit/>
          </a:bodyPr>
          <a:lstStyle>
            <a:lvl1pPr>
              <a:defRPr sz="3600"/>
            </a:lvl1pPr>
          </a:lstStyle>
          <a:p>
            <a:pPr algn="l" defTabSz="412750" fontAlgn="auto" hangingPunct="0">
              <a:lnSpc>
                <a:spcPct val="100000"/>
              </a:lnSpc>
              <a:spcBef>
                <a:spcPts val="0"/>
              </a:spcBef>
              <a:spcAft>
                <a:spcPts val="0"/>
              </a:spcAft>
            </a:pPr>
            <a:r>
              <a:rPr sz="1350" kern="0" dirty="0">
                <a:solidFill>
                  <a:srgbClr val="000000"/>
                </a:solidFill>
                <a:latin typeface="Helvetica Neue Light"/>
                <a:sym typeface="Helvetica Neue Light"/>
              </a:rPr>
              <a:t>accessibility.huit.harvard.edu/procurement-process</a:t>
            </a:r>
          </a:p>
        </p:txBody>
      </p:sp>
      <p:pic>
        <p:nvPicPr>
          <p:cNvPr id="1221" name="Picture 5" descr="Picture 5"/>
          <p:cNvPicPr>
            <a:picLocks noChangeAspect="1"/>
          </p:cNvPicPr>
          <p:nvPr/>
        </p:nvPicPr>
        <p:blipFill>
          <a:blip r:embed="rId6"/>
          <a:stretch>
            <a:fillRect/>
          </a:stretch>
        </p:blipFill>
        <p:spPr>
          <a:xfrm>
            <a:off x="4589220" y="1801198"/>
            <a:ext cx="3786188" cy="325397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Accessible Technology Procurement…"/>
          <p:cNvSpPr txBox="1">
            <a:spLocks noGrp="1"/>
          </p:cNvSpPr>
          <p:nvPr>
            <p:ph type="title"/>
          </p:nvPr>
        </p:nvSpPr>
        <p:spPr>
          <a:xfrm>
            <a:off x="341226" y="1284201"/>
            <a:ext cx="8500063" cy="4289599"/>
          </a:xfrm>
          <a:prstGeom prst="rect">
            <a:avLst/>
          </a:prstGeom>
        </p:spPr>
        <p:txBody>
          <a:bodyPr>
            <a:normAutofit/>
          </a:bodyPr>
          <a:lstStyle/>
          <a:p>
            <a:pPr algn="ctr">
              <a:defRPr sz="9200" spc="-367"/>
            </a:pPr>
            <a:r>
              <a:rPr sz="3600" dirty="0"/>
              <a:t>Accessible Technology Procurement </a:t>
            </a:r>
          </a:p>
          <a:p>
            <a:pPr algn="ctr">
              <a:defRPr sz="6000" b="0" spc="-239">
                <a:latin typeface="Helvetica Neue Light"/>
                <a:ea typeface="Helvetica Neue Light"/>
                <a:cs typeface="Helvetica Neue Light"/>
                <a:sym typeface="Helvetica Neue Light"/>
              </a:defRPr>
            </a:pPr>
            <a:endParaRPr sz="3600" dirty="0"/>
          </a:p>
          <a:p>
            <a:pPr algn="ctr">
              <a:lnSpc>
                <a:spcPct val="120000"/>
              </a:lnSpc>
              <a:defRPr sz="6000" spc="-239">
                <a:solidFill>
                  <a:schemeClr val="accent5">
                    <a:hueOff val="-176146"/>
                    <a:satOff val="3665"/>
                    <a:lumOff val="-13986"/>
                  </a:schemeClr>
                </a:solidFill>
              </a:defRPr>
            </a:pPr>
            <a:r>
              <a:rPr sz="3600" dirty="0"/>
              <a:t>Questions</a:t>
            </a:r>
            <a:r>
              <a:rPr lang="en-US" sz="3600" dirty="0"/>
              <a:t>?</a:t>
            </a:r>
            <a:endParaRPr sz="3600" dirty="0"/>
          </a:p>
        </p:txBody>
      </p:sp>
      <p:sp>
        <p:nvSpPr>
          <p:cNvPr id="1225" name="Kyle Shachmut…"/>
          <p:cNvSpPr txBox="1"/>
          <p:nvPr/>
        </p:nvSpPr>
        <p:spPr>
          <a:xfrm>
            <a:off x="5958102" y="4362949"/>
            <a:ext cx="2795980" cy="129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lstStyle/>
          <a:p>
            <a:pPr algn="r" defTabSz="171450" fontAlgn="auto" hangingPunct="0">
              <a:lnSpc>
                <a:spcPct val="100000"/>
              </a:lnSpc>
              <a:spcBef>
                <a:spcPts val="0"/>
              </a:spcBef>
              <a:spcAft>
                <a:spcPts val="0"/>
              </a:spcAft>
              <a:defRPr sz="4800" b="1">
                <a:solidFill>
                  <a:srgbClr val="222222"/>
                </a:solidFill>
                <a:latin typeface="+mn-lt"/>
                <a:ea typeface="+mn-ea"/>
                <a:cs typeface="+mn-cs"/>
                <a:sym typeface="Helvetica Neue"/>
              </a:defRPr>
            </a:pPr>
            <a:r>
              <a:rPr sz="1800" b="1" kern="0" dirty="0">
                <a:solidFill>
                  <a:srgbClr val="222222"/>
                </a:solidFill>
                <a:latin typeface="Helvetica Neue"/>
                <a:sym typeface="Helvetica Neue"/>
              </a:rPr>
              <a:t>Kyle Shachmut</a:t>
            </a:r>
          </a:p>
          <a:p>
            <a:pPr algn="r" defTabSz="171450" fontAlgn="auto" hangingPunct="0">
              <a:lnSpc>
                <a:spcPct val="100000"/>
              </a:lnSpc>
              <a:spcBef>
                <a:spcPts val="0"/>
              </a:spcBef>
              <a:spcAft>
                <a:spcPts val="0"/>
              </a:spcAft>
              <a:defRPr sz="3600">
                <a:solidFill>
                  <a:srgbClr val="53585F"/>
                </a:solidFill>
                <a:latin typeface="+mn-lt"/>
                <a:ea typeface="+mn-ea"/>
                <a:cs typeface="+mn-cs"/>
                <a:sym typeface="Helvetica Neue"/>
              </a:defRPr>
            </a:pPr>
            <a:r>
              <a:rPr sz="1350" kern="0" dirty="0">
                <a:solidFill>
                  <a:srgbClr val="53585F"/>
                </a:solidFill>
                <a:latin typeface="Helvetica Neue"/>
                <a:sym typeface="Helvetica Neue"/>
              </a:rPr>
              <a:t>HUIT</a:t>
            </a:r>
          </a:p>
          <a:p>
            <a:pPr algn="r" defTabSz="171450" fontAlgn="auto" hangingPunct="0">
              <a:lnSpc>
                <a:spcPct val="100000"/>
              </a:lnSpc>
              <a:spcBef>
                <a:spcPts val="0"/>
              </a:spcBef>
              <a:spcAft>
                <a:spcPts val="0"/>
              </a:spcAft>
              <a:defRPr sz="3600">
                <a:solidFill>
                  <a:srgbClr val="53585F"/>
                </a:solidFill>
                <a:latin typeface="+mn-lt"/>
                <a:ea typeface="+mn-ea"/>
                <a:cs typeface="+mn-cs"/>
                <a:sym typeface="Helvetica Neue"/>
              </a:defRPr>
            </a:pPr>
            <a:r>
              <a:rPr sz="1350" kern="0" dirty="0">
                <a:solidFill>
                  <a:srgbClr val="53585F"/>
                </a:solidFill>
                <a:latin typeface="Helvetica Neue"/>
                <a:sym typeface="Helvetica Neue"/>
              </a:rPr>
              <a:t>HarvardX</a:t>
            </a:r>
          </a:p>
          <a:p>
            <a:pPr algn="r" defTabSz="171450" fontAlgn="auto" hangingPunct="0">
              <a:lnSpc>
                <a:spcPct val="100000"/>
              </a:lnSpc>
              <a:spcBef>
                <a:spcPts val="0"/>
              </a:spcBef>
              <a:spcAft>
                <a:spcPts val="0"/>
              </a:spcAft>
              <a:defRPr sz="3600">
                <a:solidFill>
                  <a:srgbClr val="53585F"/>
                </a:solidFill>
                <a:latin typeface="+mn-lt"/>
                <a:ea typeface="+mn-ea"/>
                <a:cs typeface="+mn-cs"/>
                <a:sym typeface="Helvetica Neue"/>
              </a:defRPr>
            </a:pPr>
            <a:r>
              <a:rPr sz="1350" kern="0" dirty="0">
                <a:solidFill>
                  <a:srgbClr val="53585F"/>
                </a:solidFill>
                <a:latin typeface="Helvetica Neue"/>
                <a:sym typeface="Helvetica Neue"/>
              </a:rPr>
              <a:t>University Disability Resources</a:t>
            </a:r>
            <a:endParaRPr sz="1500" kern="0" dirty="0">
              <a:solidFill>
                <a:srgbClr val="53585F"/>
              </a:solidFill>
              <a:latin typeface="Helvetica Neue"/>
              <a:sym typeface="Helvetica Neue"/>
            </a:endParaRPr>
          </a:p>
          <a:p>
            <a:pPr algn="r" defTabSz="171450" fontAlgn="auto" hangingPunct="0">
              <a:lnSpc>
                <a:spcPct val="100000"/>
              </a:lnSpc>
              <a:spcBef>
                <a:spcPts val="0"/>
              </a:spcBef>
              <a:spcAft>
                <a:spcPts val="0"/>
              </a:spcAft>
              <a:defRPr sz="4200">
                <a:solidFill>
                  <a:srgbClr val="53585F"/>
                </a:solidFill>
                <a:latin typeface="+mn-lt"/>
                <a:ea typeface="+mn-ea"/>
                <a:cs typeface="+mn-cs"/>
                <a:sym typeface="Helvetica Neue"/>
              </a:defRPr>
            </a:pPr>
            <a:r>
              <a:rPr sz="1350" u="sng" kern="0" dirty="0">
                <a:solidFill>
                  <a:srgbClr val="0365C0"/>
                </a:solidFill>
                <a:latin typeface="Helvetica Neue"/>
                <a:sym typeface="Helvetica Neue"/>
                <a:hlinkClick r:id="rId3"/>
              </a:rPr>
              <a:t>kyle_shachmut@harvard.edu</a:t>
            </a:r>
            <a:r>
              <a:rPr sz="1575" kern="0" dirty="0">
                <a:solidFill>
                  <a:srgbClr val="53585F"/>
                </a:solidFill>
                <a:latin typeface="Helvetica Neue"/>
                <a:sym typeface="Helvetica Neue"/>
              </a:rPr>
              <a:t> </a:t>
            </a:r>
          </a:p>
        </p:txBody>
      </p:sp>
      <p:pic>
        <p:nvPicPr>
          <p:cNvPr id="1224" name="HUIT logo " descr="HUIT logo"/>
          <p:cNvPicPr>
            <a:picLocks noChangeAspect="1"/>
          </p:cNvPicPr>
          <p:nvPr/>
        </p:nvPicPr>
        <p:blipFill>
          <a:blip r:embed="rId4"/>
          <a:stretch>
            <a:fillRect/>
          </a:stretch>
        </p:blipFill>
        <p:spPr>
          <a:xfrm>
            <a:off x="6296519" y="1345527"/>
            <a:ext cx="2414733" cy="5212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p:txBody>
          <a:bodyPr/>
          <a:lstStyle/>
          <a:p>
            <a:pPr algn="ctr" eaLnBrk="1" hangingPunct="1">
              <a:defRPr/>
            </a:pPr>
            <a:r>
              <a:rPr lang="en-US" sz="3200" dirty="0"/>
              <a:t>Buy2Pay Supplier Portal Overview</a:t>
            </a:r>
          </a:p>
        </p:txBody>
      </p:sp>
      <p:sp>
        <p:nvSpPr>
          <p:cNvPr id="4099" name="Rectangle 7"/>
          <p:cNvSpPr>
            <a:spLocks noGrp="1" noChangeArrowheads="1"/>
          </p:cNvSpPr>
          <p:nvPr>
            <p:ph type="subTitle" idx="1"/>
          </p:nvPr>
        </p:nvSpPr>
        <p:spPr>
          <a:xfrm>
            <a:off x="4191000" y="4343400"/>
            <a:ext cx="4670425" cy="2438400"/>
          </a:xfrm>
        </p:spPr>
        <p:txBody>
          <a:bodyPr/>
          <a:lstStyle/>
          <a:p>
            <a:pPr eaLnBrk="1" hangingPunct="1">
              <a:defRPr/>
            </a:pPr>
            <a:r>
              <a:rPr lang="en-US" sz="2400" b="1" dirty="0"/>
              <a:t>Katherine Gates</a:t>
            </a:r>
          </a:p>
          <a:p>
            <a:pPr eaLnBrk="1" hangingPunct="1">
              <a:defRPr/>
            </a:pPr>
            <a:r>
              <a:rPr lang="en-US" sz="2000" i="1" dirty="0"/>
              <a:t>Senior Director of Planning and Administrative Initiatives</a:t>
            </a:r>
          </a:p>
          <a:p>
            <a:pPr eaLnBrk="1" hangingPunct="1">
              <a:defRPr/>
            </a:pPr>
            <a:r>
              <a:rPr lang="en-US" sz="2000" i="1" dirty="0"/>
              <a:t>FAS Administrative Operations</a:t>
            </a:r>
          </a:p>
          <a:p>
            <a:pPr algn="l" eaLnBrk="1" hangingPunct="1">
              <a:defRPr/>
            </a:pPr>
            <a:endParaRPr lang="en-US" sz="900" b="1" dirty="0"/>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defRPr/>
            </a:pPr>
            <a:endParaRPr lang="en-US" sz="1600" dirty="0">
              <a:solidFill>
                <a:srgbClr val="000000"/>
              </a:solidFill>
              <a:ea typeface="ＭＳ Ｐゴシック" charset="0"/>
            </a:endParaRPr>
          </a:p>
        </p:txBody>
      </p:sp>
    </p:spTree>
    <p:extLst>
      <p:ext uri="{BB962C8B-B14F-4D97-AF65-F5344CB8AC3E}">
        <p14:creationId xmlns:p14="http://schemas.microsoft.com/office/powerpoint/2010/main" val="2210031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4592-01CD-48F7-8E64-1EA4262BA232}"/>
              </a:ext>
            </a:extLst>
          </p:cNvPr>
          <p:cNvSpPr>
            <a:spLocks noGrp="1"/>
          </p:cNvSpPr>
          <p:nvPr>
            <p:ph type="title"/>
          </p:nvPr>
        </p:nvSpPr>
        <p:spPr/>
        <p:txBody>
          <a:bodyPr/>
          <a:lstStyle/>
          <a:p>
            <a:r>
              <a:rPr lang="en-US" dirty="0"/>
              <a:t>Buy2Pay Overall Project Timeline</a:t>
            </a:r>
          </a:p>
        </p:txBody>
      </p:sp>
      <p:cxnSp>
        <p:nvCxnSpPr>
          <p:cNvPr id="4" name="Straight Connector 3">
            <a:extLst>
              <a:ext uri="{FF2B5EF4-FFF2-40B4-BE49-F238E27FC236}">
                <a16:creationId xmlns:a16="http://schemas.microsoft.com/office/drawing/2014/main" id="{8208BF56-18C5-431B-A295-BF9A17F027ED}"/>
              </a:ext>
            </a:extLst>
          </p:cNvPr>
          <p:cNvCxnSpPr/>
          <p:nvPr/>
        </p:nvCxnSpPr>
        <p:spPr bwMode="auto">
          <a:xfrm>
            <a:off x="5161723" y="2042192"/>
            <a:ext cx="0" cy="4005195"/>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D5FB2451-7250-4B35-A6C3-EE17C49A458C}"/>
              </a:ext>
            </a:extLst>
          </p:cNvPr>
          <p:cNvSpPr txBox="1"/>
          <p:nvPr/>
        </p:nvSpPr>
        <p:spPr>
          <a:xfrm>
            <a:off x="796757" y="2092647"/>
            <a:ext cx="2130991" cy="409516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6" name="Group 111">
            <a:extLst>
              <a:ext uri="{FF2B5EF4-FFF2-40B4-BE49-F238E27FC236}">
                <a16:creationId xmlns:a16="http://schemas.microsoft.com/office/drawing/2014/main" id="{AA03D33A-2B76-4F6F-AA63-7770AE37D201}"/>
              </a:ext>
            </a:extLst>
          </p:cNvPr>
          <p:cNvGrpSpPr>
            <a:grpSpLocks/>
          </p:cNvGrpSpPr>
          <p:nvPr/>
        </p:nvGrpSpPr>
        <p:grpSpPr bwMode="auto">
          <a:xfrm>
            <a:off x="796759" y="1877818"/>
            <a:ext cx="7992737" cy="318364"/>
            <a:chOff x="323384" y="1006159"/>
            <a:chExt cx="8422896" cy="268321"/>
          </a:xfrm>
        </p:grpSpPr>
        <p:sp>
          <p:nvSpPr>
            <p:cNvPr id="7" name="Rectangle 6">
              <a:extLst>
                <a:ext uri="{FF2B5EF4-FFF2-40B4-BE49-F238E27FC236}">
                  <a16:creationId xmlns:a16="http://schemas.microsoft.com/office/drawing/2014/main" id="{0AB2303A-DAF5-45D7-AFDD-F9C6245D6212}"/>
                </a:ext>
              </a:extLst>
            </p:cNvPr>
            <p:cNvSpPr/>
            <p:nvPr/>
          </p:nvSpPr>
          <p:spPr>
            <a:xfrm>
              <a:off x="323384" y="1141494"/>
              <a:ext cx="8422895" cy="45725"/>
            </a:xfrm>
            <a:prstGeom prst="rect">
              <a:avLst/>
            </a:prstGeom>
            <a:solidFill>
              <a:schemeClr val="tx1">
                <a:lumMod val="65000"/>
                <a:lumOff val="35000"/>
              </a:schemeClr>
            </a:solidFill>
            <a:ln>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43B2806-BA13-487E-94DF-1564C377D53A}"/>
                </a:ext>
              </a:extLst>
            </p:cNvPr>
            <p:cNvCxnSpPr/>
            <p:nvPr/>
          </p:nvCxnSpPr>
          <p:spPr>
            <a:xfrm>
              <a:off x="8746280" y="1006159"/>
              <a:ext cx="0" cy="2683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Pentagon 6">
            <a:extLst>
              <a:ext uri="{FF2B5EF4-FFF2-40B4-BE49-F238E27FC236}">
                <a16:creationId xmlns:a16="http://schemas.microsoft.com/office/drawing/2014/main" id="{1D8F16BC-260A-4347-BBC9-3CFC6C0C0708}"/>
              </a:ext>
            </a:extLst>
          </p:cNvPr>
          <p:cNvSpPr/>
          <p:nvPr/>
        </p:nvSpPr>
        <p:spPr>
          <a:xfrm>
            <a:off x="5928396" y="5145540"/>
            <a:ext cx="2861099" cy="365760"/>
          </a:xfrm>
          <a:prstGeom prst="homePlat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PHASED GO-LIVE ROLLOUTS</a:t>
            </a:r>
          </a:p>
        </p:txBody>
      </p:sp>
      <p:sp>
        <p:nvSpPr>
          <p:cNvPr id="17" name="TextBox 160">
            <a:extLst>
              <a:ext uri="{FF2B5EF4-FFF2-40B4-BE49-F238E27FC236}">
                <a16:creationId xmlns:a16="http://schemas.microsoft.com/office/drawing/2014/main" id="{33256655-F0C6-4067-9783-C4509D2F71D9}"/>
              </a:ext>
            </a:extLst>
          </p:cNvPr>
          <p:cNvSpPr txBox="1">
            <a:spLocks noChangeArrowheads="1"/>
          </p:cNvSpPr>
          <p:nvPr/>
        </p:nvSpPr>
        <p:spPr bwMode="auto">
          <a:xfrm>
            <a:off x="1773712" y="1496551"/>
            <a:ext cx="2782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rgbClr val="C50017"/>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spcAft>
                <a:spcPts val="600"/>
              </a:spcAft>
              <a:buClr>
                <a:srgbClr val="C50017"/>
              </a:buClr>
              <a:buFont typeface="Arial" panose="020B0604020202020204" pitchFamily="34" charset="0"/>
              <a:buChar char="–"/>
              <a:defRPr>
                <a:solidFill>
                  <a:srgbClr val="4D4D4D"/>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spcAft>
                <a:spcPts val="600"/>
              </a:spcAft>
              <a:buClr>
                <a:srgbClr val="C50017"/>
              </a:buClr>
              <a:buFont typeface="Arial" panose="020B0604020202020204" pitchFamily="34" charset="0"/>
              <a:buChar char="•"/>
              <a:defRPr sz="1600">
                <a:solidFill>
                  <a:srgbClr val="4D4D4D"/>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Design &amp; Configuration, Validation, Testing &amp; Training</a:t>
            </a:r>
          </a:p>
        </p:txBody>
      </p:sp>
      <p:sp>
        <p:nvSpPr>
          <p:cNvPr id="18" name="TextBox 160">
            <a:extLst>
              <a:ext uri="{FF2B5EF4-FFF2-40B4-BE49-F238E27FC236}">
                <a16:creationId xmlns:a16="http://schemas.microsoft.com/office/drawing/2014/main" id="{C5591F23-E2E1-403B-89F7-63BDBBCE0CA5}"/>
              </a:ext>
            </a:extLst>
          </p:cNvPr>
          <p:cNvSpPr txBox="1">
            <a:spLocks noChangeArrowheads="1"/>
          </p:cNvSpPr>
          <p:nvPr/>
        </p:nvSpPr>
        <p:spPr bwMode="auto">
          <a:xfrm>
            <a:off x="6236516" y="1547391"/>
            <a:ext cx="1863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rgbClr val="C50017"/>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spcAft>
                <a:spcPts val="600"/>
              </a:spcAft>
              <a:buClr>
                <a:srgbClr val="C50017"/>
              </a:buClr>
              <a:buFont typeface="Arial" panose="020B0604020202020204" pitchFamily="34" charset="0"/>
              <a:buChar char="–"/>
              <a:defRPr>
                <a:solidFill>
                  <a:srgbClr val="4D4D4D"/>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spcAft>
                <a:spcPts val="600"/>
              </a:spcAft>
              <a:buClr>
                <a:srgbClr val="C50017"/>
              </a:buClr>
              <a:buFont typeface="Arial" panose="020B0604020202020204" pitchFamily="34" charset="0"/>
              <a:buChar char="•"/>
              <a:defRPr sz="1600">
                <a:solidFill>
                  <a:srgbClr val="4D4D4D"/>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Phased Go-Live Rollouts </a:t>
            </a:r>
          </a:p>
        </p:txBody>
      </p:sp>
      <p:sp>
        <p:nvSpPr>
          <p:cNvPr id="19" name="Pentagon 46">
            <a:extLst>
              <a:ext uri="{FF2B5EF4-FFF2-40B4-BE49-F238E27FC236}">
                <a16:creationId xmlns:a16="http://schemas.microsoft.com/office/drawing/2014/main" id="{63DF9004-F207-4E40-AB01-2CF3FFC0974E}"/>
              </a:ext>
            </a:extLst>
          </p:cNvPr>
          <p:cNvSpPr/>
          <p:nvPr/>
        </p:nvSpPr>
        <p:spPr>
          <a:xfrm>
            <a:off x="874823" y="2516850"/>
            <a:ext cx="4284842" cy="361690"/>
          </a:xfrm>
          <a:prstGeom prst="homePlat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 BUILD, INTEGRATE &amp; TEST SOLUTION</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2D18ABA4-6F6E-44B6-A157-2B78BA0E9D32}"/>
              </a:ext>
            </a:extLst>
          </p:cNvPr>
          <p:cNvCxnSpPr>
            <a:cxnSpLocks/>
            <a:stCxn id="7" idx="1"/>
          </p:cNvCxnSpPr>
          <p:nvPr/>
        </p:nvCxnSpPr>
        <p:spPr bwMode="auto">
          <a:xfrm flipH="1">
            <a:off x="776577" y="2065521"/>
            <a:ext cx="20182" cy="4122291"/>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1" name="Pentagon 27">
            <a:extLst>
              <a:ext uri="{FF2B5EF4-FFF2-40B4-BE49-F238E27FC236}">
                <a16:creationId xmlns:a16="http://schemas.microsoft.com/office/drawing/2014/main" id="{7C4DCA82-5A3E-4461-97E4-BD3E655A5891}"/>
              </a:ext>
            </a:extLst>
          </p:cNvPr>
          <p:cNvSpPr/>
          <p:nvPr/>
        </p:nvSpPr>
        <p:spPr>
          <a:xfrm>
            <a:off x="2382206" y="3302666"/>
            <a:ext cx="2777463" cy="328812"/>
          </a:xfrm>
          <a:prstGeom prst="homePlat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TRAINING DEVELOPMENT</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Pentagon 28">
            <a:extLst>
              <a:ext uri="{FF2B5EF4-FFF2-40B4-BE49-F238E27FC236}">
                <a16:creationId xmlns:a16="http://schemas.microsoft.com/office/drawing/2014/main" id="{BA088F67-0BD5-4EB5-9707-E8D9B8299ADA}"/>
              </a:ext>
            </a:extLst>
          </p:cNvPr>
          <p:cNvSpPr/>
          <p:nvPr/>
        </p:nvSpPr>
        <p:spPr>
          <a:xfrm>
            <a:off x="4395050" y="3934805"/>
            <a:ext cx="3836496" cy="328812"/>
          </a:xfrm>
          <a:prstGeom prst="homePlat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COMMUNICATIONS &amp; TRAINING DELIVERY </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25" name="Diagram 24">
            <a:extLst>
              <a:ext uri="{FF2B5EF4-FFF2-40B4-BE49-F238E27FC236}">
                <a16:creationId xmlns:a16="http://schemas.microsoft.com/office/drawing/2014/main" id="{6E304CBB-9875-4B95-9B04-1CCF2F11D29E}"/>
              </a:ext>
            </a:extLst>
          </p:cNvPr>
          <p:cNvGraphicFramePr/>
          <p:nvPr/>
        </p:nvGraphicFramePr>
        <p:xfrm>
          <a:off x="339724" y="1088462"/>
          <a:ext cx="9400613" cy="400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Pentagon 49">
            <a:extLst>
              <a:ext uri="{FF2B5EF4-FFF2-40B4-BE49-F238E27FC236}">
                <a16:creationId xmlns:a16="http://schemas.microsoft.com/office/drawing/2014/main" id="{C61A8863-6B25-4A62-82DF-D2258481D5A1}"/>
              </a:ext>
            </a:extLst>
          </p:cNvPr>
          <p:cNvSpPr/>
          <p:nvPr/>
        </p:nvSpPr>
        <p:spPr>
          <a:xfrm>
            <a:off x="891607" y="4708712"/>
            <a:ext cx="4268056" cy="361690"/>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POLICY AND PROCESS ALIGNMENT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Pentagon 35">
            <a:extLst>
              <a:ext uri="{FF2B5EF4-FFF2-40B4-BE49-F238E27FC236}">
                <a16:creationId xmlns:a16="http://schemas.microsoft.com/office/drawing/2014/main" id="{B354FB5A-10F2-44FA-9DBF-63CD3DEC617C}"/>
              </a:ext>
            </a:extLst>
          </p:cNvPr>
          <p:cNvSpPr/>
          <p:nvPr/>
        </p:nvSpPr>
        <p:spPr>
          <a:xfrm>
            <a:off x="891607" y="5822052"/>
            <a:ext cx="7897888" cy="365760"/>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CHANGE MANAGEMENT &amp; ORGANIZATIONAL READINESS</a:t>
            </a:r>
          </a:p>
        </p:txBody>
      </p:sp>
      <p:sp>
        <p:nvSpPr>
          <p:cNvPr id="10" name="Star: 5 Points 9">
            <a:extLst>
              <a:ext uri="{FF2B5EF4-FFF2-40B4-BE49-F238E27FC236}">
                <a16:creationId xmlns:a16="http://schemas.microsoft.com/office/drawing/2014/main" id="{A3D1D9F0-ADEC-4BF2-B08F-E9E8CFCE2E76}"/>
              </a:ext>
            </a:extLst>
          </p:cNvPr>
          <p:cNvSpPr/>
          <p:nvPr/>
        </p:nvSpPr>
        <p:spPr>
          <a:xfrm>
            <a:off x="3017244" y="5174057"/>
            <a:ext cx="310388" cy="27216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3F3"/>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28E2808-51F0-405D-A910-0EBE5F580A00}"/>
              </a:ext>
            </a:extLst>
          </p:cNvPr>
          <p:cNvSpPr txBox="1"/>
          <p:nvPr/>
        </p:nvSpPr>
        <p:spPr>
          <a:xfrm>
            <a:off x="2849850" y="5447997"/>
            <a:ext cx="11122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Supplier Portal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04/29/19 </a:t>
            </a:r>
          </a:p>
        </p:txBody>
      </p:sp>
    </p:spTree>
    <p:extLst>
      <p:ext uri="{BB962C8B-B14F-4D97-AF65-F5344CB8AC3E}">
        <p14:creationId xmlns:p14="http://schemas.microsoft.com/office/powerpoint/2010/main" val="3786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8583BE-F7EF-4DE1-9005-C8157B483AB1}"/>
              </a:ext>
            </a:extLst>
          </p:cNvPr>
          <p:cNvGrpSpPr/>
          <p:nvPr/>
        </p:nvGrpSpPr>
        <p:grpSpPr>
          <a:xfrm>
            <a:off x="1375078" y="1157759"/>
            <a:ext cx="7371685" cy="685800"/>
            <a:chOff x="695044" y="972652"/>
            <a:chExt cx="7509171" cy="685800"/>
          </a:xfrm>
        </p:grpSpPr>
        <p:sp>
          <p:nvSpPr>
            <p:cNvPr id="6" name="Rounded Rectangle 5"/>
            <p:cNvSpPr/>
            <p:nvPr/>
          </p:nvSpPr>
          <p:spPr>
            <a:xfrm>
              <a:off x="695044" y="972652"/>
              <a:ext cx="7509171" cy="685800"/>
            </a:xfrm>
            <a:prstGeom prst="rect">
              <a:avLst/>
            </a:prstGeom>
            <a:gradFill>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gra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Buy2Pay Solution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Single platform that simplifies, streamlines, and removes guesswork in the procurement process</a:t>
              </a:r>
            </a:p>
          </p:txBody>
        </p:sp>
        <p:grpSp>
          <p:nvGrpSpPr>
            <p:cNvPr id="44" name="Group 38"/>
            <p:cNvGrpSpPr>
              <a:grpSpLocks/>
            </p:cNvGrpSpPr>
            <p:nvPr/>
          </p:nvGrpSpPr>
          <p:grpSpPr bwMode="auto">
            <a:xfrm>
              <a:off x="7286994" y="1007807"/>
              <a:ext cx="668810" cy="616593"/>
              <a:chOff x="2389242" y="5722283"/>
              <a:chExt cx="914400" cy="914400"/>
            </a:xfrm>
          </p:grpSpPr>
          <p:sp>
            <p:nvSpPr>
              <p:cNvPr id="45" name="Oval 44"/>
              <p:cNvSpPr/>
              <p:nvPr/>
            </p:nvSpPr>
            <p:spPr>
              <a:xfrm>
                <a:off x="2389242" y="5722283"/>
                <a:ext cx="914400" cy="914400"/>
              </a:xfrm>
              <a:prstGeom prst="ellipse">
                <a:avLst/>
              </a:prstGeom>
              <a:solidFill>
                <a:srgbClr val="A51C30"/>
              </a:solidFill>
              <a:ln w="25400" cap="flat" cmpd="sng" algn="ctr">
                <a:solidFill>
                  <a:schemeClr val="bg1">
                    <a:lumMod val="90000"/>
                  </a:schemeClr>
                </a:solidFill>
                <a:prstDash val="solid"/>
              </a:ln>
              <a:effectLst/>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46" name="Group 45"/>
              <p:cNvGrpSpPr/>
              <p:nvPr/>
            </p:nvGrpSpPr>
            <p:grpSpPr>
              <a:xfrm>
                <a:off x="2580994" y="5980772"/>
                <a:ext cx="592110" cy="447323"/>
                <a:chOff x="1555750" y="404813"/>
                <a:chExt cx="176213" cy="114300"/>
              </a:xfrm>
              <a:solidFill>
                <a:srgbClr val="FFFFFF"/>
              </a:solidFill>
            </p:grpSpPr>
            <p:sp>
              <p:nvSpPr>
                <p:cNvPr id="47" name="Freeform 3494"/>
                <p:cNvSpPr>
                  <a:spLocks noChangeArrowheads="1"/>
                </p:cNvSpPr>
                <p:nvPr/>
              </p:nvSpPr>
              <p:spPr bwMode="auto">
                <a:xfrm>
                  <a:off x="1555750" y="463550"/>
                  <a:ext cx="11113" cy="11113"/>
                </a:xfrm>
                <a:custGeom>
                  <a:avLst/>
                  <a:gdLst>
                    <a:gd name="T0" fmla="*/ 30 w 31"/>
                    <a:gd name="T1" fmla="*/ 14 h 30"/>
                    <a:gd name="T2" fmla="*/ 30 w 31"/>
                    <a:gd name="T3" fmla="*/ 14 h 30"/>
                    <a:gd name="T4" fmla="*/ 14 w 31"/>
                    <a:gd name="T5" fmla="*/ 29 h 30"/>
                    <a:gd name="T6" fmla="*/ 0 w 31"/>
                    <a:gd name="T7" fmla="*/ 14 h 30"/>
                    <a:gd name="T8" fmla="*/ 14 w 31"/>
                    <a:gd name="T9" fmla="*/ 0 h 30"/>
                    <a:gd name="T10" fmla="*/ 30 w 31"/>
                    <a:gd name="T11" fmla="*/ 14 h 30"/>
                  </a:gdLst>
                  <a:ahLst/>
                  <a:cxnLst>
                    <a:cxn ang="0">
                      <a:pos x="T0" y="T1"/>
                    </a:cxn>
                    <a:cxn ang="0">
                      <a:pos x="T2" y="T3"/>
                    </a:cxn>
                    <a:cxn ang="0">
                      <a:pos x="T4" y="T5"/>
                    </a:cxn>
                    <a:cxn ang="0">
                      <a:pos x="T6" y="T7"/>
                    </a:cxn>
                    <a:cxn ang="0">
                      <a:pos x="T8" y="T9"/>
                    </a:cxn>
                    <a:cxn ang="0">
                      <a:pos x="T10" y="T11"/>
                    </a:cxn>
                  </a:cxnLst>
                  <a:rect l="0" t="0" r="r" b="b"/>
                  <a:pathLst>
                    <a:path w="31" h="30">
                      <a:moveTo>
                        <a:pt x="30" y="14"/>
                      </a:moveTo>
                      <a:lnTo>
                        <a:pt x="30" y="14"/>
                      </a:lnTo>
                      <a:cubicBezTo>
                        <a:pt x="30" y="25"/>
                        <a:pt x="25" y="29"/>
                        <a:pt x="14" y="29"/>
                      </a:cubicBezTo>
                      <a:cubicBezTo>
                        <a:pt x="5" y="29"/>
                        <a:pt x="0" y="25"/>
                        <a:pt x="0" y="14"/>
                      </a:cubicBezTo>
                      <a:cubicBezTo>
                        <a:pt x="0" y="9"/>
                        <a:pt x="5" y="0"/>
                        <a:pt x="14" y="0"/>
                      </a:cubicBezTo>
                      <a:cubicBezTo>
                        <a:pt x="25" y="0"/>
                        <a:pt x="30" y="9"/>
                        <a:pt x="30" y="14"/>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48" name="Freeform 3495"/>
                <p:cNvSpPr>
                  <a:spLocks noChangeArrowheads="1"/>
                </p:cNvSpPr>
                <p:nvPr/>
              </p:nvSpPr>
              <p:spPr bwMode="auto">
                <a:xfrm>
                  <a:off x="1635125" y="479425"/>
                  <a:ext cx="31750" cy="33338"/>
                </a:xfrm>
                <a:custGeom>
                  <a:avLst/>
                  <a:gdLst>
                    <a:gd name="T0" fmla="*/ 70 w 86"/>
                    <a:gd name="T1" fmla="*/ 65 h 91"/>
                    <a:gd name="T2" fmla="*/ 70 w 86"/>
                    <a:gd name="T3" fmla="*/ 65 h 91"/>
                    <a:gd name="T4" fmla="*/ 55 w 86"/>
                    <a:gd name="T5" fmla="*/ 59 h 91"/>
                    <a:gd name="T6" fmla="*/ 45 w 86"/>
                    <a:gd name="T7" fmla="*/ 45 h 91"/>
                    <a:gd name="T8" fmla="*/ 20 w 86"/>
                    <a:gd name="T9" fmla="*/ 4 h 91"/>
                    <a:gd name="T10" fmla="*/ 5 w 86"/>
                    <a:gd name="T11" fmla="*/ 0 h 91"/>
                    <a:gd name="T12" fmla="*/ 0 w 86"/>
                    <a:gd name="T13" fmla="*/ 14 h 91"/>
                    <a:gd name="T14" fmla="*/ 25 w 86"/>
                    <a:gd name="T15" fmla="*/ 59 h 91"/>
                    <a:gd name="T16" fmla="*/ 25 w 86"/>
                    <a:gd name="T17" fmla="*/ 59 h 91"/>
                    <a:gd name="T18" fmla="*/ 25 w 86"/>
                    <a:gd name="T19" fmla="*/ 59 h 91"/>
                    <a:gd name="T20" fmla="*/ 31 w 86"/>
                    <a:gd name="T21" fmla="*/ 70 h 91"/>
                    <a:gd name="T22" fmla="*/ 35 w 86"/>
                    <a:gd name="T23" fmla="*/ 75 h 91"/>
                    <a:gd name="T24" fmla="*/ 35 w 86"/>
                    <a:gd name="T25" fmla="*/ 75 h 91"/>
                    <a:gd name="T26" fmla="*/ 40 w 86"/>
                    <a:gd name="T27" fmla="*/ 79 h 91"/>
                    <a:gd name="T28" fmla="*/ 60 w 86"/>
                    <a:gd name="T29" fmla="*/ 90 h 91"/>
                    <a:gd name="T30" fmla="*/ 81 w 86"/>
                    <a:gd name="T31" fmla="*/ 84 h 91"/>
                    <a:gd name="T32" fmla="*/ 85 w 86"/>
                    <a:gd name="T33" fmla="*/ 84 h 91"/>
                    <a:gd name="T34" fmla="*/ 81 w 86"/>
                    <a:gd name="T35" fmla="*/ 79 h 91"/>
                    <a:gd name="T36" fmla="*/ 70 w 86"/>
                    <a:gd name="T37"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91">
                      <a:moveTo>
                        <a:pt x="70" y="65"/>
                      </a:moveTo>
                      <a:lnTo>
                        <a:pt x="70" y="65"/>
                      </a:lnTo>
                      <a:cubicBezTo>
                        <a:pt x="65" y="65"/>
                        <a:pt x="60" y="70"/>
                        <a:pt x="55" y="59"/>
                      </a:cubicBezTo>
                      <a:cubicBezTo>
                        <a:pt x="45" y="45"/>
                        <a:pt x="45" y="45"/>
                        <a:pt x="45" y="45"/>
                      </a:cubicBezTo>
                      <a:cubicBezTo>
                        <a:pt x="20" y="4"/>
                        <a:pt x="20" y="4"/>
                        <a:pt x="20" y="4"/>
                      </a:cubicBezTo>
                      <a:cubicBezTo>
                        <a:pt x="20" y="0"/>
                        <a:pt x="10" y="0"/>
                        <a:pt x="5" y="0"/>
                      </a:cubicBezTo>
                      <a:cubicBezTo>
                        <a:pt x="0" y="4"/>
                        <a:pt x="0" y="9"/>
                        <a:pt x="0" y="14"/>
                      </a:cubicBezTo>
                      <a:cubicBezTo>
                        <a:pt x="25" y="59"/>
                        <a:pt x="25" y="59"/>
                        <a:pt x="25" y="59"/>
                      </a:cubicBezTo>
                      <a:cubicBezTo>
                        <a:pt x="31" y="70"/>
                        <a:pt x="31" y="70"/>
                        <a:pt x="31" y="70"/>
                      </a:cubicBezTo>
                      <a:cubicBezTo>
                        <a:pt x="35" y="75"/>
                        <a:pt x="35" y="75"/>
                        <a:pt x="35" y="75"/>
                      </a:cubicBezTo>
                      <a:cubicBezTo>
                        <a:pt x="35" y="79"/>
                        <a:pt x="35" y="79"/>
                        <a:pt x="40" y="79"/>
                      </a:cubicBezTo>
                      <a:cubicBezTo>
                        <a:pt x="45" y="90"/>
                        <a:pt x="55" y="90"/>
                        <a:pt x="60" y="90"/>
                      </a:cubicBezTo>
                      <a:cubicBezTo>
                        <a:pt x="70" y="90"/>
                        <a:pt x="81" y="84"/>
                        <a:pt x="81" y="84"/>
                      </a:cubicBezTo>
                      <a:lnTo>
                        <a:pt x="85" y="84"/>
                      </a:lnTo>
                      <a:cubicBezTo>
                        <a:pt x="81" y="79"/>
                        <a:pt x="81" y="79"/>
                        <a:pt x="81" y="79"/>
                      </a:cubicBezTo>
                      <a:lnTo>
                        <a:pt x="70" y="65"/>
                      </a:ln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49" name="Freeform 3496"/>
                <p:cNvSpPr>
                  <a:spLocks noChangeArrowheads="1"/>
                </p:cNvSpPr>
                <p:nvPr/>
              </p:nvSpPr>
              <p:spPr bwMode="auto">
                <a:xfrm>
                  <a:off x="1619250" y="488950"/>
                  <a:ext cx="25400" cy="25400"/>
                </a:xfrm>
                <a:custGeom>
                  <a:avLst/>
                  <a:gdLst>
                    <a:gd name="T0" fmla="*/ 60 w 71"/>
                    <a:gd name="T1" fmla="*/ 50 h 71"/>
                    <a:gd name="T2" fmla="*/ 60 w 71"/>
                    <a:gd name="T3" fmla="*/ 50 h 71"/>
                    <a:gd name="T4" fmla="*/ 45 w 71"/>
                    <a:gd name="T5" fmla="*/ 46 h 71"/>
                    <a:gd name="T6" fmla="*/ 45 w 71"/>
                    <a:gd name="T7" fmla="*/ 46 h 71"/>
                    <a:gd name="T8" fmla="*/ 25 w 71"/>
                    <a:gd name="T9" fmla="*/ 10 h 71"/>
                    <a:gd name="T10" fmla="*/ 10 w 71"/>
                    <a:gd name="T11" fmla="*/ 5 h 71"/>
                    <a:gd name="T12" fmla="*/ 5 w 71"/>
                    <a:gd name="T13" fmla="*/ 20 h 71"/>
                    <a:gd name="T14" fmla="*/ 25 w 71"/>
                    <a:gd name="T15" fmla="*/ 55 h 71"/>
                    <a:gd name="T16" fmla="*/ 25 w 71"/>
                    <a:gd name="T17" fmla="*/ 55 h 71"/>
                    <a:gd name="T18" fmla="*/ 25 w 71"/>
                    <a:gd name="T19" fmla="*/ 55 h 71"/>
                    <a:gd name="T20" fmla="*/ 25 w 71"/>
                    <a:gd name="T21" fmla="*/ 55 h 71"/>
                    <a:gd name="T22" fmla="*/ 25 w 71"/>
                    <a:gd name="T23" fmla="*/ 55 h 71"/>
                    <a:gd name="T24" fmla="*/ 55 w 71"/>
                    <a:gd name="T25" fmla="*/ 70 h 71"/>
                    <a:gd name="T26" fmla="*/ 70 w 71"/>
                    <a:gd name="T27" fmla="*/ 70 h 71"/>
                    <a:gd name="T28" fmla="*/ 60 w 71"/>
                    <a:gd name="T2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60" y="50"/>
                      </a:moveTo>
                      <a:lnTo>
                        <a:pt x="60" y="50"/>
                      </a:lnTo>
                      <a:cubicBezTo>
                        <a:pt x="60" y="50"/>
                        <a:pt x="50" y="50"/>
                        <a:pt x="45" y="46"/>
                      </a:cubicBezTo>
                      <a:cubicBezTo>
                        <a:pt x="25" y="10"/>
                        <a:pt x="25" y="10"/>
                        <a:pt x="25" y="10"/>
                      </a:cubicBezTo>
                      <a:cubicBezTo>
                        <a:pt x="20" y="5"/>
                        <a:pt x="15" y="0"/>
                        <a:pt x="10" y="5"/>
                      </a:cubicBezTo>
                      <a:cubicBezTo>
                        <a:pt x="5" y="10"/>
                        <a:pt x="0" y="16"/>
                        <a:pt x="5" y="20"/>
                      </a:cubicBezTo>
                      <a:cubicBezTo>
                        <a:pt x="25" y="55"/>
                        <a:pt x="25" y="55"/>
                        <a:pt x="25" y="55"/>
                      </a:cubicBezTo>
                      <a:cubicBezTo>
                        <a:pt x="35" y="70"/>
                        <a:pt x="45" y="70"/>
                        <a:pt x="55" y="70"/>
                      </a:cubicBezTo>
                      <a:cubicBezTo>
                        <a:pt x="60" y="70"/>
                        <a:pt x="65" y="70"/>
                        <a:pt x="70" y="70"/>
                      </a:cubicBezTo>
                      <a:cubicBezTo>
                        <a:pt x="60" y="50"/>
                        <a:pt x="60" y="50"/>
                        <a:pt x="60" y="50"/>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50" name="Freeform 3497"/>
                <p:cNvSpPr>
                  <a:spLocks noChangeArrowheads="1"/>
                </p:cNvSpPr>
                <p:nvPr/>
              </p:nvSpPr>
              <p:spPr bwMode="auto">
                <a:xfrm>
                  <a:off x="1720850" y="469900"/>
                  <a:ext cx="11113" cy="11113"/>
                </a:xfrm>
                <a:custGeom>
                  <a:avLst/>
                  <a:gdLst>
                    <a:gd name="T0" fmla="*/ 14 w 31"/>
                    <a:gd name="T1" fmla="*/ 0 h 31"/>
                    <a:gd name="T2" fmla="*/ 14 w 31"/>
                    <a:gd name="T3" fmla="*/ 0 h 31"/>
                    <a:gd name="T4" fmla="*/ 0 w 31"/>
                    <a:gd name="T5" fmla="*/ 15 h 31"/>
                    <a:gd name="T6" fmla="*/ 14 w 31"/>
                    <a:gd name="T7" fmla="*/ 30 h 31"/>
                    <a:gd name="T8" fmla="*/ 30 w 31"/>
                    <a:gd name="T9" fmla="*/ 15 h 31"/>
                    <a:gd name="T10" fmla="*/ 14 w 31"/>
                    <a:gd name="T11" fmla="*/ 0 h 31"/>
                  </a:gdLst>
                  <a:ahLst/>
                  <a:cxnLst>
                    <a:cxn ang="0">
                      <a:pos x="T0" y="T1"/>
                    </a:cxn>
                    <a:cxn ang="0">
                      <a:pos x="T2" y="T3"/>
                    </a:cxn>
                    <a:cxn ang="0">
                      <a:pos x="T4" y="T5"/>
                    </a:cxn>
                    <a:cxn ang="0">
                      <a:pos x="T6" y="T7"/>
                    </a:cxn>
                    <a:cxn ang="0">
                      <a:pos x="T8" y="T9"/>
                    </a:cxn>
                    <a:cxn ang="0">
                      <a:pos x="T10" y="T11"/>
                    </a:cxn>
                  </a:cxnLst>
                  <a:rect l="0" t="0" r="r" b="b"/>
                  <a:pathLst>
                    <a:path w="31" h="31">
                      <a:moveTo>
                        <a:pt x="14" y="0"/>
                      </a:moveTo>
                      <a:lnTo>
                        <a:pt x="14" y="0"/>
                      </a:lnTo>
                      <a:cubicBezTo>
                        <a:pt x="10" y="0"/>
                        <a:pt x="0" y="10"/>
                        <a:pt x="0" y="15"/>
                      </a:cubicBezTo>
                      <a:cubicBezTo>
                        <a:pt x="0" y="26"/>
                        <a:pt x="10" y="30"/>
                        <a:pt x="14" y="30"/>
                      </a:cubicBezTo>
                      <a:cubicBezTo>
                        <a:pt x="25" y="30"/>
                        <a:pt x="30" y="26"/>
                        <a:pt x="30" y="15"/>
                      </a:cubicBezTo>
                      <a:cubicBezTo>
                        <a:pt x="30" y="10"/>
                        <a:pt x="25" y="0"/>
                        <a:pt x="14" y="0"/>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51" name="Freeform 3498"/>
                <p:cNvSpPr>
                  <a:spLocks noChangeArrowheads="1"/>
                </p:cNvSpPr>
                <p:nvPr/>
              </p:nvSpPr>
              <p:spPr bwMode="auto">
                <a:xfrm>
                  <a:off x="1555750" y="404813"/>
                  <a:ext cx="68263" cy="114300"/>
                </a:xfrm>
                <a:custGeom>
                  <a:avLst/>
                  <a:gdLst>
                    <a:gd name="T0" fmla="*/ 175 w 191"/>
                    <a:gd name="T1" fmla="*/ 290 h 317"/>
                    <a:gd name="T2" fmla="*/ 175 w 191"/>
                    <a:gd name="T3" fmla="*/ 290 h 317"/>
                    <a:gd name="T4" fmla="*/ 160 w 191"/>
                    <a:gd name="T5" fmla="*/ 281 h 317"/>
                    <a:gd name="T6" fmla="*/ 105 w 191"/>
                    <a:gd name="T7" fmla="*/ 190 h 317"/>
                    <a:gd name="T8" fmla="*/ 80 w 191"/>
                    <a:gd name="T9" fmla="*/ 190 h 317"/>
                    <a:gd name="T10" fmla="*/ 80 w 191"/>
                    <a:gd name="T11" fmla="*/ 50 h 317"/>
                    <a:gd name="T12" fmla="*/ 154 w 191"/>
                    <a:gd name="T13" fmla="*/ 50 h 317"/>
                    <a:gd name="T14" fmla="*/ 175 w 191"/>
                    <a:gd name="T15" fmla="*/ 25 h 317"/>
                    <a:gd name="T16" fmla="*/ 80 w 191"/>
                    <a:gd name="T17" fmla="*/ 25 h 317"/>
                    <a:gd name="T18" fmla="*/ 80 w 191"/>
                    <a:gd name="T19" fmla="*/ 0 h 317"/>
                    <a:gd name="T20" fmla="*/ 0 w 191"/>
                    <a:gd name="T21" fmla="*/ 0 h 317"/>
                    <a:gd name="T22" fmla="*/ 0 w 191"/>
                    <a:gd name="T23" fmla="*/ 19 h 317"/>
                    <a:gd name="T24" fmla="*/ 55 w 191"/>
                    <a:gd name="T25" fmla="*/ 19 h 317"/>
                    <a:gd name="T26" fmla="*/ 55 w 191"/>
                    <a:gd name="T27" fmla="*/ 220 h 317"/>
                    <a:gd name="T28" fmla="*/ 0 w 191"/>
                    <a:gd name="T29" fmla="*/ 220 h 317"/>
                    <a:gd name="T30" fmla="*/ 0 w 191"/>
                    <a:gd name="T31" fmla="*/ 245 h 317"/>
                    <a:gd name="T32" fmla="*/ 80 w 191"/>
                    <a:gd name="T33" fmla="*/ 245 h 317"/>
                    <a:gd name="T34" fmla="*/ 80 w 191"/>
                    <a:gd name="T35" fmla="*/ 215 h 317"/>
                    <a:gd name="T36" fmla="*/ 95 w 191"/>
                    <a:gd name="T37" fmla="*/ 215 h 317"/>
                    <a:gd name="T38" fmla="*/ 140 w 191"/>
                    <a:gd name="T39" fmla="*/ 290 h 317"/>
                    <a:gd name="T40" fmla="*/ 175 w 191"/>
                    <a:gd name="T41" fmla="*/ 316 h 317"/>
                    <a:gd name="T42" fmla="*/ 190 w 191"/>
                    <a:gd name="T43" fmla="*/ 310 h 317"/>
                    <a:gd name="T44" fmla="*/ 175 w 191"/>
                    <a:gd name="T45" fmla="*/ 29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317">
                      <a:moveTo>
                        <a:pt x="175" y="290"/>
                      </a:moveTo>
                      <a:lnTo>
                        <a:pt x="175" y="290"/>
                      </a:lnTo>
                      <a:cubicBezTo>
                        <a:pt x="170" y="290"/>
                        <a:pt x="165" y="290"/>
                        <a:pt x="160" y="281"/>
                      </a:cubicBezTo>
                      <a:cubicBezTo>
                        <a:pt x="105" y="190"/>
                        <a:pt x="105" y="190"/>
                        <a:pt x="105" y="190"/>
                      </a:cubicBezTo>
                      <a:cubicBezTo>
                        <a:pt x="80" y="190"/>
                        <a:pt x="80" y="190"/>
                        <a:pt x="80" y="190"/>
                      </a:cubicBezTo>
                      <a:cubicBezTo>
                        <a:pt x="80" y="50"/>
                        <a:pt x="80" y="50"/>
                        <a:pt x="80" y="50"/>
                      </a:cubicBezTo>
                      <a:cubicBezTo>
                        <a:pt x="154" y="50"/>
                        <a:pt x="154" y="50"/>
                        <a:pt x="154" y="50"/>
                      </a:cubicBezTo>
                      <a:cubicBezTo>
                        <a:pt x="175" y="25"/>
                        <a:pt x="175" y="25"/>
                        <a:pt x="175" y="25"/>
                      </a:cubicBezTo>
                      <a:cubicBezTo>
                        <a:pt x="80" y="25"/>
                        <a:pt x="80" y="25"/>
                        <a:pt x="80" y="25"/>
                      </a:cubicBezTo>
                      <a:cubicBezTo>
                        <a:pt x="80" y="0"/>
                        <a:pt x="80" y="0"/>
                        <a:pt x="80" y="0"/>
                      </a:cubicBezTo>
                      <a:cubicBezTo>
                        <a:pt x="0" y="0"/>
                        <a:pt x="0" y="0"/>
                        <a:pt x="0" y="0"/>
                      </a:cubicBezTo>
                      <a:cubicBezTo>
                        <a:pt x="0" y="19"/>
                        <a:pt x="0" y="19"/>
                        <a:pt x="0" y="19"/>
                      </a:cubicBezTo>
                      <a:cubicBezTo>
                        <a:pt x="55" y="19"/>
                        <a:pt x="55" y="19"/>
                        <a:pt x="55" y="19"/>
                      </a:cubicBezTo>
                      <a:cubicBezTo>
                        <a:pt x="55" y="220"/>
                        <a:pt x="55" y="220"/>
                        <a:pt x="55" y="220"/>
                      </a:cubicBezTo>
                      <a:cubicBezTo>
                        <a:pt x="0" y="220"/>
                        <a:pt x="0" y="220"/>
                        <a:pt x="0" y="220"/>
                      </a:cubicBezTo>
                      <a:cubicBezTo>
                        <a:pt x="0" y="245"/>
                        <a:pt x="0" y="245"/>
                        <a:pt x="0" y="245"/>
                      </a:cubicBezTo>
                      <a:cubicBezTo>
                        <a:pt x="80" y="245"/>
                        <a:pt x="80" y="245"/>
                        <a:pt x="80" y="245"/>
                      </a:cubicBezTo>
                      <a:cubicBezTo>
                        <a:pt x="80" y="215"/>
                        <a:pt x="80" y="215"/>
                        <a:pt x="80" y="215"/>
                      </a:cubicBezTo>
                      <a:cubicBezTo>
                        <a:pt x="95" y="215"/>
                        <a:pt x="95" y="215"/>
                        <a:pt x="95" y="215"/>
                      </a:cubicBezTo>
                      <a:cubicBezTo>
                        <a:pt x="140" y="290"/>
                        <a:pt x="140" y="290"/>
                        <a:pt x="140" y="290"/>
                      </a:cubicBezTo>
                      <a:cubicBezTo>
                        <a:pt x="150" y="310"/>
                        <a:pt x="165" y="316"/>
                        <a:pt x="175" y="316"/>
                      </a:cubicBezTo>
                      <a:cubicBezTo>
                        <a:pt x="180" y="316"/>
                        <a:pt x="185" y="316"/>
                        <a:pt x="190" y="310"/>
                      </a:cubicBezTo>
                      <a:lnTo>
                        <a:pt x="175" y="290"/>
                      </a:ln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52" name="Freeform 3499"/>
                <p:cNvSpPr>
                  <a:spLocks noChangeArrowheads="1"/>
                </p:cNvSpPr>
                <p:nvPr/>
              </p:nvSpPr>
              <p:spPr bwMode="auto">
                <a:xfrm>
                  <a:off x="1603375" y="407988"/>
                  <a:ext cx="128588" cy="98425"/>
                </a:xfrm>
                <a:custGeom>
                  <a:avLst/>
                  <a:gdLst>
                    <a:gd name="T0" fmla="*/ 301 w 357"/>
                    <a:gd name="T1" fmla="*/ 30 h 272"/>
                    <a:gd name="T2" fmla="*/ 301 w 357"/>
                    <a:gd name="T3" fmla="*/ 30 h 272"/>
                    <a:gd name="T4" fmla="*/ 356 w 357"/>
                    <a:gd name="T5" fmla="*/ 30 h 272"/>
                    <a:gd name="T6" fmla="*/ 356 w 357"/>
                    <a:gd name="T7" fmla="*/ 5 h 272"/>
                    <a:gd name="T8" fmla="*/ 276 w 357"/>
                    <a:gd name="T9" fmla="*/ 5 h 272"/>
                    <a:gd name="T10" fmla="*/ 276 w 357"/>
                    <a:gd name="T11" fmla="*/ 30 h 272"/>
                    <a:gd name="T12" fmla="*/ 200 w 357"/>
                    <a:gd name="T13" fmla="*/ 0 h 272"/>
                    <a:gd name="T14" fmla="*/ 200 w 357"/>
                    <a:gd name="T15" fmla="*/ 0 h 272"/>
                    <a:gd name="T16" fmla="*/ 200 w 357"/>
                    <a:gd name="T17" fmla="*/ 0 h 272"/>
                    <a:gd name="T18" fmla="*/ 110 w 357"/>
                    <a:gd name="T19" fmla="*/ 0 h 272"/>
                    <a:gd name="T20" fmla="*/ 65 w 357"/>
                    <a:gd name="T21" fmla="*/ 30 h 272"/>
                    <a:gd name="T22" fmla="*/ 0 w 357"/>
                    <a:gd name="T23" fmla="*/ 110 h 272"/>
                    <a:gd name="T24" fmla="*/ 5 w 357"/>
                    <a:gd name="T25" fmla="*/ 115 h 272"/>
                    <a:gd name="T26" fmla="*/ 40 w 357"/>
                    <a:gd name="T27" fmla="*/ 145 h 272"/>
                    <a:gd name="T28" fmla="*/ 45 w 357"/>
                    <a:gd name="T29" fmla="*/ 145 h 272"/>
                    <a:gd name="T30" fmla="*/ 80 w 357"/>
                    <a:gd name="T31" fmla="*/ 135 h 272"/>
                    <a:gd name="T32" fmla="*/ 125 w 357"/>
                    <a:gd name="T33" fmla="*/ 90 h 272"/>
                    <a:gd name="T34" fmla="*/ 150 w 357"/>
                    <a:gd name="T35" fmla="*/ 95 h 272"/>
                    <a:gd name="T36" fmla="*/ 225 w 357"/>
                    <a:gd name="T37" fmla="*/ 230 h 272"/>
                    <a:gd name="T38" fmla="*/ 225 w 357"/>
                    <a:gd name="T39" fmla="*/ 230 h 272"/>
                    <a:gd name="T40" fmla="*/ 211 w 357"/>
                    <a:gd name="T41" fmla="*/ 245 h 272"/>
                    <a:gd name="T42" fmla="*/ 211 w 357"/>
                    <a:gd name="T43" fmla="*/ 250 h 272"/>
                    <a:gd name="T44" fmla="*/ 211 w 357"/>
                    <a:gd name="T45" fmla="*/ 250 h 272"/>
                    <a:gd name="T46" fmla="*/ 200 w 357"/>
                    <a:gd name="T47" fmla="*/ 245 h 272"/>
                    <a:gd name="T48" fmla="*/ 180 w 357"/>
                    <a:gd name="T49" fmla="*/ 216 h 272"/>
                    <a:gd name="T50" fmla="*/ 155 w 357"/>
                    <a:gd name="T51" fmla="*/ 170 h 272"/>
                    <a:gd name="T52" fmla="*/ 140 w 357"/>
                    <a:gd name="T53" fmla="*/ 165 h 272"/>
                    <a:gd name="T54" fmla="*/ 135 w 357"/>
                    <a:gd name="T55" fmla="*/ 185 h 272"/>
                    <a:gd name="T56" fmla="*/ 160 w 357"/>
                    <a:gd name="T57" fmla="*/ 225 h 272"/>
                    <a:gd name="T58" fmla="*/ 160 w 357"/>
                    <a:gd name="T59" fmla="*/ 225 h 272"/>
                    <a:gd name="T60" fmla="*/ 160 w 357"/>
                    <a:gd name="T61" fmla="*/ 225 h 272"/>
                    <a:gd name="T62" fmla="*/ 175 w 357"/>
                    <a:gd name="T63" fmla="*/ 245 h 272"/>
                    <a:gd name="T64" fmla="*/ 186 w 357"/>
                    <a:gd name="T65" fmla="*/ 261 h 272"/>
                    <a:gd name="T66" fmla="*/ 186 w 357"/>
                    <a:gd name="T67" fmla="*/ 261 h 272"/>
                    <a:gd name="T68" fmla="*/ 186 w 357"/>
                    <a:gd name="T69" fmla="*/ 261 h 272"/>
                    <a:gd name="T70" fmla="*/ 186 w 357"/>
                    <a:gd name="T71" fmla="*/ 261 h 272"/>
                    <a:gd name="T72" fmla="*/ 200 w 357"/>
                    <a:gd name="T73" fmla="*/ 271 h 272"/>
                    <a:gd name="T74" fmla="*/ 211 w 357"/>
                    <a:gd name="T75" fmla="*/ 271 h 272"/>
                    <a:gd name="T76" fmla="*/ 211 w 357"/>
                    <a:gd name="T77" fmla="*/ 271 h 272"/>
                    <a:gd name="T78" fmla="*/ 211 w 357"/>
                    <a:gd name="T79" fmla="*/ 271 h 272"/>
                    <a:gd name="T80" fmla="*/ 225 w 357"/>
                    <a:gd name="T81" fmla="*/ 266 h 272"/>
                    <a:gd name="T82" fmla="*/ 250 w 357"/>
                    <a:gd name="T83" fmla="*/ 235 h 272"/>
                    <a:gd name="T84" fmla="*/ 276 w 357"/>
                    <a:gd name="T85" fmla="*/ 235 h 272"/>
                    <a:gd name="T86" fmla="*/ 276 w 357"/>
                    <a:gd name="T87" fmla="*/ 255 h 272"/>
                    <a:gd name="T88" fmla="*/ 356 w 357"/>
                    <a:gd name="T89" fmla="*/ 255 h 272"/>
                    <a:gd name="T90" fmla="*/ 356 w 357"/>
                    <a:gd name="T91" fmla="*/ 230 h 272"/>
                    <a:gd name="T92" fmla="*/ 301 w 357"/>
                    <a:gd name="T93" fmla="*/ 230 h 272"/>
                    <a:gd name="T94" fmla="*/ 301 w 357"/>
                    <a:gd name="T95" fmla="*/ 30 h 272"/>
                    <a:gd name="T96" fmla="*/ 241 w 357"/>
                    <a:gd name="T97" fmla="*/ 210 h 272"/>
                    <a:gd name="T98" fmla="*/ 241 w 357"/>
                    <a:gd name="T99" fmla="*/ 210 h 272"/>
                    <a:gd name="T100" fmla="*/ 166 w 357"/>
                    <a:gd name="T101" fmla="*/ 70 h 272"/>
                    <a:gd name="T102" fmla="*/ 166 w 357"/>
                    <a:gd name="T103" fmla="*/ 70 h 272"/>
                    <a:gd name="T104" fmla="*/ 121 w 357"/>
                    <a:gd name="T105" fmla="*/ 65 h 272"/>
                    <a:gd name="T106" fmla="*/ 115 w 357"/>
                    <a:gd name="T107" fmla="*/ 65 h 272"/>
                    <a:gd name="T108" fmla="*/ 65 w 357"/>
                    <a:gd name="T109" fmla="*/ 115 h 272"/>
                    <a:gd name="T110" fmla="*/ 45 w 357"/>
                    <a:gd name="T111" fmla="*/ 125 h 272"/>
                    <a:gd name="T112" fmla="*/ 30 w 357"/>
                    <a:gd name="T113" fmla="*/ 110 h 272"/>
                    <a:gd name="T114" fmla="*/ 80 w 357"/>
                    <a:gd name="T115" fmla="*/ 40 h 272"/>
                    <a:gd name="T116" fmla="*/ 110 w 357"/>
                    <a:gd name="T117" fmla="*/ 20 h 272"/>
                    <a:gd name="T118" fmla="*/ 195 w 357"/>
                    <a:gd name="T119" fmla="*/ 20 h 272"/>
                    <a:gd name="T120" fmla="*/ 276 w 357"/>
                    <a:gd name="T121" fmla="*/ 55 h 272"/>
                    <a:gd name="T122" fmla="*/ 276 w 357"/>
                    <a:gd name="T123" fmla="*/ 210 h 272"/>
                    <a:gd name="T124" fmla="*/ 241 w 357"/>
                    <a:gd name="T125" fmla="*/ 21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 h="272">
                      <a:moveTo>
                        <a:pt x="301" y="30"/>
                      </a:moveTo>
                      <a:lnTo>
                        <a:pt x="301" y="30"/>
                      </a:lnTo>
                      <a:cubicBezTo>
                        <a:pt x="356" y="30"/>
                        <a:pt x="356" y="30"/>
                        <a:pt x="356" y="30"/>
                      </a:cubicBezTo>
                      <a:cubicBezTo>
                        <a:pt x="356" y="5"/>
                        <a:pt x="356" y="5"/>
                        <a:pt x="356" y="5"/>
                      </a:cubicBezTo>
                      <a:cubicBezTo>
                        <a:pt x="276" y="5"/>
                        <a:pt x="276" y="5"/>
                        <a:pt x="276" y="5"/>
                      </a:cubicBezTo>
                      <a:cubicBezTo>
                        <a:pt x="276" y="30"/>
                        <a:pt x="276" y="30"/>
                        <a:pt x="276" y="30"/>
                      </a:cubicBezTo>
                      <a:cubicBezTo>
                        <a:pt x="200" y="0"/>
                        <a:pt x="200" y="0"/>
                        <a:pt x="200" y="0"/>
                      </a:cubicBezTo>
                      <a:cubicBezTo>
                        <a:pt x="110" y="0"/>
                        <a:pt x="110" y="0"/>
                        <a:pt x="110" y="0"/>
                      </a:cubicBezTo>
                      <a:cubicBezTo>
                        <a:pt x="110" y="0"/>
                        <a:pt x="85" y="0"/>
                        <a:pt x="65" y="30"/>
                      </a:cubicBezTo>
                      <a:cubicBezTo>
                        <a:pt x="0" y="110"/>
                        <a:pt x="0" y="110"/>
                        <a:pt x="0" y="110"/>
                      </a:cubicBezTo>
                      <a:cubicBezTo>
                        <a:pt x="5" y="115"/>
                        <a:pt x="5" y="115"/>
                        <a:pt x="5" y="115"/>
                      </a:cubicBezTo>
                      <a:cubicBezTo>
                        <a:pt x="5" y="120"/>
                        <a:pt x="15" y="140"/>
                        <a:pt x="40" y="145"/>
                      </a:cubicBezTo>
                      <a:lnTo>
                        <a:pt x="45" y="145"/>
                      </a:lnTo>
                      <a:cubicBezTo>
                        <a:pt x="60" y="145"/>
                        <a:pt x="70" y="140"/>
                        <a:pt x="80" y="135"/>
                      </a:cubicBezTo>
                      <a:cubicBezTo>
                        <a:pt x="125" y="90"/>
                        <a:pt x="125" y="90"/>
                        <a:pt x="125" y="90"/>
                      </a:cubicBezTo>
                      <a:cubicBezTo>
                        <a:pt x="130" y="90"/>
                        <a:pt x="140" y="90"/>
                        <a:pt x="150" y="95"/>
                      </a:cubicBezTo>
                      <a:cubicBezTo>
                        <a:pt x="225" y="230"/>
                        <a:pt x="225" y="230"/>
                        <a:pt x="225" y="230"/>
                      </a:cubicBezTo>
                      <a:cubicBezTo>
                        <a:pt x="220" y="241"/>
                        <a:pt x="216" y="245"/>
                        <a:pt x="211" y="245"/>
                      </a:cubicBezTo>
                      <a:cubicBezTo>
                        <a:pt x="211" y="250"/>
                        <a:pt x="211" y="250"/>
                        <a:pt x="211" y="250"/>
                      </a:cubicBezTo>
                      <a:cubicBezTo>
                        <a:pt x="211" y="250"/>
                        <a:pt x="205" y="250"/>
                        <a:pt x="200" y="245"/>
                      </a:cubicBezTo>
                      <a:cubicBezTo>
                        <a:pt x="180" y="216"/>
                        <a:pt x="180" y="216"/>
                        <a:pt x="180" y="216"/>
                      </a:cubicBezTo>
                      <a:cubicBezTo>
                        <a:pt x="155" y="170"/>
                        <a:pt x="155" y="170"/>
                        <a:pt x="155" y="170"/>
                      </a:cubicBezTo>
                      <a:cubicBezTo>
                        <a:pt x="150" y="165"/>
                        <a:pt x="145" y="165"/>
                        <a:pt x="140" y="165"/>
                      </a:cubicBezTo>
                      <a:cubicBezTo>
                        <a:pt x="135" y="170"/>
                        <a:pt x="130" y="180"/>
                        <a:pt x="135" y="185"/>
                      </a:cubicBezTo>
                      <a:cubicBezTo>
                        <a:pt x="160" y="225"/>
                        <a:pt x="160" y="225"/>
                        <a:pt x="160" y="225"/>
                      </a:cubicBezTo>
                      <a:cubicBezTo>
                        <a:pt x="175" y="245"/>
                        <a:pt x="175" y="245"/>
                        <a:pt x="175" y="245"/>
                      </a:cubicBezTo>
                      <a:cubicBezTo>
                        <a:pt x="186" y="261"/>
                        <a:pt x="186" y="261"/>
                        <a:pt x="186" y="261"/>
                      </a:cubicBezTo>
                      <a:cubicBezTo>
                        <a:pt x="191" y="266"/>
                        <a:pt x="195" y="271"/>
                        <a:pt x="200" y="271"/>
                      </a:cubicBezTo>
                      <a:cubicBezTo>
                        <a:pt x="200" y="271"/>
                        <a:pt x="205" y="271"/>
                        <a:pt x="211" y="271"/>
                      </a:cubicBezTo>
                      <a:cubicBezTo>
                        <a:pt x="216" y="271"/>
                        <a:pt x="220" y="271"/>
                        <a:pt x="225" y="266"/>
                      </a:cubicBezTo>
                      <a:cubicBezTo>
                        <a:pt x="236" y="261"/>
                        <a:pt x="245" y="245"/>
                        <a:pt x="250" y="235"/>
                      </a:cubicBezTo>
                      <a:cubicBezTo>
                        <a:pt x="276" y="235"/>
                        <a:pt x="276" y="235"/>
                        <a:pt x="276" y="235"/>
                      </a:cubicBezTo>
                      <a:cubicBezTo>
                        <a:pt x="276" y="255"/>
                        <a:pt x="276" y="255"/>
                        <a:pt x="276" y="255"/>
                      </a:cubicBezTo>
                      <a:cubicBezTo>
                        <a:pt x="356" y="255"/>
                        <a:pt x="356" y="255"/>
                        <a:pt x="356" y="255"/>
                      </a:cubicBezTo>
                      <a:cubicBezTo>
                        <a:pt x="356" y="230"/>
                        <a:pt x="356" y="230"/>
                        <a:pt x="356" y="230"/>
                      </a:cubicBezTo>
                      <a:cubicBezTo>
                        <a:pt x="301" y="230"/>
                        <a:pt x="301" y="230"/>
                        <a:pt x="301" y="230"/>
                      </a:cubicBezTo>
                      <a:lnTo>
                        <a:pt x="301" y="30"/>
                      </a:lnTo>
                      <a:close/>
                      <a:moveTo>
                        <a:pt x="241" y="210"/>
                      </a:moveTo>
                      <a:lnTo>
                        <a:pt x="241" y="210"/>
                      </a:lnTo>
                      <a:cubicBezTo>
                        <a:pt x="166" y="70"/>
                        <a:pt x="166" y="70"/>
                        <a:pt x="166" y="70"/>
                      </a:cubicBezTo>
                      <a:cubicBezTo>
                        <a:pt x="160" y="70"/>
                        <a:pt x="121" y="65"/>
                        <a:pt x="121" y="65"/>
                      </a:cubicBezTo>
                      <a:cubicBezTo>
                        <a:pt x="115" y="65"/>
                        <a:pt x="115" y="65"/>
                        <a:pt x="115" y="65"/>
                      </a:cubicBezTo>
                      <a:cubicBezTo>
                        <a:pt x="65" y="115"/>
                        <a:pt x="65" y="115"/>
                        <a:pt x="65" y="115"/>
                      </a:cubicBezTo>
                      <a:cubicBezTo>
                        <a:pt x="55" y="120"/>
                        <a:pt x="50" y="125"/>
                        <a:pt x="45" y="125"/>
                      </a:cubicBezTo>
                      <a:cubicBezTo>
                        <a:pt x="35" y="120"/>
                        <a:pt x="30" y="115"/>
                        <a:pt x="30" y="110"/>
                      </a:cubicBezTo>
                      <a:cubicBezTo>
                        <a:pt x="80" y="40"/>
                        <a:pt x="80" y="40"/>
                        <a:pt x="80" y="40"/>
                      </a:cubicBezTo>
                      <a:cubicBezTo>
                        <a:pt x="95" y="20"/>
                        <a:pt x="110" y="20"/>
                        <a:pt x="110" y="20"/>
                      </a:cubicBezTo>
                      <a:cubicBezTo>
                        <a:pt x="195" y="20"/>
                        <a:pt x="195" y="20"/>
                        <a:pt x="195" y="20"/>
                      </a:cubicBezTo>
                      <a:cubicBezTo>
                        <a:pt x="276" y="55"/>
                        <a:pt x="276" y="55"/>
                        <a:pt x="276" y="55"/>
                      </a:cubicBezTo>
                      <a:cubicBezTo>
                        <a:pt x="276" y="210"/>
                        <a:pt x="276" y="210"/>
                        <a:pt x="276" y="210"/>
                      </a:cubicBezTo>
                      <a:lnTo>
                        <a:pt x="241" y="210"/>
                      </a:lnTo>
                      <a:close/>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grpSp>
        </p:grpSp>
        <p:grpSp>
          <p:nvGrpSpPr>
            <p:cNvPr id="58" name="Group 50"/>
            <p:cNvGrpSpPr>
              <a:grpSpLocks/>
            </p:cNvGrpSpPr>
            <p:nvPr/>
          </p:nvGrpSpPr>
          <p:grpSpPr bwMode="auto">
            <a:xfrm>
              <a:off x="1002944" y="1019096"/>
              <a:ext cx="669057" cy="615359"/>
              <a:chOff x="5010090" y="4758743"/>
              <a:chExt cx="914400" cy="914400"/>
            </a:xfrm>
          </p:grpSpPr>
          <p:sp>
            <p:nvSpPr>
              <p:cNvPr id="59" name="Oval 58"/>
              <p:cNvSpPr/>
              <p:nvPr/>
            </p:nvSpPr>
            <p:spPr>
              <a:xfrm>
                <a:off x="5010090" y="4758743"/>
                <a:ext cx="914400" cy="914400"/>
              </a:xfrm>
              <a:prstGeom prst="ellipse">
                <a:avLst/>
              </a:prstGeom>
              <a:solidFill>
                <a:srgbClr val="A51C30"/>
              </a:solidFill>
              <a:ln w="25400" cap="flat" cmpd="sng" algn="ctr">
                <a:solidFill>
                  <a:schemeClr val="bg1">
                    <a:lumMod val="90000"/>
                  </a:schemeClr>
                </a:solidFill>
                <a:prstDash val="solid"/>
              </a:ln>
              <a:effectLst/>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60" name="Group 59"/>
              <p:cNvGrpSpPr/>
              <p:nvPr/>
            </p:nvGrpSpPr>
            <p:grpSpPr>
              <a:xfrm>
                <a:off x="5160640" y="4970301"/>
                <a:ext cx="709258" cy="496265"/>
                <a:chOff x="4043363" y="3600450"/>
                <a:chExt cx="171450" cy="123825"/>
              </a:xfrm>
              <a:solidFill>
                <a:srgbClr val="FFFFFF"/>
              </a:solidFill>
            </p:grpSpPr>
            <p:sp>
              <p:nvSpPr>
                <p:cNvPr id="61" name="Freeform 2386"/>
                <p:cNvSpPr>
                  <a:spLocks noChangeArrowheads="1"/>
                </p:cNvSpPr>
                <p:nvPr/>
              </p:nvSpPr>
              <p:spPr bwMode="auto">
                <a:xfrm>
                  <a:off x="4084638" y="3714750"/>
                  <a:ext cx="65087" cy="9525"/>
                </a:xfrm>
                <a:custGeom>
                  <a:avLst/>
                  <a:gdLst>
                    <a:gd name="T0" fmla="*/ 170 w 181"/>
                    <a:gd name="T1" fmla="*/ 25 h 26"/>
                    <a:gd name="T2" fmla="*/ 170 w 181"/>
                    <a:gd name="T3" fmla="*/ 25 h 26"/>
                    <a:gd name="T4" fmla="*/ 15 w 181"/>
                    <a:gd name="T5" fmla="*/ 25 h 26"/>
                    <a:gd name="T6" fmla="*/ 0 w 181"/>
                    <a:gd name="T7" fmla="*/ 15 h 26"/>
                    <a:gd name="T8" fmla="*/ 15 w 181"/>
                    <a:gd name="T9" fmla="*/ 0 h 26"/>
                    <a:gd name="T10" fmla="*/ 170 w 181"/>
                    <a:gd name="T11" fmla="*/ 0 h 26"/>
                    <a:gd name="T12" fmla="*/ 180 w 181"/>
                    <a:gd name="T13" fmla="*/ 15 h 26"/>
                    <a:gd name="T14" fmla="*/ 170 w 181"/>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
                      <a:moveTo>
                        <a:pt x="170" y="25"/>
                      </a:moveTo>
                      <a:lnTo>
                        <a:pt x="170" y="25"/>
                      </a:lnTo>
                      <a:cubicBezTo>
                        <a:pt x="15" y="25"/>
                        <a:pt x="15" y="25"/>
                        <a:pt x="15" y="25"/>
                      </a:cubicBezTo>
                      <a:cubicBezTo>
                        <a:pt x="5" y="25"/>
                        <a:pt x="0" y="20"/>
                        <a:pt x="0" y="15"/>
                      </a:cubicBezTo>
                      <a:cubicBezTo>
                        <a:pt x="0" y="5"/>
                        <a:pt x="5" y="0"/>
                        <a:pt x="15" y="0"/>
                      </a:cubicBezTo>
                      <a:cubicBezTo>
                        <a:pt x="170" y="0"/>
                        <a:pt x="170" y="0"/>
                        <a:pt x="170" y="0"/>
                      </a:cubicBezTo>
                      <a:cubicBezTo>
                        <a:pt x="176" y="0"/>
                        <a:pt x="180" y="5"/>
                        <a:pt x="180" y="15"/>
                      </a:cubicBezTo>
                      <a:cubicBezTo>
                        <a:pt x="180" y="20"/>
                        <a:pt x="176" y="25"/>
                        <a:pt x="170" y="25"/>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62" name="Freeform 2387"/>
                <p:cNvSpPr>
                  <a:spLocks noChangeArrowheads="1"/>
                </p:cNvSpPr>
                <p:nvPr/>
              </p:nvSpPr>
              <p:spPr bwMode="auto">
                <a:xfrm>
                  <a:off x="4068763" y="3621088"/>
                  <a:ext cx="93662" cy="65087"/>
                </a:xfrm>
                <a:custGeom>
                  <a:avLst/>
                  <a:gdLst>
                    <a:gd name="T0" fmla="*/ 15 w 261"/>
                    <a:gd name="T1" fmla="*/ 180 h 181"/>
                    <a:gd name="T2" fmla="*/ 15 w 261"/>
                    <a:gd name="T3" fmla="*/ 180 h 181"/>
                    <a:gd name="T4" fmla="*/ 10 w 261"/>
                    <a:gd name="T5" fmla="*/ 180 h 181"/>
                    <a:gd name="T6" fmla="*/ 5 w 261"/>
                    <a:gd name="T7" fmla="*/ 160 h 181"/>
                    <a:gd name="T8" fmla="*/ 50 w 261"/>
                    <a:gd name="T9" fmla="*/ 80 h 181"/>
                    <a:gd name="T10" fmla="*/ 60 w 261"/>
                    <a:gd name="T11" fmla="*/ 76 h 181"/>
                    <a:gd name="T12" fmla="*/ 70 w 261"/>
                    <a:gd name="T13" fmla="*/ 80 h 181"/>
                    <a:gd name="T14" fmla="*/ 100 w 261"/>
                    <a:gd name="T15" fmla="*/ 120 h 181"/>
                    <a:gd name="T16" fmla="*/ 135 w 261"/>
                    <a:gd name="T17" fmla="*/ 86 h 181"/>
                    <a:gd name="T18" fmla="*/ 150 w 261"/>
                    <a:gd name="T19" fmla="*/ 86 h 181"/>
                    <a:gd name="T20" fmla="*/ 180 w 261"/>
                    <a:gd name="T21" fmla="*/ 110 h 181"/>
                    <a:gd name="T22" fmla="*/ 240 w 261"/>
                    <a:gd name="T23" fmla="*/ 10 h 181"/>
                    <a:gd name="T24" fmla="*/ 255 w 261"/>
                    <a:gd name="T25" fmla="*/ 6 h 181"/>
                    <a:gd name="T26" fmla="*/ 260 w 261"/>
                    <a:gd name="T27" fmla="*/ 20 h 181"/>
                    <a:gd name="T28" fmla="*/ 190 w 261"/>
                    <a:gd name="T29" fmla="*/ 136 h 181"/>
                    <a:gd name="T30" fmla="*/ 185 w 261"/>
                    <a:gd name="T31" fmla="*/ 140 h 181"/>
                    <a:gd name="T32" fmla="*/ 175 w 261"/>
                    <a:gd name="T33" fmla="*/ 140 h 181"/>
                    <a:gd name="T34" fmla="*/ 140 w 261"/>
                    <a:gd name="T35" fmla="*/ 110 h 181"/>
                    <a:gd name="T36" fmla="*/ 105 w 261"/>
                    <a:gd name="T37" fmla="*/ 150 h 181"/>
                    <a:gd name="T38" fmla="*/ 95 w 261"/>
                    <a:gd name="T39" fmla="*/ 150 h 181"/>
                    <a:gd name="T40" fmla="*/ 90 w 261"/>
                    <a:gd name="T41" fmla="*/ 146 h 181"/>
                    <a:gd name="T42" fmla="*/ 65 w 261"/>
                    <a:gd name="T43" fmla="*/ 110 h 181"/>
                    <a:gd name="T44" fmla="*/ 25 w 261"/>
                    <a:gd name="T45" fmla="*/ 175 h 181"/>
                    <a:gd name="T46" fmla="*/ 15 w 261"/>
                    <a:gd name="T47" fmla="*/ 18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181">
                      <a:moveTo>
                        <a:pt x="15" y="180"/>
                      </a:moveTo>
                      <a:lnTo>
                        <a:pt x="15" y="180"/>
                      </a:lnTo>
                      <a:cubicBezTo>
                        <a:pt x="10" y="180"/>
                        <a:pt x="10" y="180"/>
                        <a:pt x="10" y="180"/>
                      </a:cubicBezTo>
                      <a:cubicBezTo>
                        <a:pt x="0" y="175"/>
                        <a:pt x="0" y="165"/>
                        <a:pt x="5" y="160"/>
                      </a:cubicBezTo>
                      <a:cubicBezTo>
                        <a:pt x="50" y="80"/>
                        <a:pt x="50" y="80"/>
                        <a:pt x="50" y="80"/>
                      </a:cubicBezTo>
                      <a:cubicBezTo>
                        <a:pt x="55" y="80"/>
                        <a:pt x="60" y="76"/>
                        <a:pt x="60" y="76"/>
                      </a:cubicBezTo>
                      <a:cubicBezTo>
                        <a:pt x="65" y="76"/>
                        <a:pt x="70" y="80"/>
                        <a:pt x="70" y="80"/>
                      </a:cubicBezTo>
                      <a:cubicBezTo>
                        <a:pt x="100" y="120"/>
                        <a:pt x="100" y="120"/>
                        <a:pt x="100" y="120"/>
                      </a:cubicBezTo>
                      <a:cubicBezTo>
                        <a:pt x="135" y="86"/>
                        <a:pt x="135" y="86"/>
                        <a:pt x="135" y="86"/>
                      </a:cubicBezTo>
                      <a:cubicBezTo>
                        <a:pt x="135" y="80"/>
                        <a:pt x="145" y="80"/>
                        <a:pt x="150" y="86"/>
                      </a:cubicBezTo>
                      <a:cubicBezTo>
                        <a:pt x="180" y="110"/>
                        <a:pt x="180" y="110"/>
                        <a:pt x="180" y="110"/>
                      </a:cubicBezTo>
                      <a:cubicBezTo>
                        <a:pt x="240" y="10"/>
                        <a:pt x="240" y="10"/>
                        <a:pt x="240" y="10"/>
                      </a:cubicBezTo>
                      <a:cubicBezTo>
                        <a:pt x="240" y="6"/>
                        <a:pt x="250" y="0"/>
                        <a:pt x="255" y="6"/>
                      </a:cubicBezTo>
                      <a:cubicBezTo>
                        <a:pt x="260" y="10"/>
                        <a:pt x="260" y="16"/>
                        <a:pt x="260" y="20"/>
                      </a:cubicBezTo>
                      <a:cubicBezTo>
                        <a:pt x="190" y="136"/>
                        <a:pt x="190" y="136"/>
                        <a:pt x="190" y="136"/>
                      </a:cubicBezTo>
                      <a:cubicBezTo>
                        <a:pt x="190" y="140"/>
                        <a:pt x="185" y="140"/>
                        <a:pt x="185" y="140"/>
                      </a:cubicBezTo>
                      <a:cubicBezTo>
                        <a:pt x="180" y="140"/>
                        <a:pt x="175" y="140"/>
                        <a:pt x="175" y="140"/>
                      </a:cubicBezTo>
                      <a:cubicBezTo>
                        <a:pt x="140" y="110"/>
                        <a:pt x="140" y="110"/>
                        <a:pt x="140" y="110"/>
                      </a:cubicBezTo>
                      <a:cubicBezTo>
                        <a:pt x="105" y="150"/>
                        <a:pt x="105" y="150"/>
                        <a:pt x="105" y="150"/>
                      </a:cubicBezTo>
                      <a:cubicBezTo>
                        <a:pt x="105" y="150"/>
                        <a:pt x="100" y="150"/>
                        <a:pt x="95" y="150"/>
                      </a:cubicBezTo>
                      <a:cubicBezTo>
                        <a:pt x="95" y="150"/>
                        <a:pt x="90" y="150"/>
                        <a:pt x="90" y="146"/>
                      </a:cubicBezTo>
                      <a:cubicBezTo>
                        <a:pt x="65" y="110"/>
                        <a:pt x="65" y="110"/>
                        <a:pt x="65" y="110"/>
                      </a:cubicBezTo>
                      <a:cubicBezTo>
                        <a:pt x="25" y="175"/>
                        <a:pt x="25" y="175"/>
                        <a:pt x="25" y="175"/>
                      </a:cubicBezTo>
                      <a:cubicBezTo>
                        <a:pt x="20" y="175"/>
                        <a:pt x="20" y="180"/>
                        <a:pt x="15" y="180"/>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63" name="Freeform 2388"/>
                <p:cNvSpPr>
                  <a:spLocks noChangeArrowheads="1"/>
                </p:cNvSpPr>
                <p:nvPr/>
              </p:nvSpPr>
              <p:spPr bwMode="auto">
                <a:xfrm>
                  <a:off x="4043363" y="3600450"/>
                  <a:ext cx="147637" cy="104775"/>
                </a:xfrm>
                <a:custGeom>
                  <a:avLst/>
                  <a:gdLst>
                    <a:gd name="T0" fmla="*/ 310 w 411"/>
                    <a:gd name="T1" fmla="*/ 264 h 290"/>
                    <a:gd name="T2" fmla="*/ 310 w 411"/>
                    <a:gd name="T3" fmla="*/ 264 h 290"/>
                    <a:gd name="T4" fmla="*/ 45 w 411"/>
                    <a:gd name="T5" fmla="*/ 264 h 290"/>
                    <a:gd name="T6" fmla="*/ 25 w 411"/>
                    <a:gd name="T7" fmla="*/ 244 h 290"/>
                    <a:gd name="T8" fmla="*/ 25 w 411"/>
                    <a:gd name="T9" fmla="*/ 44 h 290"/>
                    <a:gd name="T10" fmla="*/ 45 w 411"/>
                    <a:gd name="T11" fmla="*/ 24 h 290"/>
                    <a:gd name="T12" fmla="*/ 365 w 411"/>
                    <a:gd name="T13" fmla="*/ 24 h 290"/>
                    <a:gd name="T14" fmla="*/ 390 w 411"/>
                    <a:gd name="T15" fmla="*/ 44 h 290"/>
                    <a:gd name="T16" fmla="*/ 390 w 411"/>
                    <a:gd name="T17" fmla="*/ 120 h 290"/>
                    <a:gd name="T18" fmla="*/ 410 w 411"/>
                    <a:gd name="T19" fmla="*/ 124 h 290"/>
                    <a:gd name="T20" fmla="*/ 410 w 411"/>
                    <a:gd name="T21" fmla="*/ 44 h 290"/>
                    <a:gd name="T22" fmla="*/ 365 w 411"/>
                    <a:gd name="T23" fmla="*/ 0 h 290"/>
                    <a:gd name="T24" fmla="*/ 45 w 411"/>
                    <a:gd name="T25" fmla="*/ 0 h 290"/>
                    <a:gd name="T26" fmla="*/ 0 w 411"/>
                    <a:gd name="T27" fmla="*/ 44 h 290"/>
                    <a:gd name="T28" fmla="*/ 0 w 411"/>
                    <a:gd name="T29" fmla="*/ 244 h 290"/>
                    <a:gd name="T30" fmla="*/ 45 w 411"/>
                    <a:gd name="T31" fmla="*/ 289 h 290"/>
                    <a:gd name="T32" fmla="*/ 335 w 411"/>
                    <a:gd name="T33" fmla="*/ 289 h 290"/>
                    <a:gd name="T34" fmla="*/ 310 w 411"/>
                    <a:gd name="T35" fmla="*/ 26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1" h="290">
                      <a:moveTo>
                        <a:pt x="310" y="264"/>
                      </a:moveTo>
                      <a:lnTo>
                        <a:pt x="310" y="264"/>
                      </a:lnTo>
                      <a:cubicBezTo>
                        <a:pt x="45" y="264"/>
                        <a:pt x="45" y="264"/>
                        <a:pt x="45" y="264"/>
                      </a:cubicBezTo>
                      <a:cubicBezTo>
                        <a:pt x="35" y="264"/>
                        <a:pt x="25" y="254"/>
                        <a:pt x="25" y="244"/>
                      </a:cubicBezTo>
                      <a:cubicBezTo>
                        <a:pt x="25" y="44"/>
                        <a:pt x="25" y="44"/>
                        <a:pt x="25" y="44"/>
                      </a:cubicBezTo>
                      <a:cubicBezTo>
                        <a:pt x="25" y="34"/>
                        <a:pt x="35" y="24"/>
                        <a:pt x="45" y="24"/>
                      </a:cubicBezTo>
                      <a:cubicBezTo>
                        <a:pt x="365" y="24"/>
                        <a:pt x="365" y="24"/>
                        <a:pt x="365" y="24"/>
                      </a:cubicBezTo>
                      <a:cubicBezTo>
                        <a:pt x="375" y="24"/>
                        <a:pt x="390" y="34"/>
                        <a:pt x="390" y="44"/>
                      </a:cubicBezTo>
                      <a:cubicBezTo>
                        <a:pt x="390" y="120"/>
                        <a:pt x="390" y="120"/>
                        <a:pt x="390" y="120"/>
                      </a:cubicBezTo>
                      <a:cubicBezTo>
                        <a:pt x="395" y="120"/>
                        <a:pt x="405" y="120"/>
                        <a:pt x="410" y="124"/>
                      </a:cubicBezTo>
                      <a:cubicBezTo>
                        <a:pt x="410" y="44"/>
                        <a:pt x="410" y="44"/>
                        <a:pt x="410" y="44"/>
                      </a:cubicBezTo>
                      <a:cubicBezTo>
                        <a:pt x="410" y="20"/>
                        <a:pt x="390" y="0"/>
                        <a:pt x="365" y="0"/>
                      </a:cubicBezTo>
                      <a:cubicBezTo>
                        <a:pt x="45" y="0"/>
                        <a:pt x="45" y="0"/>
                        <a:pt x="45" y="0"/>
                      </a:cubicBezTo>
                      <a:cubicBezTo>
                        <a:pt x="20" y="0"/>
                        <a:pt x="0" y="20"/>
                        <a:pt x="0" y="44"/>
                      </a:cubicBezTo>
                      <a:cubicBezTo>
                        <a:pt x="0" y="244"/>
                        <a:pt x="0" y="244"/>
                        <a:pt x="0" y="244"/>
                      </a:cubicBezTo>
                      <a:cubicBezTo>
                        <a:pt x="0" y="269"/>
                        <a:pt x="20" y="289"/>
                        <a:pt x="45" y="289"/>
                      </a:cubicBezTo>
                      <a:cubicBezTo>
                        <a:pt x="335" y="289"/>
                        <a:pt x="335" y="289"/>
                        <a:pt x="335" y="289"/>
                      </a:cubicBezTo>
                      <a:cubicBezTo>
                        <a:pt x="325" y="284"/>
                        <a:pt x="315" y="274"/>
                        <a:pt x="310" y="264"/>
                      </a:cubicBezTo>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sp>
              <p:nvSpPr>
                <p:cNvPr id="64" name="Freeform 2389"/>
                <p:cNvSpPr>
                  <a:spLocks noChangeArrowheads="1"/>
                </p:cNvSpPr>
                <p:nvPr/>
              </p:nvSpPr>
              <p:spPr bwMode="auto">
                <a:xfrm>
                  <a:off x="4154488" y="3651250"/>
                  <a:ext cx="60325" cy="60325"/>
                </a:xfrm>
                <a:custGeom>
                  <a:avLst/>
                  <a:gdLst>
                    <a:gd name="T0" fmla="*/ 160 w 166"/>
                    <a:gd name="T1" fmla="*/ 144 h 166"/>
                    <a:gd name="T2" fmla="*/ 160 w 166"/>
                    <a:gd name="T3" fmla="*/ 144 h 166"/>
                    <a:gd name="T4" fmla="*/ 125 w 166"/>
                    <a:gd name="T5" fmla="*/ 109 h 166"/>
                    <a:gd name="T6" fmla="*/ 140 w 166"/>
                    <a:gd name="T7" fmla="*/ 69 h 166"/>
                    <a:gd name="T8" fmla="*/ 70 w 166"/>
                    <a:gd name="T9" fmla="*/ 0 h 166"/>
                    <a:gd name="T10" fmla="*/ 0 w 166"/>
                    <a:gd name="T11" fmla="*/ 69 h 166"/>
                    <a:gd name="T12" fmla="*/ 70 w 166"/>
                    <a:gd name="T13" fmla="*/ 139 h 166"/>
                    <a:gd name="T14" fmla="*/ 110 w 166"/>
                    <a:gd name="T15" fmla="*/ 124 h 166"/>
                    <a:gd name="T16" fmla="*/ 145 w 166"/>
                    <a:gd name="T17" fmla="*/ 159 h 166"/>
                    <a:gd name="T18" fmla="*/ 155 w 166"/>
                    <a:gd name="T19" fmla="*/ 165 h 166"/>
                    <a:gd name="T20" fmla="*/ 160 w 166"/>
                    <a:gd name="T21" fmla="*/ 159 h 166"/>
                    <a:gd name="T22" fmla="*/ 160 w 166"/>
                    <a:gd name="T23" fmla="*/ 144 h 166"/>
                    <a:gd name="T24" fmla="*/ 20 w 166"/>
                    <a:gd name="T25" fmla="*/ 69 h 166"/>
                    <a:gd name="T26" fmla="*/ 20 w 166"/>
                    <a:gd name="T27" fmla="*/ 69 h 166"/>
                    <a:gd name="T28" fmla="*/ 70 w 166"/>
                    <a:gd name="T29" fmla="*/ 20 h 166"/>
                    <a:gd name="T30" fmla="*/ 115 w 166"/>
                    <a:gd name="T31" fmla="*/ 69 h 166"/>
                    <a:gd name="T32" fmla="*/ 70 w 166"/>
                    <a:gd name="T33" fmla="*/ 114 h 166"/>
                    <a:gd name="T34" fmla="*/ 20 w 166"/>
                    <a:gd name="T35" fmla="*/ 6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 h="166">
                      <a:moveTo>
                        <a:pt x="160" y="144"/>
                      </a:moveTo>
                      <a:lnTo>
                        <a:pt x="160" y="144"/>
                      </a:lnTo>
                      <a:cubicBezTo>
                        <a:pt x="125" y="109"/>
                        <a:pt x="125" y="109"/>
                        <a:pt x="125" y="109"/>
                      </a:cubicBezTo>
                      <a:cubicBezTo>
                        <a:pt x="135" y="99"/>
                        <a:pt x="140" y="84"/>
                        <a:pt x="140" y="69"/>
                      </a:cubicBezTo>
                      <a:cubicBezTo>
                        <a:pt x="140" y="30"/>
                        <a:pt x="110" y="0"/>
                        <a:pt x="70" y="0"/>
                      </a:cubicBezTo>
                      <a:cubicBezTo>
                        <a:pt x="30" y="0"/>
                        <a:pt x="0" y="30"/>
                        <a:pt x="0" y="69"/>
                      </a:cubicBezTo>
                      <a:cubicBezTo>
                        <a:pt x="0" y="109"/>
                        <a:pt x="30" y="139"/>
                        <a:pt x="70" y="139"/>
                      </a:cubicBezTo>
                      <a:cubicBezTo>
                        <a:pt x="85" y="139"/>
                        <a:pt x="100" y="134"/>
                        <a:pt x="110" y="124"/>
                      </a:cubicBezTo>
                      <a:cubicBezTo>
                        <a:pt x="145" y="159"/>
                        <a:pt x="145" y="159"/>
                        <a:pt x="145" y="159"/>
                      </a:cubicBezTo>
                      <a:cubicBezTo>
                        <a:pt x="150" y="165"/>
                        <a:pt x="150" y="165"/>
                        <a:pt x="155" y="165"/>
                      </a:cubicBezTo>
                      <a:cubicBezTo>
                        <a:pt x="155" y="165"/>
                        <a:pt x="160" y="165"/>
                        <a:pt x="160" y="159"/>
                      </a:cubicBezTo>
                      <a:cubicBezTo>
                        <a:pt x="165" y="154"/>
                        <a:pt x="165" y="149"/>
                        <a:pt x="160" y="144"/>
                      </a:cubicBezTo>
                      <a:close/>
                      <a:moveTo>
                        <a:pt x="20" y="69"/>
                      </a:moveTo>
                      <a:lnTo>
                        <a:pt x="20" y="69"/>
                      </a:lnTo>
                      <a:cubicBezTo>
                        <a:pt x="20" y="44"/>
                        <a:pt x="45" y="20"/>
                        <a:pt x="70" y="20"/>
                      </a:cubicBezTo>
                      <a:cubicBezTo>
                        <a:pt x="95" y="20"/>
                        <a:pt x="115" y="44"/>
                        <a:pt x="115" y="69"/>
                      </a:cubicBezTo>
                      <a:cubicBezTo>
                        <a:pt x="115" y="94"/>
                        <a:pt x="95" y="114"/>
                        <a:pt x="70" y="114"/>
                      </a:cubicBezTo>
                      <a:cubicBezTo>
                        <a:pt x="45" y="114"/>
                        <a:pt x="20" y="94"/>
                        <a:pt x="20" y="69"/>
                      </a:cubicBezTo>
                      <a:close/>
                    </a:path>
                  </a:pathLst>
                </a:custGeom>
                <a:grp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p:txBody>
            </p:sp>
          </p:grpSp>
        </p:grpSp>
      </p:grpSp>
      <p:sp>
        <p:nvSpPr>
          <p:cNvPr id="69" name="Title 1"/>
          <p:cNvSpPr>
            <a:spLocks noGrp="1"/>
          </p:cNvSpPr>
          <p:nvPr>
            <p:ph type="title"/>
          </p:nvPr>
        </p:nvSpPr>
        <p:spPr>
          <a:xfrm>
            <a:off x="645409" y="247816"/>
            <a:ext cx="8305800" cy="914400"/>
          </a:xfrm>
        </p:spPr>
        <p:txBody>
          <a:bodyPr/>
          <a:lstStyle/>
          <a:p>
            <a:r>
              <a:rPr lang="en-US" dirty="0"/>
              <a:t>Buy2Pay Module Definitions</a:t>
            </a:r>
            <a:endParaRPr lang="en-US" i="1" dirty="0"/>
          </a:p>
        </p:txBody>
      </p:sp>
      <p:grpSp>
        <p:nvGrpSpPr>
          <p:cNvPr id="15" name="Group 14">
            <a:extLst>
              <a:ext uri="{FF2B5EF4-FFF2-40B4-BE49-F238E27FC236}">
                <a16:creationId xmlns:a16="http://schemas.microsoft.com/office/drawing/2014/main" id="{2F8CD211-4C63-494F-A9BB-C04CEB2B6177}"/>
              </a:ext>
            </a:extLst>
          </p:cNvPr>
          <p:cNvGrpSpPr/>
          <p:nvPr/>
        </p:nvGrpSpPr>
        <p:grpSpPr>
          <a:xfrm>
            <a:off x="0" y="2742406"/>
            <a:ext cx="8746764" cy="766555"/>
            <a:chOff x="-111332" y="4633459"/>
            <a:chExt cx="8669577" cy="924036"/>
          </a:xfrm>
          <a:gradFill>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gradFill>
        </p:grpSpPr>
        <p:grpSp>
          <p:nvGrpSpPr>
            <p:cNvPr id="91" name="Group 90">
              <a:extLst>
                <a:ext uri="{FF2B5EF4-FFF2-40B4-BE49-F238E27FC236}">
                  <a16:creationId xmlns:a16="http://schemas.microsoft.com/office/drawing/2014/main" id="{9015A424-B726-4C31-834D-D550A9E83F1F}"/>
                </a:ext>
              </a:extLst>
            </p:cNvPr>
            <p:cNvGrpSpPr/>
            <p:nvPr/>
          </p:nvGrpSpPr>
          <p:grpSpPr>
            <a:xfrm>
              <a:off x="-111332" y="4633459"/>
              <a:ext cx="8669577" cy="924036"/>
              <a:chOff x="-199274" y="3354246"/>
              <a:chExt cx="8669577" cy="924036"/>
            </a:xfrm>
            <a:grpFill/>
          </p:grpSpPr>
          <p:sp>
            <p:nvSpPr>
              <p:cNvPr id="96" name="Rectangle 95">
                <a:extLst>
                  <a:ext uri="{FF2B5EF4-FFF2-40B4-BE49-F238E27FC236}">
                    <a16:creationId xmlns:a16="http://schemas.microsoft.com/office/drawing/2014/main" id="{D94A00E6-97E7-4815-A578-A6B120805333}"/>
                  </a:ext>
                </a:extLst>
              </p:cNvPr>
              <p:cNvSpPr/>
              <p:nvPr/>
            </p:nvSpPr>
            <p:spPr>
              <a:xfrm>
                <a:off x="2150254" y="3354246"/>
                <a:ext cx="6320049" cy="92403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TextBox 93">
                <a:extLst>
                  <a:ext uri="{FF2B5EF4-FFF2-40B4-BE49-F238E27FC236}">
                    <a16:creationId xmlns:a16="http://schemas.microsoft.com/office/drawing/2014/main" id="{2B78FCAB-1CE5-44C3-B499-2437C1B7274D}"/>
                  </a:ext>
                </a:extLst>
              </p:cNvPr>
              <p:cNvSpPr txBox="1"/>
              <p:nvPr/>
            </p:nvSpPr>
            <p:spPr>
              <a:xfrm>
                <a:off x="-199274" y="3657360"/>
                <a:ext cx="1113165" cy="538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SOURCING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pic>
          <p:nvPicPr>
            <p:cNvPr id="67" name="Picture 66">
              <a:extLst>
                <a:ext uri="{FF2B5EF4-FFF2-40B4-BE49-F238E27FC236}">
                  <a16:creationId xmlns:a16="http://schemas.microsoft.com/office/drawing/2014/main" id="{21666F35-D31B-45EB-95ED-4C46DB9117B4}"/>
                </a:ext>
              </a:extLst>
            </p:cNvPr>
            <p:cNvPicPr>
              <a:picLocks noChangeAspect="1"/>
            </p:cNvPicPr>
            <p:nvPr/>
          </p:nvPicPr>
          <p:blipFill rotWithShape="1">
            <a:blip r:embed="rId3"/>
            <a:srcRect b="12894"/>
            <a:stretch/>
          </p:blipFill>
          <p:spPr>
            <a:xfrm>
              <a:off x="1268010" y="4636316"/>
              <a:ext cx="904363" cy="913140"/>
            </a:xfrm>
            <a:prstGeom prst="rect">
              <a:avLst/>
            </a:prstGeom>
            <a:grpFill/>
          </p:spPr>
        </p:pic>
      </p:grpSp>
      <p:grpSp>
        <p:nvGrpSpPr>
          <p:cNvPr id="16" name="Group 15">
            <a:extLst>
              <a:ext uri="{FF2B5EF4-FFF2-40B4-BE49-F238E27FC236}">
                <a16:creationId xmlns:a16="http://schemas.microsoft.com/office/drawing/2014/main" id="{74A7A0D9-1C0B-4CFF-8262-4E16D2670C43}"/>
              </a:ext>
            </a:extLst>
          </p:cNvPr>
          <p:cNvGrpSpPr/>
          <p:nvPr/>
        </p:nvGrpSpPr>
        <p:grpSpPr>
          <a:xfrm>
            <a:off x="0" y="1918086"/>
            <a:ext cx="8746763" cy="887914"/>
            <a:chOff x="-291071" y="5577916"/>
            <a:chExt cx="8824758" cy="1070327"/>
          </a:xfrm>
        </p:grpSpPr>
        <p:grpSp>
          <p:nvGrpSpPr>
            <p:cNvPr id="98" name="Group 97">
              <a:extLst>
                <a:ext uri="{FF2B5EF4-FFF2-40B4-BE49-F238E27FC236}">
                  <a16:creationId xmlns:a16="http://schemas.microsoft.com/office/drawing/2014/main" id="{E441E956-B7A1-4470-8234-0F3A6E155239}"/>
                </a:ext>
              </a:extLst>
            </p:cNvPr>
            <p:cNvGrpSpPr/>
            <p:nvPr/>
          </p:nvGrpSpPr>
          <p:grpSpPr>
            <a:xfrm>
              <a:off x="-291071" y="5577916"/>
              <a:ext cx="8824758" cy="1070327"/>
              <a:chOff x="-177159" y="3337365"/>
              <a:chExt cx="8647461" cy="1070327"/>
            </a:xfrm>
          </p:grpSpPr>
          <p:sp>
            <p:nvSpPr>
              <p:cNvPr id="100" name="Rectangle 99">
                <a:extLst>
                  <a:ext uri="{FF2B5EF4-FFF2-40B4-BE49-F238E27FC236}">
                    <a16:creationId xmlns:a16="http://schemas.microsoft.com/office/drawing/2014/main" id="{3107EE5D-E9FF-4D6E-AB0D-0D8AAAE52C35}"/>
                  </a:ext>
                </a:extLst>
              </p:cNvPr>
              <p:cNvSpPr/>
              <p:nvPr/>
            </p:nvSpPr>
            <p:spPr>
              <a:xfrm>
                <a:off x="2166373" y="3337365"/>
                <a:ext cx="6303929" cy="940918"/>
              </a:xfrm>
              <a:prstGeom prst="rect">
                <a:avLst/>
              </a:prstGeom>
              <a:gradFill flip="none" rotWithShape="1">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3F3"/>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0985CEF4-0284-4DED-87CD-454F2A2CB7D2}"/>
                  </a:ext>
                </a:extLst>
              </p:cNvPr>
              <p:cNvSpPr txBox="1"/>
              <p:nvPr/>
            </p:nvSpPr>
            <p:spPr>
              <a:xfrm>
                <a:off x="-177159" y="3554378"/>
                <a:ext cx="1234856" cy="853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SUPPLIER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pic>
          <p:nvPicPr>
            <p:cNvPr id="102" name="Picture 101">
              <a:extLst>
                <a:ext uri="{FF2B5EF4-FFF2-40B4-BE49-F238E27FC236}">
                  <a16:creationId xmlns:a16="http://schemas.microsoft.com/office/drawing/2014/main" id="{EBA6150A-EE37-4ABB-BD79-448AEE600146}"/>
                </a:ext>
              </a:extLst>
            </p:cNvPr>
            <p:cNvPicPr>
              <a:picLocks noChangeAspect="1"/>
            </p:cNvPicPr>
            <p:nvPr/>
          </p:nvPicPr>
          <p:blipFill rotWithShape="1">
            <a:blip r:embed="rId4"/>
            <a:srcRect b="13732"/>
            <a:stretch/>
          </p:blipFill>
          <p:spPr>
            <a:xfrm>
              <a:off x="1096270" y="5586816"/>
              <a:ext cx="931030" cy="928235"/>
            </a:xfrm>
            <a:prstGeom prst="rect">
              <a:avLst/>
            </a:prstGeom>
            <a:ln w="3175">
              <a:solidFill>
                <a:schemeClr val="bg1">
                  <a:lumMod val="75000"/>
                </a:schemeClr>
              </a:solidFill>
            </a:ln>
          </p:spPr>
        </p:pic>
      </p:grpSp>
      <p:grpSp>
        <p:nvGrpSpPr>
          <p:cNvPr id="17" name="Group 16">
            <a:extLst>
              <a:ext uri="{FF2B5EF4-FFF2-40B4-BE49-F238E27FC236}">
                <a16:creationId xmlns:a16="http://schemas.microsoft.com/office/drawing/2014/main" id="{427F31B1-00FF-4B27-84A1-429F25244270}"/>
              </a:ext>
            </a:extLst>
          </p:cNvPr>
          <p:cNvGrpSpPr/>
          <p:nvPr/>
        </p:nvGrpSpPr>
        <p:grpSpPr>
          <a:xfrm>
            <a:off x="-3359" y="3556930"/>
            <a:ext cx="8746763" cy="752553"/>
            <a:chOff x="-246332" y="5121505"/>
            <a:chExt cx="8847324" cy="907158"/>
          </a:xfrm>
          <a:gradFill>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gradFill>
        </p:grpSpPr>
        <p:grpSp>
          <p:nvGrpSpPr>
            <p:cNvPr id="104" name="Group 103">
              <a:extLst>
                <a:ext uri="{FF2B5EF4-FFF2-40B4-BE49-F238E27FC236}">
                  <a16:creationId xmlns:a16="http://schemas.microsoft.com/office/drawing/2014/main" id="{4E3817D9-C5C1-48A9-800C-49F81F2648BF}"/>
                </a:ext>
              </a:extLst>
            </p:cNvPr>
            <p:cNvGrpSpPr/>
            <p:nvPr/>
          </p:nvGrpSpPr>
          <p:grpSpPr>
            <a:xfrm>
              <a:off x="-246332" y="5121505"/>
              <a:ext cx="8847324" cy="907157"/>
              <a:chOff x="-199272" y="3371126"/>
              <a:chExt cx="8669575" cy="907157"/>
            </a:xfrm>
            <a:grpFill/>
          </p:grpSpPr>
          <p:sp>
            <p:nvSpPr>
              <p:cNvPr id="106" name="Rectangle 105">
                <a:extLst>
                  <a:ext uri="{FF2B5EF4-FFF2-40B4-BE49-F238E27FC236}">
                    <a16:creationId xmlns:a16="http://schemas.microsoft.com/office/drawing/2014/main" id="{6CE32B24-F229-4D82-8F99-088DE49E6434}"/>
                  </a:ext>
                </a:extLst>
              </p:cNvPr>
              <p:cNvSpPr/>
              <p:nvPr/>
            </p:nvSpPr>
            <p:spPr>
              <a:xfrm>
                <a:off x="2150254" y="3371126"/>
                <a:ext cx="6320049" cy="907157"/>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7" name="TextBox 106">
                <a:extLst>
                  <a:ext uri="{FF2B5EF4-FFF2-40B4-BE49-F238E27FC236}">
                    <a16:creationId xmlns:a16="http://schemas.microsoft.com/office/drawing/2014/main" id="{54C24C87-5F2B-49B0-B044-2FC49C4C01E8}"/>
                  </a:ext>
                </a:extLst>
              </p:cNvPr>
              <p:cNvSpPr txBox="1"/>
              <p:nvPr/>
            </p:nvSpPr>
            <p:spPr>
              <a:xfrm>
                <a:off x="-199272" y="3539008"/>
                <a:ext cx="1113165" cy="538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CONTRACTS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pic>
          <p:nvPicPr>
            <p:cNvPr id="108" name="Picture 107">
              <a:extLst>
                <a:ext uri="{FF2B5EF4-FFF2-40B4-BE49-F238E27FC236}">
                  <a16:creationId xmlns:a16="http://schemas.microsoft.com/office/drawing/2014/main" id="{A7291E2F-6447-4E53-9D46-B5A06CFFBB93}"/>
                </a:ext>
              </a:extLst>
            </p:cNvPr>
            <p:cNvPicPr>
              <a:picLocks noChangeAspect="1"/>
            </p:cNvPicPr>
            <p:nvPr/>
          </p:nvPicPr>
          <p:blipFill rotWithShape="1">
            <a:blip r:embed="rId5"/>
            <a:srcRect b="13194"/>
            <a:stretch/>
          </p:blipFill>
          <p:spPr>
            <a:xfrm>
              <a:off x="1161288" y="5122265"/>
              <a:ext cx="933316" cy="906398"/>
            </a:xfrm>
            <a:prstGeom prst="rect">
              <a:avLst/>
            </a:prstGeom>
            <a:grpFill/>
            <a:ln>
              <a:solidFill>
                <a:schemeClr val="bg1">
                  <a:lumMod val="90000"/>
                </a:schemeClr>
              </a:solidFill>
            </a:ln>
          </p:spPr>
        </p:pic>
      </p:grpSp>
      <p:grpSp>
        <p:nvGrpSpPr>
          <p:cNvPr id="18" name="Group 17">
            <a:extLst>
              <a:ext uri="{FF2B5EF4-FFF2-40B4-BE49-F238E27FC236}">
                <a16:creationId xmlns:a16="http://schemas.microsoft.com/office/drawing/2014/main" id="{AC79955A-F002-46F9-8069-E6BAF67F97E8}"/>
              </a:ext>
            </a:extLst>
          </p:cNvPr>
          <p:cNvGrpSpPr/>
          <p:nvPr/>
        </p:nvGrpSpPr>
        <p:grpSpPr>
          <a:xfrm>
            <a:off x="-3359" y="4377772"/>
            <a:ext cx="8750122" cy="776314"/>
            <a:chOff x="-250730" y="6093314"/>
            <a:chExt cx="8851722" cy="935800"/>
          </a:xfrm>
          <a:gradFill>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gradFill>
        </p:grpSpPr>
        <p:pic>
          <p:nvPicPr>
            <p:cNvPr id="56" name="Picture 55">
              <a:extLst>
                <a:ext uri="{FF2B5EF4-FFF2-40B4-BE49-F238E27FC236}">
                  <a16:creationId xmlns:a16="http://schemas.microsoft.com/office/drawing/2014/main" id="{DC934B36-F124-4CE3-9B27-F14830A73AFA}"/>
                </a:ext>
              </a:extLst>
            </p:cNvPr>
            <p:cNvPicPr>
              <a:picLocks noChangeAspect="1"/>
            </p:cNvPicPr>
            <p:nvPr/>
          </p:nvPicPr>
          <p:blipFill rotWithShape="1">
            <a:blip r:embed="rId6"/>
            <a:srcRect b="14474"/>
            <a:stretch/>
          </p:blipFill>
          <p:spPr>
            <a:xfrm>
              <a:off x="1161288" y="6093314"/>
              <a:ext cx="933316" cy="918919"/>
            </a:xfrm>
            <a:prstGeom prst="rect">
              <a:avLst/>
            </a:prstGeom>
            <a:grpFill/>
            <a:ln>
              <a:solidFill>
                <a:schemeClr val="bg1">
                  <a:lumMod val="90000"/>
                </a:schemeClr>
              </a:solidFill>
            </a:ln>
          </p:spPr>
        </p:pic>
        <p:grpSp>
          <p:nvGrpSpPr>
            <p:cNvPr id="110" name="Group 109">
              <a:extLst>
                <a:ext uri="{FF2B5EF4-FFF2-40B4-BE49-F238E27FC236}">
                  <a16:creationId xmlns:a16="http://schemas.microsoft.com/office/drawing/2014/main" id="{5D01F124-529D-4FD1-8A94-4FA1875DF2FD}"/>
                </a:ext>
              </a:extLst>
            </p:cNvPr>
            <p:cNvGrpSpPr/>
            <p:nvPr/>
          </p:nvGrpSpPr>
          <p:grpSpPr>
            <a:xfrm>
              <a:off x="-250730" y="6093314"/>
              <a:ext cx="8851722" cy="935800"/>
              <a:chOff x="-203582" y="3342483"/>
              <a:chExt cx="8673885" cy="935800"/>
            </a:xfrm>
            <a:grpFill/>
          </p:grpSpPr>
          <p:sp>
            <p:nvSpPr>
              <p:cNvPr id="112" name="Rectangle 111">
                <a:extLst>
                  <a:ext uri="{FF2B5EF4-FFF2-40B4-BE49-F238E27FC236}">
                    <a16:creationId xmlns:a16="http://schemas.microsoft.com/office/drawing/2014/main" id="{75B5525F-6F92-447B-909D-6B44E28312E5}"/>
                  </a:ext>
                </a:extLst>
              </p:cNvPr>
              <p:cNvSpPr/>
              <p:nvPr/>
            </p:nvSpPr>
            <p:spPr>
              <a:xfrm>
                <a:off x="2150254" y="3342483"/>
                <a:ext cx="6320049" cy="9358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3" name="TextBox 112">
                <a:extLst>
                  <a:ext uri="{FF2B5EF4-FFF2-40B4-BE49-F238E27FC236}">
                    <a16:creationId xmlns:a16="http://schemas.microsoft.com/office/drawing/2014/main" id="{A7D370BB-C357-47D9-A4C6-80EA6EFD3678}"/>
                  </a:ext>
                </a:extLst>
              </p:cNvPr>
              <p:cNvSpPr txBox="1"/>
              <p:nvPr/>
            </p:nvSpPr>
            <p:spPr>
              <a:xfrm>
                <a:off x="-203582" y="3566184"/>
                <a:ext cx="1434766" cy="707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ePROCUREMENT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grpSp>
      <p:grpSp>
        <p:nvGrpSpPr>
          <p:cNvPr id="20" name="Group 19">
            <a:extLst>
              <a:ext uri="{FF2B5EF4-FFF2-40B4-BE49-F238E27FC236}">
                <a16:creationId xmlns:a16="http://schemas.microsoft.com/office/drawing/2014/main" id="{90219F65-D6A4-4BD0-BCD5-3D5253EC5DC6}"/>
              </a:ext>
            </a:extLst>
          </p:cNvPr>
          <p:cNvGrpSpPr/>
          <p:nvPr/>
        </p:nvGrpSpPr>
        <p:grpSpPr>
          <a:xfrm>
            <a:off x="0" y="5190060"/>
            <a:ext cx="8746763" cy="793528"/>
            <a:chOff x="-247332" y="5551533"/>
            <a:chExt cx="8848324" cy="956551"/>
          </a:xfrm>
          <a:gradFill>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gradFill>
        </p:grpSpPr>
        <p:pic>
          <p:nvPicPr>
            <p:cNvPr id="65" name="Content Placeholder 10">
              <a:extLst>
                <a:ext uri="{FF2B5EF4-FFF2-40B4-BE49-F238E27FC236}">
                  <a16:creationId xmlns:a16="http://schemas.microsoft.com/office/drawing/2014/main" id="{9EF41DDE-3D01-4710-B65A-ADB3DCF843B3}"/>
                </a:ext>
              </a:extLst>
            </p:cNvPr>
            <p:cNvPicPr>
              <a:picLocks noChangeAspect="1"/>
            </p:cNvPicPr>
            <p:nvPr/>
          </p:nvPicPr>
          <p:blipFill rotWithShape="1">
            <a:blip r:embed="rId7"/>
            <a:srcRect b="13378"/>
            <a:stretch/>
          </p:blipFill>
          <p:spPr bwMode="auto">
            <a:xfrm>
              <a:off x="1171058" y="5551533"/>
              <a:ext cx="928345" cy="929357"/>
            </a:xfrm>
            <a:prstGeom prst="rect">
              <a:avLst/>
            </a:prstGeom>
            <a:grpFill/>
            <a:ln w="9525">
              <a:solidFill>
                <a:schemeClr val="bg1">
                  <a:lumMod val="90000"/>
                </a:schemeClr>
              </a:solidFill>
              <a:miter lim="800000"/>
              <a:headEnd/>
              <a:tailEnd/>
            </a:ln>
          </p:spPr>
        </p:pic>
        <p:grpSp>
          <p:nvGrpSpPr>
            <p:cNvPr id="115" name="Group 114">
              <a:extLst>
                <a:ext uri="{FF2B5EF4-FFF2-40B4-BE49-F238E27FC236}">
                  <a16:creationId xmlns:a16="http://schemas.microsoft.com/office/drawing/2014/main" id="{56AFE216-45FE-470E-AD84-6EE2A886B50B}"/>
                </a:ext>
              </a:extLst>
            </p:cNvPr>
            <p:cNvGrpSpPr/>
            <p:nvPr/>
          </p:nvGrpSpPr>
          <p:grpSpPr>
            <a:xfrm>
              <a:off x="-247332" y="5572284"/>
              <a:ext cx="8848324" cy="935800"/>
              <a:chOff x="-200252" y="3342486"/>
              <a:chExt cx="8670555" cy="935800"/>
            </a:xfrm>
            <a:grpFill/>
          </p:grpSpPr>
          <p:sp>
            <p:nvSpPr>
              <p:cNvPr id="117" name="Rectangle 116">
                <a:extLst>
                  <a:ext uri="{FF2B5EF4-FFF2-40B4-BE49-F238E27FC236}">
                    <a16:creationId xmlns:a16="http://schemas.microsoft.com/office/drawing/2014/main" id="{15394807-EC2C-4255-BF07-4E3981228990}"/>
                  </a:ext>
                </a:extLst>
              </p:cNvPr>
              <p:cNvSpPr/>
              <p:nvPr/>
            </p:nvSpPr>
            <p:spPr>
              <a:xfrm>
                <a:off x="2150254" y="3342486"/>
                <a:ext cx="6320049" cy="9358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8" name="TextBox 117">
                <a:extLst>
                  <a:ext uri="{FF2B5EF4-FFF2-40B4-BE49-F238E27FC236}">
                    <a16:creationId xmlns:a16="http://schemas.microsoft.com/office/drawing/2014/main" id="{DB23428B-4A9D-453F-8FF6-479E2D18D159}"/>
                  </a:ext>
                </a:extLst>
              </p:cNvPr>
              <p:cNvSpPr txBox="1"/>
              <p:nvPr/>
            </p:nvSpPr>
            <p:spPr>
              <a:xfrm>
                <a:off x="-200252" y="3495524"/>
                <a:ext cx="119791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SPEND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ANALYTICS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1EDC175F-A8DA-4E7A-9729-77434457233A}"/>
              </a:ext>
            </a:extLst>
          </p:cNvPr>
          <p:cNvSpPr txBox="1"/>
          <p:nvPr/>
        </p:nvSpPr>
        <p:spPr>
          <a:xfrm>
            <a:off x="2353666" y="1922330"/>
            <a:ext cx="62786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The Supplier Portal allows suppliers to enter and maintain their contact, tax and payment information and also accommodates white glove registration by departments. This module automates some compliance checks, including debarment, and offers robust search features for users.</a:t>
            </a:r>
          </a:p>
        </p:txBody>
      </p:sp>
      <p:sp>
        <p:nvSpPr>
          <p:cNvPr id="53" name="TextBox 52">
            <a:extLst>
              <a:ext uri="{FF2B5EF4-FFF2-40B4-BE49-F238E27FC236}">
                <a16:creationId xmlns:a16="http://schemas.microsoft.com/office/drawing/2014/main" id="{C6671165-29A9-434F-AB20-B23A58C67897}"/>
              </a:ext>
            </a:extLst>
          </p:cNvPr>
          <p:cNvSpPr txBox="1"/>
          <p:nvPr/>
        </p:nvSpPr>
        <p:spPr>
          <a:xfrm>
            <a:off x="2367086" y="2721687"/>
            <a:ext cx="62786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A centralized module for procurement sourcing actions required by financial policy such as soliciting bids, tracking RFPs, and awarding contracts. Used in conjunction with Buy2Pay reports and analytics, this module could potentially help the university recognize cost savings through strategic supplier sourcing.</a:t>
            </a:r>
          </a:p>
        </p:txBody>
      </p:sp>
      <p:sp>
        <p:nvSpPr>
          <p:cNvPr id="54" name="TextBox 53">
            <a:extLst>
              <a:ext uri="{FF2B5EF4-FFF2-40B4-BE49-F238E27FC236}">
                <a16:creationId xmlns:a16="http://schemas.microsoft.com/office/drawing/2014/main" id="{4981B041-D215-4893-A3AA-6BDE01B98B7D}"/>
              </a:ext>
            </a:extLst>
          </p:cNvPr>
          <p:cNvSpPr txBox="1"/>
          <p:nvPr/>
        </p:nvSpPr>
        <p:spPr>
          <a:xfrm>
            <a:off x="2353666" y="3544732"/>
            <a:ext cx="62786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A contract database and end-to-end management tool. Users can automate the authoring, redlining and signing of contracts and/ or store executed contracts. Users can receive alerts about upcoming contract renewals or actions.</a:t>
            </a:r>
          </a:p>
        </p:txBody>
      </p:sp>
      <p:sp>
        <p:nvSpPr>
          <p:cNvPr id="55" name="TextBox 54">
            <a:extLst>
              <a:ext uri="{FF2B5EF4-FFF2-40B4-BE49-F238E27FC236}">
                <a16:creationId xmlns:a16="http://schemas.microsoft.com/office/drawing/2014/main" id="{C3AEB401-4FFD-4F37-B14D-6C53974522FC}"/>
              </a:ext>
            </a:extLst>
          </p:cNvPr>
          <p:cNvSpPr txBox="1"/>
          <p:nvPr/>
        </p:nvSpPr>
        <p:spPr>
          <a:xfrm>
            <a:off x="2367086" y="4412262"/>
            <a:ext cx="62786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This module guides users through the buying process in the marketplace or for non-catalog items and gives users visibility into available and preferred supplier options.  Users can link PO information to other modules, route invoices, and track payment status.</a:t>
            </a:r>
          </a:p>
        </p:txBody>
      </p:sp>
      <p:sp>
        <p:nvSpPr>
          <p:cNvPr id="57" name="TextBox 56">
            <a:extLst>
              <a:ext uri="{FF2B5EF4-FFF2-40B4-BE49-F238E27FC236}">
                <a16:creationId xmlns:a16="http://schemas.microsoft.com/office/drawing/2014/main" id="{25025D90-9989-4313-8FD9-B4C018C67DAC}"/>
              </a:ext>
            </a:extLst>
          </p:cNvPr>
          <p:cNvSpPr txBox="1"/>
          <p:nvPr/>
        </p:nvSpPr>
        <p:spPr>
          <a:xfrm>
            <a:off x="2353666" y="5163513"/>
            <a:ext cx="62786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This module provides reporting and analytics to assist central procurement and schools in analyzing their spend with particular suppliers or types of spend categories. The University could potentially recognize savings through negotiating volume and early payment discounts, and leveraging campus-wide buying power.</a:t>
            </a:r>
          </a:p>
        </p:txBody>
      </p:sp>
    </p:spTree>
    <p:extLst>
      <p:ext uri="{BB962C8B-B14F-4D97-AF65-F5344CB8AC3E}">
        <p14:creationId xmlns:p14="http://schemas.microsoft.com/office/powerpoint/2010/main" val="409781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9D1A-E451-450C-8F58-117E75938E7A}"/>
              </a:ext>
            </a:extLst>
          </p:cNvPr>
          <p:cNvSpPr>
            <a:spLocks noGrp="1"/>
          </p:cNvSpPr>
          <p:nvPr>
            <p:ph type="title"/>
          </p:nvPr>
        </p:nvSpPr>
        <p:spPr/>
        <p:txBody>
          <a:bodyPr/>
          <a:lstStyle/>
          <a:p>
            <a:r>
              <a:rPr lang="en-US" dirty="0"/>
              <a:t>What is a Supplier?</a:t>
            </a:r>
          </a:p>
        </p:txBody>
      </p:sp>
      <p:sp>
        <p:nvSpPr>
          <p:cNvPr id="3" name="Content Placeholder 2">
            <a:extLst>
              <a:ext uri="{FF2B5EF4-FFF2-40B4-BE49-F238E27FC236}">
                <a16:creationId xmlns:a16="http://schemas.microsoft.com/office/drawing/2014/main" id="{63868F2D-D6AA-4CC3-9371-FAFF83FECBF9}"/>
              </a:ext>
            </a:extLst>
          </p:cNvPr>
          <p:cNvSpPr>
            <a:spLocks noGrp="1"/>
          </p:cNvSpPr>
          <p:nvPr>
            <p:ph idx="1"/>
          </p:nvPr>
        </p:nvSpPr>
        <p:spPr>
          <a:xfrm>
            <a:off x="609600" y="1681162"/>
            <a:ext cx="3962400" cy="3805238"/>
          </a:xfrm>
        </p:spPr>
        <p:txBody>
          <a:bodyPr/>
          <a:lstStyle/>
          <a:p>
            <a:pPr marL="0" indent="0" algn="ctr">
              <a:buNone/>
            </a:pPr>
            <a:r>
              <a:rPr lang="en-US" sz="2400" dirty="0"/>
              <a:t>A supplier is an</a:t>
            </a:r>
          </a:p>
          <a:p>
            <a:pPr marL="0" indent="0" algn="ctr">
              <a:buNone/>
            </a:pPr>
            <a:r>
              <a:rPr lang="en-US" sz="2400" b="1" dirty="0">
                <a:solidFill>
                  <a:srgbClr val="C00000"/>
                </a:solidFill>
              </a:rPr>
              <a:t>individual or company</a:t>
            </a:r>
          </a:p>
          <a:p>
            <a:pPr marL="0" indent="0" algn="ctr">
              <a:buNone/>
            </a:pPr>
            <a:r>
              <a:rPr lang="en-US" sz="2400" b="1" dirty="0">
                <a:solidFill>
                  <a:schemeClr val="accent2"/>
                </a:solidFill>
              </a:rPr>
              <a:t> </a:t>
            </a:r>
            <a:r>
              <a:rPr lang="en-US" sz="2400" dirty="0"/>
              <a:t>that provides </a:t>
            </a:r>
          </a:p>
          <a:p>
            <a:pPr marL="0" indent="0" algn="ctr">
              <a:buNone/>
            </a:pPr>
            <a:r>
              <a:rPr lang="en-US" sz="2400" b="1" dirty="0">
                <a:solidFill>
                  <a:srgbClr val="C00000"/>
                </a:solidFill>
              </a:rPr>
              <a:t>goods or services</a:t>
            </a:r>
            <a:r>
              <a:rPr lang="en-US" sz="2400" dirty="0">
                <a:solidFill>
                  <a:srgbClr val="C00000"/>
                </a:solidFill>
              </a:rPr>
              <a:t> </a:t>
            </a:r>
          </a:p>
          <a:p>
            <a:pPr marL="0" indent="0" algn="ctr">
              <a:buNone/>
            </a:pPr>
            <a:r>
              <a:rPr lang="en-US" sz="2400" dirty="0"/>
              <a:t>to Harvard</a:t>
            </a:r>
          </a:p>
          <a:p>
            <a:pPr marL="0" indent="0">
              <a:buNone/>
            </a:pPr>
            <a:endParaRPr lang="en-US" dirty="0"/>
          </a:p>
        </p:txBody>
      </p:sp>
      <p:sp>
        <p:nvSpPr>
          <p:cNvPr id="4" name="Slide Number Placeholder 3">
            <a:extLst>
              <a:ext uri="{FF2B5EF4-FFF2-40B4-BE49-F238E27FC236}">
                <a16:creationId xmlns:a16="http://schemas.microsoft.com/office/drawing/2014/main" id="{BF55C92E-F181-452C-9CDF-943EE529F29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6010A19-A46F-450B-94AE-CC3F44164F29}" type="slidenum">
              <a:rPr kumimoji="0" lang="en-US" sz="1800" b="0" i="0" u="none" strike="noStrike" kern="1200" cap="none" spc="0" normalizeH="0" baseline="0" noProof="0" smtClean="0">
                <a:ln>
                  <a:noFill/>
                </a:ln>
                <a:solidFill>
                  <a:srgbClr val="1E1E1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pic>
        <p:nvPicPr>
          <p:cNvPr id="6" name="Picture 4" descr="Image result for supplier icon">
            <a:extLst>
              <a:ext uri="{FF2B5EF4-FFF2-40B4-BE49-F238E27FC236}">
                <a16:creationId xmlns:a16="http://schemas.microsoft.com/office/drawing/2014/main" id="{E1C6E3F0-6CBE-4765-B768-68423BA5B47B}"/>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8502"/>
                    </a14:imgEffect>
                  </a14:imgLayer>
                </a14:imgProps>
              </a:ext>
              <a:ext uri="{28A0092B-C50C-407E-A947-70E740481C1C}">
                <a14:useLocalDpi xmlns:a14="http://schemas.microsoft.com/office/drawing/2010/main" val="0"/>
              </a:ext>
            </a:extLst>
          </a:blip>
          <a:srcRect/>
          <a:stretch>
            <a:fillRect/>
          </a:stretch>
        </p:blipFill>
        <p:spPr bwMode="auto">
          <a:xfrm>
            <a:off x="4800600" y="1219199"/>
            <a:ext cx="3429001" cy="3429001"/>
          </a:xfrm>
          <a:prstGeom prst="rect">
            <a:avLst/>
          </a:prstGeom>
          <a:solidFill>
            <a:srgbClr val="C00000"/>
          </a:solidFill>
        </p:spPr>
      </p:pic>
    </p:spTree>
    <p:extLst>
      <p:ext uri="{BB962C8B-B14F-4D97-AF65-F5344CB8AC3E}">
        <p14:creationId xmlns:p14="http://schemas.microsoft.com/office/powerpoint/2010/main" val="352042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665-2F15-44B8-BF03-75F59F411927}"/>
              </a:ext>
            </a:extLst>
          </p:cNvPr>
          <p:cNvSpPr>
            <a:spLocks noGrp="1"/>
          </p:cNvSpPr>
          <p:nvPr>
            <p:ph type="title"/>
          </p:nvPr>
        </p:nvSpPr>
        <p:spPr/>
        <p:txBody>
          <a:bodyPr/>
          <a:lstStyle/>
          <a:p>
            <a:r>
              <a:rPr lang="en-US" dirty="0"/>
              <a:t>Supplier Portal Deployment Strategy</a:t>
            </a:r>
          </a:p>
        </p:txBody>
      </p:sp>
      <p:sp>
        <p:nvSpPr>
          <p:cNvPr id="3" name="Content Placeholder 2">
            <a:extLst>
              <a:ext uri="{FF2B5EF4-FFF2-40B4-BE49-F238E27FC236}">
                <a16:creationId xmlns:a16="http://schemas.microsoft.com/office/drawing/2014/main" id="{9EBD32F7-BA4D-48DA-8222-C952DC0B293F}"/>
              </a:ext>
            </a:extLst>
          </p:cNvPr>
          <p:cNvSpPr txBox="1">
            <a:spLocks/>
          </p:cNvSpPr>
          <p:nvPr/>
        </p:nvSpPr>
        <p:spPr>
          <a:xfrm>
            <a:off x="628650" y="2315036"/>
            <a:ext cx="7886700" cy="2339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rPr>
              <a:t>Supplier Portal will go live university-wide on </a:t>
            </a:r>
            <a:r>
              <a:rPr kumimoji="0" lang="en-US" sz="1800" b="1" i="0" u="none" strike="noStrike" kern="1200" cap="none" spc="0" normalizeH="0" baseline="0" noProof="0" dirty="0">
                <a:ln>
                  <a:noFill/>
                </a:ln>
                <a:solidFill>
                  <a:srgbClr val="1E1E1E"/>
                </a:solidFill>
                <a:effectLst/>
                <a:uLnTx/>
                <a:uFillTx/>
                <a:latin typeface="Arial" panose="020B0604020202020204" pitchFamily="34" charset="0"/>
                <a:ea typeface="+mn-ea"/>
                <a:cs typeface="+mn-cs"/>
              </a:rPr>
              <a:t>April 29, 2019</a:t>
            </a:r>
            <a:endPar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rPr>
              <a:t>Allows users to begin to realize our expected benefits sooner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rPr>
              <a:t>The Supplier Portal is the building block for rolling out other modules - need Suppliers for Contract and Sourcing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C1B38E37-E044-4889-B31C-8B3F75DA78E0}"/>
              </a:ext>
            </a:extLst>
          </p:cNvPr>
          <p:cNvGrpSpPr/>
          <p:nvPr/>
        </p:nvGrpSpPr>
        <p:grpSpPr>
          <a:xfrm>
            <a:off x="109057" y="1282542"/>
            <a:ext cx="8746763" cy="883668"/>
            <a:chOff x="-291071" y="5583034"/>
            <a:chExt cx="8824758" cy="1065209"/>
          </a:xfrm>
        </p:grpSpPr>
        <p:grpSp>
          <p:nvGrpSpPr>
            <p:cNvPr id="5" name="Group 4">
              <a:extLst>
                <a:ext uri="{FF2B5EF4-FFF2-40B4-BE49-F238E27FC236}">
                  <a16:creationId xmlns:a16="http://schemas.microsoft.com/office/drawing/2014/main" id="{66AC1DE9-A296-4123-9225-9A9A1BB66F50}"/>
                </a:ext>
              </a:extLst>
            </p:cNvPr>
            <p:cNvGrpSpPr/>
            <p:nvPr/>
          </p:nvGrpSpPr>
          <p:grpSpPr>
            <a:xfrm>
              <a:off x="-291071" y="5583034"/>
              <a:ext cx="8824758" cy="1065209"/>
              <a:chOff x="-177159" y="3342483"/>
              <a:chExt cx="8647461" cy="1065209"/>
            </a:xfrm>
          </p:grpSpPr>
          <p:sp>
            <p:nvSpPr>
              <p:cNvPr id="7" name="Rectangle 6">
                <a:extLst>
                  <a:ext uri="{FF2B5EF4-FFF2-40B4-BE49-F238E27FC236}">
                    <a16:creationId xmlns:a16="http://schemas.microsoft.com/office/drawing/2014/main" id="{636D5143-F33A-41E8-B12A-0C7EBA269BE7}"/>
                  </a:ext>
                </a:extLst>
              </p:cNvPr>
              <p:cNvSpPr/>
              <p:nvPr/>
            </p:nvSpPr>
            <p:spPr>
              <a:xfrm>
                <a:off x="2166373" y="3342483"/>
                <a:ext cx="6303929" cy="935800"/>
              </a:xfrm>
              <a:prstGeom prst="rect">
                <a:avLst/>
              </a:prstGeom>
              <a:gradFill flip="none" rotWithShape="1">
                <a:gsLst>
                  <a:gs pos="0">
                    <a:schemeClr val="bg1">
                      <a:shade val="30000"/>
                      <a:satMod val="115000"/>
                    </a:schemeClr>
                  </a:gs>
                  <a:gs pos="4000">
                    <a:schemeClr val="bg1">
                      <a:shade val="67500"/>
                      <a:satMod val="115000"/>
                    </a:schemeClr>
                  </a:gs>
                  <a:gs pos="88000">
                    <a:schemeClr val="bg1">
                      <a:shade val="100000"/>
                      <a:satMod val="115000"/>
                    </a:schemeClr>
                  </a:gs>
                  <a:gs pos="58000">
                    <a:schemeClr val="bg1">
                      <a:shade val="100000"/>
                      <a:satMod val="115000"/>
                    </a:schemeClr>
                  </a:gs>
                </a:gsLst>
                <a:lin ang="162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3F3"/>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5D53A2C-31C2-49C5-B130-79EC85A17E76}"/>
                  </a:ext>
                </a:extLst>
              </p:cNvPr>
              <p:cNvSpPr txBox="1"/>
              <p:nvPr/>
            </p:nvSpPr>
            <p:spPr>
              <a:xfrm>
                <a:off x="-177159" y="3554378"/>
                <a:ext cx="1234856" cy="853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SUPPLIER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51C30"/>
                    </a:solidFill>
                    <a:effectLst/>
                    <a:uLnTx/>
                    <a:uFillTx/>
                    <a:latin typeface="Arial" panose="020B0604020202020204" pitchFamily="34" charset="0"/>
                    <a:ea typeface="+mn-ea"/>
                    <a:cs typeface="Arial" panose="020B0604020202020204" pitchFamily="34" charset="0"/>
                  </a:rPr>
                  <a:t>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93E32E72-B039-44B6-83BE-7E3DC1DC3C54}"/>
                </a:ext>
              </a:extLst>
            </p:cNvPr>
            <p:cNvPicPr>
              <a:picLocks noChangeAspect="1"/>
            </p:cNvPicPr>
            <p:nvPr/>
          </p:nvPicPr>
          <p:blipFill rotWithShape="1">
            <a:blip r:embed="rId2"/>
            <a:srcRect b="13732"/>
            <a:stretch/>
          </p:blipFill>
          <p:spPr>
            <a:xfrm>
              <a:off x="1096270" y="5586816"/>
              <a:ext cx="931030" cy="928235"/>
            </a:xfrm>
            <a:prstGeom prst="rect">
              <a:avLst/>
            </a:prstGeom>
            <a:ln w="3175">
              <a:solidFill>
                <a:schemeClr val="bg1">
                  <a:lumMod val="75000"/>
                </a:schemeClr>
              </a:solidFill>
            </a:ln>
          </p:spPr>
        </p:pic>
      </p:grpSp>
      <p:sp>
        <p:nvSpPr>
          <p:cNvPr id="9" name="TextBox 8">
            <a:extLst>
              <a:ext uri="{FF2B5EF4-FFF2-40B4-BE49-F238E27FC236}">
                <a16:creationId xmlns:a16="http://schemas.microsoft.com/office/drawing/2014/main" id="{D767AA75-46D3-4897-B849-8E96570AD53A}"/>
              </a:ext>
            </a:extLst>
          </p:cNvPr>
          <p:cNvSpPr txBox="1"/>
          <p:nvPr/>
        </p:nvSpPr>
        <p:spPr>
          <a:xfrm>
            <a:off x="2462723" y="1282542"/>
            <a:ext cx="62786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pitchFamily="34" charset="0"/>
                <a:ea typeface="+mn-ea"/>
                <a:cs typeface="Arial" panose="020B0604020202020204" pitchFamily="34" charset="0"/>
              </a:rPr>
              <a:t>The Supplier Portal allows suppliers to enter and maintain their contact, tax and payment information and also accommodates white glove registration by departments. This module automates some compliance checks, including debarment, and offers robust search features for users.</a:t>
            </a:r>
          </a:p>
        </p:txBody>
      </p:sp>
      <p:pic>
        <p:nvPicPr>
          <p:cNvPr id="10" name="Picture 9">
            <a:extLst>
              <a:ext uri="{FF2B5EF4-FFF2-40B4-BE49-F238E27FC236}">
                <a16:creationId xmlns:a16="http://schemas.microsoft.com/office/drawing/2014/main" id="{E645EE56-72B1-4AB5-877D-2498F4180E01}"/>
              </a:ext>
            </a:extLst>
          </p:cNvPr>
          <p:cNvPicPr>
            <a:picLocks noChangeAspect="1"/>
          </p:cNvPicPr>
          <p:nvPr/>
        </p:nvPicPr>
        <p:blipFill rotWithShape="1">
          <a:blip r:embed="rId3"/>
          <a:srcRect b="13194"/>
          <a:stretch/>
        </p:blipFill>
        <p:spPr>
          <a:xfrm>
            <a:off x="2065081" y="5635354"/>
            <a:ext cx="922708" cy="751923"/>
          </a:xfrm>
          <a:prstGeom prst="rect">
            <a:avLst/>
          </a:prstGeom>
          <a:ln>
            <a:solidFill>
              <a:schemeClr val="bg1">
                <a:lumMod val="90000"/>
              </a:schemeClr>
            </a:solidFill>
          </a:ln>
        </p:spPr>
      </p:pic>
      <p:pic>
        <p:nvPicPr>
          <p:cNvPr id="11" name="Picture 10">
            <a:extLst>
              <a:ext uri="{FF2B5EF4-FFF2-40B4-BE49-F238E27FC236}">
                <a16:creationId xmlns:a16="http://schemas.microsoft.com/office/drawing/2014/main" id="{109DA8BA-E8DE-4451-9A19-C6AC1C367F8D}"/>
              </a:ext>
            </a:extLst>
          </p:cNvPr>
          <p:cNvPicPr>
            <a:picLocks noChangeAspect="1"/>
          </p:cNvPicPr>
          <p:nvPr/>
        </p:nvPicPr>
        <p:blipFill rotWithShape="1">
          <a:blip r:embed="rId4"/>
          <a:srcRect b="12894"/>
          <a:stretch/>
        </p:blipFill>
        <p:spPr>
          <a:xfrm>
            <a:off x="5788618" y="5623091"/>
            <a:ext cx="920449" cy="764186"/>
          </a:xfrm>
          <a:prstGeom prst="rect">
            <a:avLst/>
          </a:prstGeom>
          <a:ln w="3175">
            <a:solidFill>
              <a:schemeClr val="bg1">
                <a:lumMod val="75000"/>
              </a:schemeClr>
            </a:solidFill>
          </a:ln>
        </p:spPr>
      </p:pic>
      <p:pic>
        <p:nvPicPr>
          <p:cNvPr id="12" name="Picture 11">
            <a:extLst>
              <a:ext uri="{FF2B5EF4-FFF2-40B4-BE49-F238E27FC236}">
                <a16:creationId xmlns:a16="http://schemas.microsoft.com/office/drawing/2014/main" id="{21E9C694-A7D5-4AFD-87F8-12A83AAFA0BB}"/>
              </a:ext>
            </a:extLst>
          </p:cNvPr>
          <p:cNvPicPr>
            <a:picLocks noChangeAspect="1"/>
          </p:cNvPicPr>
          <p:nvPr/>
        </p:nvPicPr>
        <p:blipFill rotWithShape="1">
          <a:blip r:embed="rId2"/>
          <a:srcRect b="13732"/>
          <a:stretch/>
        </p:blipFill>
        <p:spPr>
          <a:xfrm>
            <a:off x="3982335" y="4688403"/>
            <a:ext cx="922801" cy="770038"/>
          </a:xfrm>
          <a:prstGeom prst="rect">
            <a:avLst/>
          </a:prstGeom>
          <a:ln w="3175">
            <a:solidFill>
              <a:schemeClr val="bg1">
                <a:lumMod val="75000"/>
              </a:schemeClr>
            </a:solidFill>
          </a:ln>
        </p:spPr>
      </p:pic>
      <p:cxnSp>
        <p:nvCxnSpPr>
          <p:cNvPr id="13" name="Straight Arrow Connector 12">
            <a:extLst>
              <a:ext uri="{FF2B5EF4-FFF2-40B4-BE49-F238E27FC236}">
                <a16:creationId xmlns:a16="http://schemas.microsoft.com/office/drawing/2014/main" id="{0CA64F0F-7492-497B-BCB9-3A12257D7BCF}"/>
              </a:ext>
            </a:extLst>
          </p:cNvPr>
          <p:cNvCxnSpPr>
            <a:cxnSpLocks/>
            <a:stCxn id="12" idx="3"/>
          </p:cNvCxnSpPr>
          <p:nvPr/>
        </p:nvCxnSpPr>
        <p:spPr>
          <a:xfrm>
            <a:off x="4905136" y="5073422"/>
            <a:ext cx="883482" cy="549669"/>
          </a:xfrm>
          <a:prstGeom prst="straightConnector1">
            <a:avLst/>
          </a:prstGeom>
          <a:ln w="57150">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636E38C-A031-493D-8651-8E9DA7BC9EB8}"/>
              </a:ext>
            </a:extLst>
          </p:cNvPr>
          <p:cNvCxnSpPr>
            <a:cxnSpLocks/>
            <a:stCxn id="12" idx="1"/>
          </p:cNvCxnSpPr>
          <p:nvPr/>
        </p:nvCxnSpPr>
        <p:spPr>
          <a:xfrm flipH="1">
            <a:off x="2987789" y="5073422"/>
            <a:ext cx="994546" cy="56193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9E3E-61A8-4A6E-833C-1603D68A9DEF}"/>
              </a:ext>
            </a:extLst>
          </p:cNvPr>
          <p:cNvSpPr>
            <a:spLocks noGrp="1"/>
          </p:cNvSpPr>
          <p:nvPr>
            <p:ph type="title"/>
          </p:nvPr>
        </p:nvSpPr>
        <p:spPr/>
        <p:txBody>
          <a:bodyPr/>
          <a:lstStyle/>
          <a:p>
            <a:r>
              <a:rPr lang="en-US" dirty="0"/>
              <a:t>Supplier Portal Workflow</a:t>
            </a:r>
          </a:p>
        </p:txBody>
      </p:sp>
      <p:sp>
        <p:nvSpPr>
          <p:cNvPr id="4" name="TextBox 3">
            <a:extLst>
              <a:ext uri="{FF2B5EF4-FFF2-40B4-BE49-F238E27FC236}">
                <a16:creationId xmlns:a16="http://schemas.microsoft.com/office/drawing/2014/main" id="{1BB4FA36-5D6F-4BB2-9F04-CCA2BBFB2FF7}"/>
              </a:ext>
            </a:extLst>
          </p:cNvPr>
          <p:cNvSpPr txBox="1"/>
          <p:nvPr/>
        </p:nvSpPr>
        <p:spPr>
          <a:xfrm>
            <a:off x="1591854" y="5704272"/>
            <a:ext cx="5480065"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A51C30"/>
                </a:solidFill>
                <a:effectLst/>
                <a:uLnTx/>
                <a:uFillTx/>
                <a:latin typeface="Arial" panose="020B0604020202020204" pitchFamily="34" charset="0"/>
                <a:ea typeface="+mn-ea"/>
                <a:cs typeface="+mn-cs"/>
              </a:rPr>
              <a:t>Department approvals are no longer needed on vendor requests.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A51C30"/>
                </a:solidFill>
                <a:effectLst/>
                <a:uLnTx/>
                <a:uFillTx/>
                <a:latin typeface="Arial" panose="020B0604020202020204" pitchFamily="34" charset="0"/>
                <a:ea typeface="+mn-ea"/>
                <a:cs typeface="+mn-cs"/>
              </a:rPr>
              <a:t>TSM stands for Total Supplier Management (the module name)</a:t>
            </a:r>
          </a:p>
        </p:txBody>
      </p:sp>
      <p:pic>
        <p:nvPicPr>
          <p:cNvPr id="5" name="Content Placeholder 10">
            <a:extLst>
              <a:ext uri="{FF2B5EF4-FFF2-40B4-BE49-F238E27FC236}">
                <a16:creationId xmlns:a16="http://schemas.microsoft.com/office/drawing/2014/main" id="{210546A6-52B0-412B-B91F-5277B0194263}"/>
              </a:ext>
            </a:extLst>
          </p:cNvPr>
          <p:cNvPicPr>
            <a:picLocks noChangeAspect="1"/>
          </p:cNvPicPr>
          <p:nvPr/>
        </p:nvPicPr>
        <p:blipFill>
          <a:blip r:embed="rId3"/>
          <a:stretch>
            <a:fillRect/>
          </a:stretch>
        </p:blipFill>
        <p:spPr>
          <a:xfrm>
            <a:off x="727738" y="1192248"/>
            <a:ext cx="8044926" cy="4604224"/>
          </a:xfrm>
          <a:prstGeom prst="rect">
            <a:avLst/>
          </a:prstGeom>
        </p:spPr>
      </p:pic>
      <p:sp>
        <p:nvSpPr>
          <p:cNvPr id="6" name="TextBox 5">
            <a:extLst>
              <a:ext uri="{FF2B5EF4-FFF2-40B4-BE49-F238E27FC236}">
                <a16:creationId xmlns:a16="http://schemas.microsoft.com/office/drawing/2014/main" id="{627FD354-3B39-4384-B54D-E8EA666E56E4}"/>
              </a:ext>
            </a:extLst>
          </p:cNvPr>
          <p:cNvSpPr txBox="1"/>
          <p:nvPr/>
        </p:nvSpPr>
        <p:spPr>
          <a:xfrm>
            <a:off x="7071919" y="2777834"/>
            <a:ext cx="3110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51C3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165473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p:txBody>
          <a:bodyPr/>
          <a:lstStyle/>
          <a:p>
            <a:pPr algn="ctr" eaLnBrk="1" hangingPunct="1">
              <a:defRPr/>
            </a:pPr>
            <a:r>
              <a:rPr lang="en-US" sz="3200" dirty="0"/>
              <a:t>Welcome, Introductions and General Updates</a:t>
            </a:r>
          </a:p>
        </p:txBody>
      </p:sp>
      <p:sp>
        <p:nvSpPr>
          <p:cNvPr id="4099" name="Rectangle 7"/>
          <p:cNvSpPr>
            <a:spLocks noGrp="1" noChangeArrowheads="1"/>
          </p:cNvSpPr>
          <p:nvPr>
            <p:ph type="subTitle" idx="1"/>
          </p:nvPr>
        </p:nvSpPr>
        <p:spPr>
          <a:xfrm>
            <a:off x="3581400" y="4310063"/>
            <a:ext cx="4670425" cy="1752600"/>
          </a:xfrm>
        </p:spPr>
        <p:txBody>
          <a:bodyPr/>
          <a:lstStyle/>
          <a:p>
            <a:pPr eaLnBrk="1" hangingPunct="1">
              <a:defRPr/>
            </a:pPr>
            <a:r>
              <a:rPr lang="en-US" sz="2400" b="1" dirty="0"/>
              <a:t>Leslie Kirwan</a:t>
            </a:r>
          </a:p>
          <a:p>
            <a:pPr eaLnBrk="1" hangingPunct="1">
              <a:defRPr/>
            </a:pPr>
            <a:r>
              <a:rPr lang="en-US" sz="2000" i="1" dirty="0"/>
              <a:t>Dean for Administration and Finance</a:t>
            </a:r>
          </a:p>
          <a:p>
            <a:pPr eaLnBrk="1" hangingPunct="1">
              <a:defRPr/>
            </a:pPr>
            <a:endParaRPr lang="en-US" sz="2000" i="1" dirty="0"/>
          </a:p>
          <a:p>
            <a:pPr algn="l" eaLnBrk="1" hangingPunct="1">
              <a:defRPr/>
            </a:pPr>
            <a:endParaRPr lang="en-US" sz="900" b="1" dirty="0"/>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defRPr/>
            </a:pPr>
            <a:endParaRPr lang="en-US" sz="1600" dirty="0">
              <a:solidFill>
                <a:srgbClr val="000000"/>
              </a:solidFill>
              <a:ea typeface="ＭＳ Ｐゴシック" charset="0"/>
            </a:endParaRPr>
          </a:p>
        </p:txBody>
      </p:sp>
    </p:spTree>
    <p:extLst>
      <p:ext uri="{BB962C8B-B14F-4D97-AF65-F5344CB8AC3E}">
        <p14:creationId xmlns:p14="http://schemas.microsoft.com/office/powerpoint/2010/main" val="532328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7BC9-F579-4B91-8D9A-B3E8379557C8}"/>
              </a:ext>
            </a:extLst>
          </p:cNvPr>
          <p:cNvSpPr>
            <a:spLocks noGrp="1"/>
          </p:cNvSpPr>
          <p:nvPr>
            <p:ph type="title"/>
          </p:nvPr>
        </p:nvSpPr>
        <p:spPr/>
        <p:txBody>
          <a:bodyPr/>
          <a:lstStyle/>
          <a:p>
            <a:r>
              <a:rPr lang="en-US" dirty="0"/>
              <a:t>Next Steps for Departments</a:t>
            </a:r>
          </a:p>
        </p:txBody>
      </p:sp>
      <p:sp>
        <p:nvSpPr>
          <p:cNvPr id="3" name="Content Placeholder 2">
            <a:extLst>
              <a:ext uri="{FF2B5EF4-FFF2-40B4-BE49-F238E27FC236}">
                <a16:creationId xmlns:a16="http://schemas.microsoft.com/office/drawing/2014/main" id="{554E341A-5129-46A1-B16A-0437EC9F87CE}"/>
              </a:ext>
            </a:extLst>
          </p:cNvPr>
          <p:cNvSpPr>
            <a:spLocks noGrp="1"/>
          </p:cNvSpPr>
          <p:nvPr>
            <p:ph idx="1"/>
          </p:nvPr>
        </p:nvSpPr>
        <p:spPr/>
        <p:txBody>
          <a:bodyPr>
            <a:normAutofit/>
          </a:bodyPr>
          <a:lstStyle/>
          <a:p>
            <a:r>
              <a:rPr lang="en-US" sz="1800" dirty="0"/>
              <a:t>Look for email with list of current HCOM Requestors and Approvers and their transaction volume in early April</a:t>
            </a:r>
          </a:p>
          <a:p>
            <a:endParaRPr lang="en-US" sz="1800" dirty="0"/>
          </a:p>
          <a:p>
            <a:r>
              <a:rPr lang="en-US" sz="1800" dirty="0"/>
              <a:t>Determine which staff should have </a:t>
            </a:r>
            <a:r>
              <a:rPr lang="en-US" sz="1800" b="1" dirty="0"/>
              <a:t>Requester</a:t>
            </a:r>
            <a:r>
              <a:rPr lang="en-US" sz="1800" dirty="0"/>
              <a:t> access to the supplier portal</a:t>
            </a:r>
          </a:p>
          <a:p>
            <a:pPr lvl="1"/>
            <a:r>
              <a:rPr lang="en-US" sz="1800" dirty="0"/>
              <a:t>No Approver role like in HCOM</a:t>
            </a:r>
          </a:p>
          <a:p>
            <a:pPr lvl="1"/>
            <a:r>
              <a:rPr lang="en-US" sz="1800" dirty="0"/>
              <a:t>Requesters will be responsible for entering in supplier names and email addresses for invitations or completing proxy registrations</a:t>
            </a:r>
          </a:p>
          <a:p>
            <a:pPr lvl="1"/>
            <a:r>
              <a:rPr lang="en-US" sz="1800" dirty="0"/>
              <a:t>Potential to reduce number of users in departments</a:t>
            </a:r>
          </a:p>
          <a:p>
            <a:pPr marL="0" indent="0">
              <a:buNone/>
            </a:pPr>
            <a:endParaRPr lang="en-US" sz="1800" dirty="0"/>
          </a:p>
          <a:p>
            <a:r>
              <a:rPr lang="en-US" sz="1800" dirty="0"/>
              <a:t>Encourage Requesters to attend recommended FAS Supplier Portal training coming in April 2019</a:t>
            </a:r>
          </a:p>
        </p:txBody>
      </p:sp>
    </p:spTree>
    <p:extLst>
      <p:ext uri="{BB962C8B-B14F-4D97-AF65-F5344CB8AC3E}">
        <p14:creationId xmlns:p14="http://schemas.microsoft.com/office/powerpoint/2010/main" val="394654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ctrTitle"/>
          </p:nvPr>
        </p:nvSpPr>
        <p:spPr/>
        <p:txBody>
          <a:bodyPr/>
          <a:lstStyle/>
          <a:p>
            <a:pPr algn="ctr" eaLnBrk="1" hangingPunct="1">
              <a:defRPr/>
            </a:pPr>
            <a:r>
              <a:rPr lang="en-US" sz="3200" dirty="0"/>
              <a:t>Global Support Services</a:t>
            </a:r>
          </a:p>
        </p:txBody>
      </p:sp>
      <p:sp>
        <p:nvSpPr>
          <p:cNvPr id="4099" name="Rectangle 7"/>
          <p:cNvSpPr>
            <a:spLocks noGrp="1" noChangeArrowheads="1"/>
          </p:cNvSpPr>
          <p:nvPr>
            <p:ph type="subTitle" idx="1"/>
          </p:nvPr>
        </p:nvSpPr>
        <p:spPr>
          <a:xfrm>
            <a:off x="3940175" y="3962400"/>
            <a:ext cx="4670425" cy="2438400"/>
          </a:xfrm>
        </p:spPr>
        <p:txBody>
          <a:bodyPr/>
          <a:lstStyle/>
          <a:p>
            <a:pPr eaLnBrk="1" hangingPunct="1">
              <a:defRPr/>
            </a:pPr>
            <a:r>
              <a:rPr lang="en-US" sz="2400" b="1" dirty="0"/>
              <a:t>Krister Anderson</a:t>
            </a:r>
          </a:p>
          <a:p>
            <a:pPr eaLnBrk="1" hangingPunct="1">
              <a:defRPr/>
            </a:pPr>
            <a:r>
              <a:rPr lang="en-US" sz="2000" i="1" dirty="0"/>
              <a:t>Senior International Program Consultant </a:t>
            </a:r>
          </a:p>
          <a:p>
            <a:pPr eaLnBrk="1" hangingPunct="1">
              <a:defRPr/>
            </a:pPr>
            <a:r>
              <a:rPr lang="en-US" sz="2400" b="1" dirty="0"/>
              <a:t>Elizabeth Esparza</a:t>
            </a:r>
          </a:p>
          <a:p>
            <a:pPr eaLnBrk="1" hangingPunct="1">
              <a:defRPr/>
            </a:pPr>
            <a:r>
              <a:rPr lang="en-US" sz="2000" i="1" dirty="0"/>
              <a:t>Senior Program Manager</a:t>
            </a:r>
          </a:p>
          <a:p>
            <a:pPr eaLnBrk="1" hangingPunct="1">
              <a:defRPr/>
            </a:pPr>
            <a:r>
              <a:rPr lang="en-US" sz="2000" i="1" dirty="0"/>
              <a:t>Global Support Services</a:t>
            </a:r>
          </a:p>
          <a:p>
            <a:pPr algn="l" eaLnBrk="1" hangingPunct="1">
              <a:defRPr/>
            </a:pPr>
            <a:endParaRPr lang="en-US" sz="900" b="1" dirty="0"/>
          </a:p>
        </p:txBody>
      </p:sp>
      <p:sp>
        <p:nvSpPr>
          <p:cNvPr id="4100" name="Rectangle 5"/>
          <p:cNvSpPr>
            <a:spLocks noChangeArrowheads="1"/>
          </p:cNvSpPr>
          <p:nvPr/>
        </p:nvSpPr>
        <p:spPr bwMode="auto">
          <a:xfrm>
            <a:off x="533400" y="4343400"/>
            <a:ext cx="312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defRPr/>
            </a:pPr>
            <a:endParaRPr lang="en-US" sz="1600" dirty="0">
              <a:solidFill>
                <a:srgbClr val="000000"/>
              </a:solidFill>
              <a:ea typeface="ＭＳ Ｐゴシック" charset="0"/>
            </a:endParaRPr>
          </a:p>
        </p:txBody>
      </p:sp>
    </p:spTree>
    <p:extLst>
      <p:ext uri="{BB962C8B-B14F-4D97-AF65-F5344CB8AC3E}">
        <p14:creationId xmlns:p14="http://schemas.microsoft.com/office/powerpoint/2010/main" val="1855718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F207E-DEDF-4D90-9E85-7BDB4DBA5034}"/>
              </a:ext>
            </a:extLst>
          </p:cNvPr>
          <p:cNvSpPr>
            <a:spLocks noGrp="1"/>
          </p:cNvSpPr>
          <p:nvPr>
            <p:ph type="body" sz="quarter" idx="17"/>
          </p:nvPr>
        </p:nvSpPr>
        <p:spPr/>
        <p:txBody>
          <a:bodyPr/>
          <a:lstStyle/>
          <a:p>
            <a:r>
              <a:rPr lang="en-US" dirty="0"/>
              <a:t>About Harvard global support services</a:t>
            </a:r>
          </a:p>
        </p:txBody>
      </p:sp>
      <p:sp>
        <p:nvSpPr>
          <p:cNvPr id="4" name="Harvard Global Support Services (GSS) offers international travel, research, and programming support for students, faculty, and staff across Harvard’s Schools, departments, and centers.…">
            <a:extLst>
              <a:ext uri="{FF2B5EF4-FFF2-40B4-BE49-F238E27FC236}">
                <a16:creationId xmlns:a16="http://schemas.microsoft.com/office/drawing/2014/main" id="{EB8AB85C-4BA8-442B-B2CB-61E9695AE17E}"/>
              </a:ext>
            </a:extLst>
          </p:cNvPr>
          <p:cNvSpPr txBox="1"/>
          <p:nvPr/>
        </p:nvSpPr>
        <p:spPr>
          <a:xfrm>
            <a:off x="1126927" y="2014568"/>
            <a:ext cx="6570017" cy="199028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lgn="l" defTabSz="228600" fontAlgn="auto" hangingPunct="0">
              <a:lnSpc>
                <a:spcPts val="2250"/>
              </a:lnSpc>
              <a:spcBef>
                <a:spcPts val="0"/>
              </a:spcBef>
              <a:spcAft>
                <a:spcPts val="1500"/>
              </a:spcAft>
            </a:pPr>
            <a:r>
              <a:rPr sz="1875" kern="0" dirty="0">
                <a:solidFill>
                  <a:srgbClr val="5E6068"/>
                </a:solidFill>
                <a:latin typeface="Calibri" panose="020F0502020204030204"/>
                <a:sym typeface="Scto Grotesk A Regular"/>
              </a:rPr>
              <a:t>Harvard Global Support Services (GSS) offers international travel, research, and programming support for students, faculty, and staff across Harvard’s Schools, </a:t>
            </a:r>
            <a:r>
              <a:rPr lang="en-US" sz="1875" kern="0" dirty="0">
                <a:solidFill>
                  <a:srgbClr val="5E6068"/>
                </a:solidFill>
                <a:latin typeface="Calibri" panose="020F0502020204030204"/>
                <a:sym typeface="Scto Grotesk A Regular"/>
              </a:rPr>
              <a:t>Departments</a:t>
            </a:r>
            <a:r>
              <a:rPr sz="1875" kern="0" dirty="0">
                <a:solidFill>
                  <a:srgbClr val="5E6068"/>
                </a:solidFill>
                <a:latin typeface="Calibri" panose="020F0502020204030204"/>
                <a:sym typeface="Scto Grotesk A Regular"/>
              </a:rPr>
              <a:t>, and centers.</a:t>
            </a:r>
            <a:endParaRPr lang="en-US" sz="1875" kern="0" dirty="0">
              <a:solidFill>
                <a:srgbClr val="5E6068"/>
              </a:solidFill>
              <a:latin typeface="Calibri" panose="020F0502020204030204"/>
              <a:sym typeface="Scto Grotesk A Regular"/>
            </a:endParaRPr>
          </a:p>
          <a:p>
            <a:pPr algn="l" defTabSz="228600" fontAlgn="auto" hangingPunct="0">
              <a:lnSpc>
                <a:spcPts val="2250"/>
              </a:lnSpc>
              <a:spcBef>
                <a:spcPts val="0"/>
              </a:spcBef>
              <a:spcAft>
                <a:spcPts val="1500"/>
              </a:spcAft>
            </a:pPr>
            <a:r>
              <a:rPr sz="1875" kern="0" dirty="0">
                <a:solidFill>
                  <a:srgbClr val="5E6068"/>
                </a:solidFill>
                <a:latin typeface="Calibri" panose="020F0502020204030204"/>
                <a:sym typeface="Scto Grotesk A Regular"/>
              </a:rPr>
              <a:t>Since 2011, we have helped the Harvard community minimize risk, manage complexity, and maximize the impact of their international travel and activities.</a:t>
            </a:r>
          </a:p>
        </p:txBody>
      </p:sp>
    </p:spTree>
    <p:extLst>
      <p:ext uri="{BB962C8B-B14F-4D97-AF65-F5344CB8AC3E}">
        <p14:creationId xmlns:p14="http://schemas.microsoft.com/office/powerpoint/2010/main" val="226918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633B4E-05FB-4292-956A-0EE8D6CD05F5}"/>
              </a:ext>
            </a:extLst>
          </p:cNvPr>
          <p:cNvSpPr>
            <a:spLocks noGrp="1"/>
          </p:cNvSpPr>
          <p:nvPr>
            <p:ph type="body" sz="quarter" idx="11"/>
          </p:nvPr>
        </p:nvSpPr>
        <p:spPr/>
        <p:txBody>
          <a:bodyPr/>
          <a:lstStyle/>
          <a:p>
            <a:r>
              <a:rPr lang="en-US" dirty="0">
                <a:latin typeface="Copy Bold" panose="02010603030202020004" pitchFamily="2" charset="0"/>
              </a:rPr>
              <a:t>A WORLD OF EXPERTISE</a:t>
            </a:r>
          </a:p>
        </p:txBody>
      </p:sp>
      <p:sp>
        <p:nvSpPr>
          <p:cNvPr id="4" name="Circle">
            <a:extLst>
              <a:ext uri="{FF2B5EF4-FFF2-40B4-BE49-F238E27FC236}">
                <a16:creationId xmlns:a16="http://schemas.microsoft.com/office/drawing/2014/main" id="{3964D14C-62C6-4AAC-8FF2-213DD1027A46}"/>
              </a:ext>
            </a:extLst>
          </p:cNvPr>
          <p:cNvSpPr/>
          <p:nvPr/>
        </p:nvSpPr>
        <p:spPr>
          <a:xfrm>
            <a:off x="7344183" y="2153442"/>
            <a:ext cx="755751" cy="755751"/>
          </a:xfrm>
          <a:prstGeom prst="ellipse">
            <a:avLst/>
          </a:prstGeom>
          <a:solidFill>
            <a:srgbClr val="FFFFFF"/>
          </a:solidFill>
          <a:ln w="12700">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pic>
        <p:nvPicPr>
          <p:cNvPr id="5" name="Image" descr="Image">
            <a:extLst>
              <a:ext uri="{FF2B5EF4-FFF2-40B4-BE49-F238E27FC236}">
                <a16:creationId xmlns:a16="http://schemas.microsoft.com/office/drawing/2014/main" id="{DB0C9E1C-4452-4714-A09C-35C15EB81719}"/>
              </a:ext>
            </a:extLst>
          </p:cNvPr>
          <p:cNvPicPr>
            <a:picLocks noChangeAspect="1"/>
          </p:cNvPicPr>
          <p:nvPr/>
        </p:nvPicPr>
        <p:blipFill>
          <a:blip r:embed="rId3"/>
          <a:stretch>
            <a:fillRect/>
          </a:stretch>
        </p:blipFill>
        <p:spPr>
          <a:xfrm>
            <a:off x="1040146" y="2146969"/>
            <a:ext cx="768723" cy="768723"/>
          </a:xfrm>
          <a:prstGeom prst="rect">
            <a:avLst/>
          </a:prstGeom>
          <a:ln w="12700">
            <a:miter lim="400000"/>
          </a:ln>
        </p:spPr>
      </p:pic>
      <p:sp>
        <p:nvSpPr>
          <p:cNvPr id="6" name="Safety and security">
            <a:extLst>
              <a:ext uri="{FF2B5EF4-FFF2-40B4-BE49-F238E27FC236}">
                <a16:creationId xmlns:a16="http://schemas.microsoft.com/office/drawing/2014/main" id="{ED52FAE1-67AE-4EFD-8F27-9C698AD81D8D}"/>
              </a:ext>
            </a:extLst>
          </p:cNvPr>
          <p:cNvSpPr txBox="1"/>
          <p:nvPr/>
        </p:nvSpPr>
        <p:spPr>
          <a:xfrm>
            <a:off x="1030163" y="2880621"/>
            <a:ext cx="788664" cy="5364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ct val="150000"/>
              </a:lnSpc>
              <a:spcBef>
                <a:spcPts val="2000"/>
              </a:spcBef>
              <a:spcAft>
                <a:spcPts val="0"/>
              </a:spcAft>
            </a:pPr>
            <a:r>
              <a:rPr sz="750" kern="0" spc="125" dirty="0"/>
              <a:t>Safety and security</a:t>
            </a:r>
          </a:p>
        </p:txBody>
      </p:sp>
      <p:pic>
        <p:nvPicPr>
          <p:cNvPr id="7" name="Image" descr="Image">
            <a:extLst>
              <a:ext uri="{FF2B5EF4-FFF2-40B4-BE49-F238E27FC236}">
                <a16:creationId xmlns:a16="http://schemas.microsoft.com/office/drawing/2014/main" id="{5198B933-6BF8-4AE4-9B3D-4CF7A4ADFD73}"/>
              </a:ext>
            </a:extLst>
          </p:cNvPr>
          <p:cNvPicPr>
            <a:picLocks noChangeAspect="1"/>
          </p:cNvPicPr>
          <p:nvPr/>
        </p:nvPicPr>
        <p:blipFill>
          <a:blip r:embed="rId3"/>
          <a:stretch>
            <a:fillRect/>
          </a:stretch>
        </p:blipFill>
        <p:spPr>
          <a:xfrm>
            <a:off x="3151641" y="2146969"/>
            <a:ext cx="768723" cy="768723"/>
          </a:xfrm>
          <a:prstGeom prst="rect">
            <a:avLst/>
          </a:prstGeom>
          <a:ln w="12700">
            <a:miter lim="400000"/>
          </a:ln>
        </p:spPr>
      </p:pic>
      <p:sp>
        <p:nvSpPr>
          <p:cNvPr id="8" name="Health">
            <a:extLst>
              <a:ext uri="{FF2B5EF4-FFF2-40B4-BE49-F238E27FC236}">
                <a16:creationId xmlns:a16="http://schemas.microsoft.com/office/drawing/2014/main" id="{BFD34AFE-533A-4770-B682-82297212E177}"/>
              </a:ext>
            </a:extLst>
          </p:cNvPr>
          <p:cNvSpPr txBox="1"/>
          <p:nvPr/>
        </p:nvSpPr>
        <p:spPr>
          <a:xfrm>
            <a:off x="3141658" y="2912623"/>
            <a:ext cx="788664" cy="320088"/>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ts val="2700"/>
              </a:lnSpc>
              <a:spcBef>
                <a:spcPts val="2000"/>
              </a:spcBef>
              <a:spcAft>
                <a:spcPts val="0"/>
              </a:spcAft>
            </a:pPr>
            <a:r>
              <a:rPr sz="750" kern="0" spc="125" dirty="0"/>
              <a:t>Health</a:t>
            </a:r>
          </a:p>
        </p:txBody>
      </p:sp>
      <p:pic>
        <p:nvPicPr>
          <p:cNvPr id="9" name="Image" descr="Image">
            <a:extLst>
              <a:ext uri="{FF2B5EF4-FFF2-40B4-BE49-F238E27FC236}">
                <a16:creationId xmlns:a16="http://schemas.microsoft.com/office/drawing/2014/main" id="{4D626C7C-2FE6-4829-B591-FCCCCCD1DB94}"/>
              </a:ext>
            </a:extLst>
          </p:cNvPr>
          <p:cNvPicPr>
            <a:picLocks noChangeAspect="1"/>
          </p:cNvPicPr>
          <p:nvPr/>
        </p:nvPicPr>
        <p:blipFill>
          <a:blip r:embed="rId3"/>
          <a:stretch>
            <a:fillRect/>
          </a:stretch>
        </p:blipFill>
        <p:spPr>
          <a:xfrm>
            <a:off x="5217970" y="2146969"/>
            <a:ext cx="768723" cy="768723"/>
          </a:xfrm>
          <a:prstGeom prst="rect">
            <a:avLst/>
          </a:prstGeom>
          <a:ln w="12700">
            <a:miter lim="400000"/>
          </a:ln>
        </p:spPr>
      </p:pic>
      <p:sp>
        <p:nvSpPr>
          <p:cNvPr id="10" name="Culture">
            <a:extLst>
              <a:ext uri="{FF2B5EF4-FFF2-40B4-BE49-F238E27FC236}">
                <a16:creationId xmlns:a16="http://schemas.microsoft.com/office/drawing/2014/main" id="{E5D36682-135D-4541-BE38-CC3A564AB5AB}"/>
              </a:ext>
            </a:extLst>
          </p:cNvPr>
          <p:cNvSpPr txBox="1"/>
          <p:nvPr/>
        </p:nvSpPr>
        <p:spPr>
          <a:xfrm>
            <a:off x="5208000" y="2912623"/>
            <a:ext cx="788664" cy="320088"/>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ts val="2700"/>
              </a:lnSpc>
              <a:spcBef>
                <a:spcPts val="2000"/>
              </a:spcBef>
              <a:spcAft>
                <a:spcPts val="0"/>
              </a:spcAft>
            </a:pPr>
            <a:r>
              <a:rPr sz="750" kern="0" spc="125" dirty="0"/>
              <a:t>Culture</a:t>
            </a:r>
          </a:p>
        </p:txBody>
      </p:sp>
      <p:sp>
        <p:nvSpPr>
          <p:cNvPr id="11" name="International SOS">
            <a:extLst>
              <a:ext uri="{FF2B5EF4-FFF2-40B4-BE49-F238E27FC236}">
                <a16:creationId xmlns:a16="http://schemas.microsoft.com/office/drawing/2014/main" id="{0F176C3E-B72A-490C-A981-99AEDEA57F35}"/>
              </a:ext>
            </a:extLst>
          </p:cNvPr>
          <p:cNvSpPr txBox="1"/>
          <p:nvPr/>
        </p:nvSpPr>
        <p:spPr>
          <a:xfrm>
            <a:off x="7205464" y="2965595"/>
            <a:ext cx="1033188" cy="36336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ct val="150000"/>
              </a:lnSpc>
              <a:spcBef>
                <a:spcPts val="2000"/>
              </a:spcBef>
              <a:spcAft>
                <a:spcPts val="0"/>
              </a:spcAft>
            </a:pPr>
            <a:r>
              <a:rPr sz="750" kern="0" spc="125" dirty="0"/>
              <a:t>International SOS</a:t>
            </a:r>
          </a:p>
        </p:txBody>
      </p:sp>
      <p:pic>
        <p:nvPicPr>
          <p:cNvPr id="12" name="Image" descr="Image">
            <a:extLst>
              <a:ext uri="{FF2B5EF4-FFF2-40B4-BE49-F238E27FC236}">
                <a16:creationId xmlns:a16="http://schemas.microsoft.com/office/drawing/2014/main" id="{BBCA9E51-EC6A-42F7-8AA2-7D829B470AEE}"/>
              </a:ext>
            </a:extLst>
          </p:cNvPr>
          <p:cNvPicPr>
            <a:picLocks noChangeAspect="1"/>
          </p:cNvPicPr>
          <p:nvPr/>
        </p:nvPicPr>
        <p:blipFill>
          <a:blip r:embed="rId3"/>
          <a:stretch>
            <a:fillRect/>
          </a:stretch>
        </p:blipFill>
        <p:spPr>
          <a:xfrm>
            <a:off x="3151628" y="3664867"/>
            <a:ext cx="768723" cy="768723"/>
          </a:xfrm>
          <a:prstGeom prst="rect">
            <a:avLst/>
          </a:prstGeom>
          <a:ln w="12700">
            <a:miter lim="400000"/>
          </a:ln>
        </p:spPr>
      </p:pic>
      <p:sp>
        <p:nvSpPr>
          <p:cNvPr id="13" name="Employment">
            <a:extLst>
              <a:ext uri="{FF2B5EF4-FFF2-40B4-BE49-F238E27FC236}">
                <a16:creationId xmlns:a16="http://schemas.microsoft.com/office/drawing/2014/main" id="{A50CA29A-31F3-49F3-9F5B-2F8B2AB77737}"/>
              </a:ext>
            </a:extLst>
          </p:cNvPr>
          <p:cNvSpPr txBox="1"/>
          <p:nvPr/>
        </p:nvSpPr>
        <p:spPr>
          <a:xfrm>
            <a:off x="3072304" y="4424172"/>
            <a:ext cx="927372" cy="320088"/>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ts val="2700"/>
              </a:lnSpc>
              <a:spcBef>
                <a:spcPts val="2000"/>
              </a:spcBef>
              <a:spcAft>
                <a:spcPts val="0"/>
              </a:spcAft>
            </a:pPr>
            <a:r>
              <a:rPr sz="750" kern="0" spc="125" dirty="0"/>
              <a:t>Employment</a:t>
            </a:r>
          </a:p>
        </p:txBody>
      </p:sp>
      <p:pic>
        <p:nvPicPr>
          <p:cNvPr id="14" name="Image" descr="Image">
            <a:extLst>
              <a:ext uri="{FF2B5EF4-FFF2-40B4-BE49-F238E27FC236}">
                <a16:creationId xmlns:a16="http://schemas.microsoft.com/office/drawing/2014/main" id="{0F9ED17C-5F98-48E8-873F-0B6ECCC3ABDC}"/>
              </a:ext>
            </a:extLst>
          </p:cNvPr>
          <p:cNvPicPr>
            <a:picLocks noChangeAspect="1"/>
          </p:cNvPicPr>
          <p:nvPr/>
        </p:nvPicPr>
        <p:blipFill>
          <a:blip r:embed="rId3"/>
          <a:stretch>
            <a:fillRect/>
          </a:stretch>
        </p:blipFill>
        <p:spPr>
          <a:xfrm>
            <a:off x="5217970" y="3664867"/>
            <a:ext cx="768723" cy="768723"/>
          </a:xfrm>
          <a:prstGeom prst="rect">
            <a:avLst/>
          </a:prstGeom>
          <a:ln w="12700">
            <a:miter lim="400000"/>
          </a:ln>
        </p:spPr>
      </p:pic>
      <p:sp>
        <p:nvSpPr>
          <p:cNvPr id="15" name="Financial and Legal Matters">
            <a:extLst>
              <a:ext uri="{FF2B5EF4-FFF2-40B4-BE49-F238E27FC236}">
                <a16:creationId xmlns:a16="http://schemas.microsoft.com/office/drawing/2014/main" id="{8A931488-86BD-4E91-9BEE-EE78FBD0FB12}"/>
              </a:ext>
            </a:extLst>
          </p:cNvPr>
          <p:cNvSpPr txBox="1"/>
          <p:nvPr/>
        </p:nvSpPr>
        <p:spPr>
          <a:xfrm>
            <a:off x="4959146" y="4535881"/>
            <a:ext cx="1286370" cy="36336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ct val="150000"/>
              </a:lnSpc>
              <a:spcBef>
                <a:spcPts val="2000"/>
              </a:spcBef>
              <a:spcAft>
                <a:spcPts val="0"/>
              </a:spcAft>
            </a:pPr>
            <a:r>
              <a:rPr sz="750" kern="0" spc="125" dirty="0"/>
              <a:t>Financial and Legal Matters</a:t>
            </a:r>
          </a:p>
        </p:txBody>
      </p:sp>
      <p:pic>
        <p:nvPicPr>
          <p:cNvPr id="16" name="Image" descr="Image">
            <a:extLst>
              <a:ext uri="{FF2B5EF4-FFF2-40B4-BE49-F238E27FC236}">
                <a16:creationId xmlns:a16="http://schemas.microsoft.com/office/drawing/2014/main" id="{8DB12077-D113-40DD-8718-EDBACFB6F9E8}"/>
              </a:ext>
            </a:extLst>
          </p:cNvPr>
          <p:cNvPicPr>
            <a:picLocks noChangeAspect="1"/>
          </p:cNvPicPr>
          <p:nvPr/>
        </p:nvPicPr>
        <p:blipFill>
          <a:blip r:embed="rId3"/>
          <a:stretch>
            <a:fillRect/>
          </a:stretch>
        </p:blipFill>
        <p:spPr>
          <a:xfrm>
            <a:off x="7337709" y="3664867"/>
            <a:ext cx="768723" cy="768723"/>
          </a:xfrm>
          <a:prstGeom prst="rect">
            <a:avLst/>
          </a:prstGeom>
          <a:ln w="12700">
            <a:miter lim="400000"/>
          </a:ln>
        </p:spPr>
      </p:pic>
      <p:sp>
        <p:nvSpPr>
          <p:cNvPr id="17" name="Research center operations">
            <a:extLst>
              <a:ext uri="{FF2B5EF4-FFF2-40B4-BE49-F238E27FC236}">
                <a16:creationId xmlns:a16="http://schemas.microsoft.com/office/drawing/2014/main" id="{E2DE0CE9-748A-4DAB-88D5-5A42B0FAF88F}"/>
              </a:ext>
            </a:extLst>
          </p:cNvPr>
          <p:cNvSpPr txBox="1"/>
          <p:nvPr/>
        </p:nvSpPr>
        <p:spPr>
          <a:xfrm>
            <a:off x="7078886" y="4535881"/>
            <a:ext cx="1286370" cy="36336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ct val="150000"/>
              </a:lnSpc>
              <a:spcBef>
                <a:spcPts val="2000"/>
              </a:spcBef>
              <a:spcAft>
                <a:spcPts val="0"/>
              </a:spcAft>
            </a:pPr>
            <a:r>
              <a:rPr sz="750" kern="0" spc="125" dirty="0"/>
              <a:t>Research center operations</a:t>
            </a:r>
          </a:p>
        </p:txBody>
      </p:sp>
      <p:pic>
        <p:nvPicPr>
          <p:cNvPr id="18" name="Image" descr="Image">
            <a:extLst>
              <a:ext uri="{FF2B5EF4-FFF2-40B4-BE49-F238E27FC236}">
                <a16:creationId xmlns:a16="http://schemas.microsoft.com/office/drawing/2014/main" id="{180EB80B-4073-4615-8B38-2DE12059D825}"/>
              </a:ext>
            </a:extLst>
          </p:cNvPr>
          <p:cNvPicPr>
            <a:picLocks noChangeAspect="1"/>
          </p:cNvPicPr>
          <p:nvPr/>
        </p:nvPicPr>
        <p:blipFill>
          <a:blip r:embed="rId3"/>
          <a:stretch>
            <a:fillRect/>
          </a:stretch>
        </p:blipFill>
        <p:spPr>
          <a:xfrm>
            <a:off x="1040133" y="3700430"/>
            <a:ext cx="768723" cy="768723"/>
          </a:xfrm>
          <a:prstGeom prst="rect">
            <a:avLst/>
          </a:prstGeom>
          <a:ln w="12700">
            <a:miter lim="400000"/>
          </a:ln>
        </p:spPr>
      </p:pic>
      <p:sp>
        <p:nvSpPr>
          <p:cNvPr id="19" name="Outbound immigration">
            <a:extLst>
              <a:ext uri="{FF2B5EF4-FFF2-40B4-BE49-F238E27FC236}">
                <a16:creationId xmlns:a16="http://schemas.microsoft.com/office/drawing/2014/main" id="{1355F057-3DCF-41C6-B14B-CA87D65EC79A}"/>
              </a:ext>
            </a:extLst>
          </p:cNvPr>
          <p:cNvSpPr txBox="1"/>
          <p:nvPr/>
        </p:nvSpPr>
        <p:spPr>
          <a:xfrm>
            <a:off x="960809" y="4519057"/>
            <a:ext cx="927372" cy="36336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lnSpc>
                <a:spcPts val="5400"/>
              </a:lnSpc>
              <a:defRPr sz="2000" cap="all" spc="250">
                <a:solidFill>
                  <a:srgbClr val="516A77"/>
                </a:solidFill>
                <a:latin typeface="Scto Grotesk A Bold"/>
                <a:ea typeface="Scto Grotesk A Bold"/>
                <a:cs typeface="Scto Grotesk A Bold"/>
                <a:sym typeface="Scto Grotesk A Bold"/>
              </a:defRPr>
            </a:lvl1pPr>
          </a:lstStyle>
          <a:p>
            <a:pPr defTabSz="228600" fontAlgn="auto" hangingPunct="0">
              <a:lnSpc>
                <a:spcPct val="150000"/>
              </a:lnSpc>
              <a:spcBef>
                <a:spcPts val="2000"/>
              </a:spcBef>
              <a:spcAft>
                <a:spcPts val="0"/>
              </a:spcAft>
            </a:pPr>
            <a:r>
              <a:rPr sz="750" kern="0" spc="125" dirty="0"/>
              <a:t>Outbound immigration</a:t>
            </a:r>
          </a:p>
        </p:txBody>
      </p:sp>
      <p:pic>
        <p:nvPicPr>
          <p:cNvPr id="20" name="Picture 19">
            <a:extLst>
              <a:ext uri="{FF2B5EF4-FFF2-40B4-BE49-F238E27FC236}">
                <a16:creationId xmlns:a16="http://schemas.microsoft.com/office/drawing/2014/main" id="{8A29B44F-D8D9-4218-B05B-673B58EF1818}"/>
              </a:ext>
            </a:extLst>
          </p:cNvPr>
          <p:cNvPicPr>
            <a:picLocks noChangeAspect="1"/>
          </p:cNvPicPr>
          <p:nvPr/>
        </p:nvPicPr>
        <p:blipFill>
          <a:blip r:embed="rId4"/>
          <a:stretch>
            <a:fillRect/>
          </a:stretch>
        </p:blipFill>
        <p:spPr>
          <a:xfrm>
            <a:off x="1269713" y="2336403"/>
            <a:ext cx="309563" cy="381000"/>
          </a:xfrm>
          <a:prstGeom prst="rect">
            <a:avLst/>
          </a:prstGeom>
        </p:spPr>
      </p:pic>
      <p:pic>
        <p:nvPicPr>
          <p:cNvPr id="21" name="Picture 20">
            <a:extLst>
              <a:ext uri="{FF2B5EF4-FFF2-40B4-BE49-F238E27FC236}">
                <a16:creationId xmlns:a16="http://schemas.microsoft.com/office/drawing/2014/main" id="{DAA3F1F0-48D4-4F42-A13B-14D672922D18}"/>
              </a:ext>
            </a:extLst>
          </p:cNvPr>
          <p:cNvPicPr>
            <a:picLocks noChangeAspect="1"/>
          </p:cNvPicPr>
          <p:nvPr/>
        </p:nvPicPr>
        <p:blipFill>
          <a:blip r:embed="rId5"/>
          <a:stretch>
            <a:fillRect/>
          </a:stretch>
        </p:blipFill>
        <p:spPr>
          <a:xfrm>
            <a:off x="3345489" y="2330260"/>
            <a:ext cx="381000" cy="381000"/>
          </a:xfrm>
          <a:prstGeom prst="rect">
            <a:avLst/>
          </a:prstGeom>
        </p:spPr>
      </p:pic>
      <p:pic>
        <p:nvPicPr>
          <p:cNvPr id="22" name="Picture 21">
            <a:extLst>
              <a:ext uri="{FF2B5EF4-FFF2-40B4-BE49-F238E27FC236}">
                <a16:creationId xmlns:a16="http://schemas.microsoft.com/office/drawing/2014/main" id="{B826F8BF-4A22-4687-9FE6-DF1B7A97FC57}"/>
              </a:ext>
            </a:extLst>
          </p:cNvPr>
          <p:cNvPicPr>
            <a:picLocks noChangeAspect="1"/>
          </p:cNvPicPr>
          <p:nvPr/>
        </p:nvPicPr>
        <p:blipFill>
          <a:blip r:embed="rId6"/>
          <a:stretch>
            <a:fillRect/>
          </a:stretch>
        </p:blipFill>
        <p:spPr>
          <a:xfrm>
            <a:off x="5373731" y="2354072"/>
            <a:ext cx="457200" cy="333375"/>
          </a:xfrm>
          <a:prstGeom prst="rect">
            <a:avLst/>
          </a:prstGeom>
        </p:spPr>
      </p:pic>
      <p:pic>
        <p:nvPicPr>
          <p:cNvPr id="23" name="Picture 22">
            <a:extLst>
              <a:ext uri="{FF2B5EF4-FFF2-40B4-BE49-F238E27FC236}">
                <a16:creationId xmlns:a16="http://schemas.microsoft.com/office/drawing/2014/main" id="{3EEFC6D5-169A-488B-B495-9D9E8FDA8B5C}"/>
              </a:ext>
            </a:extLst>
          </p:cNvPr>
          <p:cNvPicPr>
            <a:picLocks noChangeAspect="1"/>
          </p:cNvPicPr>
          <p:nvPr/>
        </p:nvPicPr>
        <p:blipFill>
          <a:blip r:embed="rId7"/>
          <a:stretch>
            <a:fillRect/>
          </a:stretch>
        </p:blipFill>
        <p:spPr>
          <a:xfrm>
            <a:off x="7531558" y="2328799"/>
            <a:ext cx="381000" cy="381000"/>
          </a:xfrm>
          <a:prstGeom prst="rect">
            <a:avLst/>
          </a:prstGeom>
        </p:spPr>
      </p:pic>
      <p:pic>
        <p:nvPicPr>
          <p:cNvPr id="24" name="Picture 23">
            <a:extLst>
              <a:ext uri="{FF2B5EF4-FFF2-40B4-BE49-F238E27FC236}">
                <a16:creationId xmlns:a16="http://schemas.microsoft.com/office/drawing/2014/main" id="{12476D11-F136-4625-853B-2EE293A4DF64}"/>
              </a:ext>
            </a:extLst>
          </p:cNvPr>
          <p:cNvPicPr>
            <a:picLocks noChangeAspect="1"/>
          </p:cNvPicPr>
          <p:nvPr/>
        </p:nvPicPr>
        <p:blipFill>
          <a:blip r:embed="rId8"/>
          <a:stretch>
            <a:fillRect/>
          </a:stretch>
        </p:blipFill>
        <p:spPr>
          <a:xfrm>
            <a:off x="1233994" y="3894291"/>
            <a:ext cx="381000" cy="381000"/>
          </a:xfrm>
          <a:prstGeom prst="rect">
            <a:avLst/>
          </a:prstGeom>
        </p:spPr>
      </p:pic>
      <p:pic>
        <p:nvPicPr>
          <p:cNvPr id="25" name="Picture 24">
            <a:extLst>
              <a:ext uri="{FF2B5EF4-FFF2-40B4-BE49-F238E27FC236}">
                <a16:creationId xmlns:a16="http://schemas.microsoft.com/office/drawing/2014/main" id="{AA813AA1-20A2-493E-ADB5-8FBA3E6C94C5}"/>
              </a:ext>
            </a:extLst>
          </p:cNvPr>
          <p:cNvPicPr>
            <a:picLocks noChangeAspect="1"/>
          </p:cNvPicPr>
          <p:nvPr/>
        </p:nvPicPr>
        <p:blipFill>
          <a:blip r:embed="rId9"/>
          <a:stretch>
            <a:fillRect/>
          </a:stretch>
        </p:blipFill>
        <p:spPr>
          <a:xfrm>
            <a:off x="3345489" y="3858728"/>
            <a:ext cx="404813" cy="381000"/>
          </a:xfrm>
          <a:prstGeom prst="rect">
            <a:avLst/>
          </a:prstGeom>
        </p:spPr>
      </p:pic>
      <p:pic>
        <p:nvPicPr>
          <p:cNvPr id="26" name="Picture 25">
            <a:extLst>
              <a:ext uri="{FF2B5EF4-FFF2-40B4-BE49-F238E27FC236}">
                <a16:creationId xmlns:a16="http://schemas.microsoft.com/office/drawing/2014/main" id="{D76CF3F5-6437-45C8-960C-0BCA5652D6AD}"/>
              </a:ext>
            </a:extLst>
          </p:cNvPr>
          <p:cNvPicPr>
            <a:picLocks noChangeAspect="1"/>
          </p:cNvPicPr>
          <p:nvPr/>
        </p:nvPicPr>
        <p:blipFill>
          <a:blip r:embed="rId10"/>
          <a:stretch>
            <a:fillRect/>
          </a:stretch>
        </p:blipFill>
        <p:spPr>
          <a:xfrm>
            <a:off x="5388018" y="3860001"/>
            <a:ext cx="442913" cy="381000"/>
          </a:xfrm>
          <a:prstGeom prst="rect">
            <a:avLst/>
          </a:prstGeom>
        </p:spPr>
      </p:pic>
      <p:pic>
        <p:nvPicPr>
          <p:cNvPr id="27" name="Picture 26">
            <a:extLst>
              <a:ext uri="{FF2B5EF4-FFF2-40B4-BE49-F238E27FC236}">
                <a16:creationId xmlns:a16="http://schemas.microsoft.com/office/drawing/2014/main" id="{80A9DD0A-514E-4975-BDA1-6330E937922B}"/>
              </a:ext>
            </a:extLst>
          </p:cNvPr>
          <p:cNvPicPr>
            <a:picLocks noChangeAspect="1"/>
          </p:cNvPicPr>
          <p:nvPr/>
        </p:nvPicPr>
        <p:blipFill>
          <a:blip r:embed="rId11"/>
          <a:stretch>
            <a:fillRect/>
          </a:stretch>
        </p:blipFill>
        <p:spPr>
          <a:xfrm>
            <a:off x="7576223" y="3858728"/>
            <a:ext cx="285750" cy="381000"/>
          </a:xfrm>
          <a:prstGeom prst="rect">
            <a:avLst/>
          </a:prstGeom>
        </p:spPr>
      </p:pic>
    </p:spTree>
    <p:extLst>
      <p:ext uri="{BB962C8B-B14F-4D97-AF65-F5344CB8AC3E}">
        <p14:creationId xmlns:p14="http://schemas.microsoft.com/office/powerpoint/2010/main" val="2713783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92464-F0E1-4014-AEDB-E01AC34096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67" r="1367"/>
          <a:stretch>
            <a:fillRect/>
          </a:stretch>
        </p:blipFill>
        <p:spPr/>
      </p:pic>
      <p:sp>
        <p:nvSpPr>
          <p:cNvPr id="4" name="Text Placeholder 3">
            <a:extLst>
              <a:ext uri="{FF2B5EF4-FFF2-40B4-BE49-F238E27FC236}">
                <a16:creationId xmlns:a16="http://schemas.microsoft.com/office/drawing/2014/main" id="{35768FF3-BE34-4766-8E2F-9615BE22F64D}"/>
              </a:ext>
            </a:extLst>
          </p:cNvPr>
          <p:cNvSpPr>
            <a:spLocks noGrp="1"/>
          </p:cNvSpPr>
          <p:nvPr>
            <p:ph type="body" sz="quarter" idx="17"/>
          </p:nvPr>
        </p:nvSpPr>
        <p:spPr/>
        <p:txBody>
          <a:bodyPr/>
          <a:lstStyle/>
          <a:p>
            <a:r>
              <a:rPr lang="en-US" dirty="0"/>
              <a:t>Travel by the numbers</a:t>
            </a:r>
          </a:p>
        </p:txBody>
      </p:sp>
    </p:spTree>
    <p:extLst>
      <p:ext uri="{BB962C8B-B14F-4D97-AF65-F5344CB8AC3E}">
        <p14:creationId xmlns:p14="http://schemas.microsoft.com/office/powerpoint/2010/main" val="1492635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68FF3-BE34-4766-8E2F-9615BE22F64D}"/>
              </a:ext>
            </a:extLst>
          </p:cNvPr>
          <p:cNvSpPr>
            <a:spLocks noGrp="1"/>
          </p:cNvSpPr>
          <p:nvPr>
            <p:ph type="body" sz="quarter" idx="17"/>
          </p:nvPr>
        </p:nvSpPr>
        <p:spPr>
          <a:xfrm>
            <a:off x="1126927" y="1260680"/>
            <a:ext cx="7388424" cy="388849"/>
          </a:xfrm>
        </p:spPr>
        <p:txBody>
          <a:bodyPr/>
          <a:lstStyle/>
          <a:p>
            <a:r>
              <a:rPr lang="en-US" dirty="0"/>
              <a:t>Travel by the numbers</a:t>
            </a:r>
          </a:p>
        </p:txBody>
      </p:sp>
      <p:pic>
        <p:nvPicPr>
          <p:cNvPr id="8" name="Content Placeholder 4">
            <a:extLst>
              <a:ext uri="{FF2B5EF4-FFF2-40B4-BE49-F238E27FC236}">
                <a16:creationId xmlns:a16="http://schemas.microsoft.com/office/drawing/2014/main" id="{71049B20-8618-4983-A649-C149A9AAE00E}"/>
              </a:ext>
            </a:extLst>
          </p:cNvPr>
          <p:cNvPicPr>
            <a:picLocks noChangeAspect="1"/>
          </p:cNvPicPr>
          <p:nvPr/>
        </p:nvPicPr>
        <p:blipFill>
          <a:blip r:embed="rId3"/>
          <a:stretch>
            <a:fillRect/>
          </a:stretch>
        </p:blipFill>
        <p:spPr>
          <a:xfrm>
            <a:off x="1255162" y="1649529"/>
            <a:ext cx="6761912" cy="3748350"/>
          </a:xfrm>
          <a:prstGeom prst="rect">
            <a:avLst/>
          </a:prstGeom>
        </p:spPr>
      </p:pic>
    </p:spTree>
    <p:extLst>
      <p:ext uri="{BB962C8B-B14F-4D97-AF65-F5344CB8AC3E}">
        <p14:creationId xmlns:p14="http://schemas.microsoft.com/office/powerpoint/2010/main" val="3800496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5F973-A9C2-4F20-9650-6CC4996B599D}"/>
              </a:ext>
            </a:extLst>
          </p:cNvPr>
          <p:cNvSpPr>
            <a:spLocks noGrp="1"/>
          </p:cNvSpPr>
          <p:nvPr>
            <p:ph type="body" sz="quarter" idx="12"/>
          </p:nvPr>
        </p:nvSpPr>
        <p:spPr/>
        <p:txBody>
          <a:bodyPr/>
          <a:lstStyle/>
          <a:p>
            <a:r>
              <a:rPr lang="en-US" dirty="0"/>
              <a:t>Zeb Goodman 16, Denmark</a:t>
            </a:r>
          </a:p>
        </p:txBody>
      </p:sp>
      <p:sp>
        <p:nvSpPr>
          <p:cNvPr id="3" name="Text Placeholder 2">
            <a:extLst>
              <a:ext uri="{FF2B5EF4-FFF2-40B4-BE49-F238E27FC236}">
                <a16:creationId xmlns:a16="http://schemas.microsoft.com/office/drawing/2014/main" id="{8E0495C0-1E7E-4213-BB0C-B12E9CDFD591}"/>
              </a:ext>
            </a:extLst>
          </p:cNvPr>
          <p:cNvSpPr>
            <a:spLocks noGrp="1"/>
          </p:cNvSpPr>
          <p:nvPr>
            <p:ph type="body" sz="quarter" idx="13"/>
          </p:nvPr>
        </p:nvSpPr>
        <p:spPr/>
        <p:txBody>
          <a:bodyPr/>
          <a:lstStyle/>
          <a:p>
            <a:r>
              <a:rPr lang="en-US" dirty="0"/>
              <a:t>International Safety and Security</a:t>
            </a:r>
          </a:p>
        </p:txBody>
      </p:sp>
    </p:spTree>
    <p:extLst>
      <p:ext uri="{BB962C8B-B14F-4D97-AF65-F5344CB8AC3E}">
        <p14:creationId xmlns:p14="http://schemas.microsoft.com/office/powerpoint/2010/main" val="1536010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68FF3-BE34-4766-8E2F-9615BE22F64D}"/>
              </a:ext>
            </a:extLst>
          </p:cNvPr>
          <p:cNvSpPr>
            <a:spLocks noGrp="1"/>
          </p:cNvSpPr>
          <p:nvPr>
            <p:ph type="body" sz="quarter" idx="17"/>
          </p:nvPr>
        </p:nvSpPr>
        <p:spPr/>
        <p:txBody>
          <a:bodyPr/>
          <a:lstStyle/>
          <a:p>
            <a:r>
              <a:rPr lang="en-US" dirty="0"/>
              <a:t>International sos</a:t>
            </a:r>
          </a:p>
        </p:txBody>
      </p:sp>
      <p:sp>
        <p:nvSpPr>
          <p:cNvPr id="5" name="International SOS is the market leader in global medical, mental health, and travel security for higher education, and our vetted partner for emergency response. The services are available to eligible students, faculty, and staff who are traveling or working overseas on behalf of Harvard.…">
            <a:extLst>
              <a:ext uri="{FF2B5EF4-FFF2-40B4-BE49-F238E27FC236}">
                <a16:creationId xmlns:a16="http://schemas.microsoft.com/office/drawing/2014/main" id="{7CE524F0-A57A-417E-A602-951346996513}"/>
              </a:ext>
            </a:extLst>
          </p:cNvPr>
          <p:cNvSpPr txBox="1"/>
          <p:nvPr/>
        </p:nvSpPr>
        <p:spPr>
          <a:xfrm>
            <a:off x="1126927" y="1671716"/>
            <a:ext cx="6883077" cy="3751027"/>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t">
            <a:spAutoFit/>
          </a:bodyPr>
          <a:lstStyle/>
          <a:p>
            <a:pPr algn="l" defTabSz="228600" fontAlgn="auto" hangingPunct="0">
              <a:lnSpc>
                <a:spcPts val="2250"/>
              </a:lnSpc>
              <a:spcBef>
                <a:spcPts val="0"/>
              </a:spcBef>
              <a:spcAft>
                <a:spcPts val="1500"/>
              </a:spcAft>
            </a:pPr>
            <a:r>
              <a:rPr sz="1875" kern="0" dirty="0">
                <a:solidFill>
                  <a:srgbClr val="5E6068"/>
                </a:solidFill>
                <a:latin typeface="Calibri" panose="020F0502020204030204"/>
                <a:sym typeface="Scto Grotesk A Regular"/>
              </a:rPr>
              <a:t>International SOS is the market leader in global medical, mental health, and travel security for higher education, and our vetted partner for </a:t>
            </a:r>
            <a:r>
              <a:rPr sz="1875" kern="0" dirty="0">
                <a:solidFill>
                  <a:srgbClr val="3F5766"/>
                </a:solidFill>
                <a:latin typeface="Calibri" panose="020F0502020204030204"/>
                <a:sym typeface="Scto Grotesk A Regular"/>
              </a:rPr>
              <a:t>emergency</a:t>
            </a:r>
            <a:r>
              <a:rPr sz="1875" kern="0" dirty="0">
                <a:solidFill>
                  <a:srgbClr val="5E6068"/>
                </a:solidFill>
                <a:latin typeface="Calibri" panose="020F0502020204030204"/>
                <a:sym typeface="Scto Grotesk A Regular"/>
              </a:rPr>
              <a:t> response. The services are available to eligible students, faculty, and staff who are traveling or working overseas on behalf of Harvard.</a:t>
            </a:r>
          </a:p>
          <a:p>
            <a:pPr algn="l" defTabSz="228600" fontAlgn="auto" hangingPunct="0">
              <a:lnSpc>
                <a:spcPct val="100000"/>
              </a:lnSpc>
              <a:spcBef>
                <a:spcPts val="2000"/>
              </a:spcBef>
              <a:spcAft>
                <a:spcPts val="0"/>
              </a:spcAft>
              <a:defRPr sz="2000" cap="all" spc="250">
                <a:solidFill>
                  <a:srgbClr val="516A77"/>
                </a:solidFill>
                <a:latin typeface="Scto Grotesk A Bold"/>
                <a:ea typeface="Scto Grotesk A Bold"/>
                <a:cs typeface="Scto Grotesk A Bold"/>
                <a:sym typeface="Scto Grotesk A Bold"/>
              </a:defRPr>
            </a:pPr>
            <a:r>
              <a:rPr sz="750" kern="0" cap="all" spc="125" dirty="0">
                <a:solidFill>
                  <a:srgbClr val="516A77"/>
                </a:solidFill>
                <a:latin typeface="Scto Grotesk A Bold"/>
                <a:sym typeface="Scto Grotesk A Bold"/>
              </a:rPr>
              <a:t>Key capabilities and services</a:t>
            </a:r>
          </a:p>
          <a:p>
            <a:pPr marL="238125" indent="-238125" algn="l" defTabSz="228600" fontAlgn="auto" hangingPunct="0">
              <a:lnSpc>
                <a:spcPct val="100000"/>
              </a:lnSpc>
              <a:spcBef>
                <a:spcPts val="900"/>
              </a:spcBef>
              <a:spcAft>
                <a:spcPts val="0"/>
              </a:spcAft>
              <a:buClr>
                <a:srgbClr val="FF6C1B"/>
              </a:buClr>
              <a:buSzPct val="100000"/>
              <a:buFontTx/>
              <a:buChar char="•"/>
              <a:defRPr sz="3800"/>
            </a:pPr>
            <a:r>
              <a:rPr lang="en-US" sz="1425" kern="0" dirty="0">
                <a:solidFill>
                  <a:srgbClr val="5E6068"/>
                </a:solidFill>
                <a:latin typeface="Calibri" panose="020F0502020204030204"/>
                <a:sym typeface="Scto Grotesk A Regular"/>
              </a:rPr>
              <a:t>Routine and emergency advice, assistance, and evacuations</a:t>
            </a:r>
          </a:p>
          <a:p>
            <a:pPr marL="238125" indent="-238125" algn="l" defTabSz="228600" fontAlgn="auto" hangingPunct="0">
              <a:lnSpc>
                <a:spcPct val="100000"/>
              </a:lnSpc>
              <a:spcBef>
                <a:spcPts val="900"/>
              </a:spcBef>
              <a:spcAft>
                <a:spcPts val="0"/>
              </a:spcAft>
              <a:buClr>
                <a:srgbClr val="FF6C1B"/>
              </a:buClr>
              <a:buSzPct val="100000"/>
              <a:buFontTx/>
              <a:buChar char="•"/>
              <a:defRPr sz="3800"/>
            </a:pPr>
            <a:r>
              <a:rPr lang="en-US" sz="1425" kern="0" dirty="0">
                <a:solidFill>
                  <a:srgbClr val="5E6068"/>
                </a:solidFill>
                <a:latin typeface="Calibri" panose="020F0502020204030204"/>
                <a:sym typeface="Scto Grotesk A Regular"/>
              </a:rPr>
              <a:t>24/7 hotline: +1-617-998-0000</a:t>
            </a:r>
          </a:p>
          <a:p>
            <a:pPr marL="238125" indent="-238125" algn="l" defTabSz="228600" fontAlgn="auto" hangingPunct="0">
              <a:lnSpc>
                <a:spcPct val="100000"/>
              </a:lnSpc>
              <a:spcBef>
                <a:spcPts val="900"/>
              </a:spcBef>
              <a:spcAft>
                <a:spcPts val="0"/>
              </a:spcAft>
              <a:buClr>
                <a:srgbClr val="FF6C1B"/>
              </a:buClr>
              <a:buSzPct val="100000"/>
              <a:buFontTx/>
              <a:buChar char="•"/>
              <a:defRPr sz="3800"/>
            </a:pPr>
            <a:r>
              <a:rPr sz="1425" kern="0" dirty="0">
                <a:solidFill>
                  <a:srgbClr val="5E6068"/>
                </a:solidFill>
                <a:latin typeface="Calibri" panose="020F0502020204030204"/>
                <a:sym typeface="Scto Grotesk A Regular"/>
              </a:rPr>
              <a:t>MyTrip</a:t>
            </a:r>
            <a:r>
              <a:rPr lang="en-US" sz="1425" kern="0" dirty="0">
                <a:solidFill>
                  <a:srgbClr val="5E6068"/>
                </a:solidFill>
                <a:latin typeface="Calibri" panose="020F0502020204030204"/>
                <a:sym typeface="Scto Grotesk A Regular"/>
              </a:rPr>
              <a:t>s travel registration platform: </a:t>
            </a:r>
            <a:r>
              <a:rPr lang="en-US" sz="1425" kern="0" dirty="0">
                <a:solidFill>
                  <a:srgbClr val="4472C4"/>
                </a:solidFill>
                <a:latin typeface="Calibri" panose="020F0502020204030204"/>
                <a:sym typeface="Scto Grotesk A Regular"/>
                <a:hlinkClick r:id="rId3">
                  <a:extLst>
                    <a:ext uri="{A12FA001-AC4F-418D-AE19-62706E023703}">
                      <ahyp:hlinkClr xmlns:ahyp="http://schemas.microsoft.com/office/drawing/2018/hyperlinkcolor" val="tx"/>
                    </a:ext>
                  </a:extLst>
                </a:hlinkClick>
              </a:rPr>
              <a:t>globalsupport.harvard.edu/mytrips</a:t>
            </a:r>
            <a:endParaRPr lang="en-US" sz="1425" kern="0" dirty="0">
              <a:solidFill>
                <a:srgbClr val="4472C4"/>
              </a:solidFill>
              <a:latin typeface="Calibri" panose="020F0502020204030204"/>
              <a:sym typeface="Scto Grotesk A Regular"/>
            </a:endParaRPr>
          </a:p>
          <a:p>
            <a:pPr marL="238125" indent="-238125" algn="l" defTabSz="228600" fontAlgn="auto" hangingPunct="0">
              <a:lnSpc>
                <a:spcPct val="100000"/>
              </a:lnSpc>
              <a:spcBef>
                <a:spcPts val="900"/>
              </a:spcBef>
              <a:spcAft>
                <a:spcPts val="0"/>
              </a:spcAft>
              <a:buClr>
                <a:srgbClr val="FF6C1B"/>
              </a:buClr>
              <a:buSzPct val="100000"/>
              <a:buFontTx/>
              <a:buChar char="•"/>
              <a:defRPr sz="3800"/>
            </a:pPr>
            <a:r>
              <a:rPr sz="1425" kern="0" dirty="0">
                <a:solidFill>
                  <a:srgbClr val="5E6068"/>
                </a:solidFill>
                <a:latin typeface="Calibri" panose="020F0502020204030204"/>
                <a:sym typeface="Scto Grotesk A Regular"/>
              </a:rPr>
              <a:t>Proactive incident communications</a:t>
            </a:r>
          </a:p>
          <a:p>
            <a:pPr marL="238125" indent="-238125" algn="l" defTabSz="228600" fontAlgn="auto" hangingPunct="0">
              <a:lnSpc>
                <a:spcPct val="100000"/>
              </a:lnSpc>
              <a:spcBef>
                <a:spcPts val="900"/>
              </a:spcBef>
              <a:spcAft>
                <a:spcPts val="0"/>
              </a:spcAft>
              <a:buClr>
                <a:srgbClr val="FF6C1B"/>
              </a:buClr>
              <a:buSzPct val="100000"/>
              <a:buFontTx/>
              <a:buChar char="•"/>
              <a:defRPr sz="3800"/>
            </a:pPr>
            <a:r>
              <a:rPr sz="1425" kern="0" dirty="0">
                <a:solidFill>
                  <a:srgbClr val="5E6068"/>
                </a:solidFill>
                <a:latin typeface="Calibri" panose="020F0502020204030204"/>
                <a:sym typeface="Scto Grotesk A Regular"/>
              </a:rPr>
              <a:t>Mobile app with country guides, alerts, and real-time check-in and chat features</a:t>
            </a:r>
          </a:p>
        </p:txBody>
      </p:sp>
      <p:pic>
        <p:nvPicPr>
          <p:cNvPr id="6" name="Picture 5">
            <a:extLst>
              <a:ext uri="{FF2B5EF4-FFF2-40B4-BE49-F238E27FC236}">
                <a16:creationId xmlns:a16="http://schemas.microsoft.com/office/drawing/2014/main" id="{6D77F7BD-223F-492E-B54C-30FD3B20CFDC}"/>
              </a:ext>
            </a:extLst>
          </p:cNvPr>
          <p:cNvPicPr>
            <a:picLocks noChangeAspect="1"/>
          </p:cNvPicPr>
          <p:nvPr/>
        </p:nvPicPr>
        <p:blipFill>
          <a:blip r:embed="rId4"/>
          <a:stretch>
            <a:fillRect/>
          </a:stretch>
        </p:blipFill>
        <p:spPr>
          <a:xfrm>
            <a:off x="453582" y="1710907"/>
            <a:ext cx="381000" cy="381000"/>
          </a:xfrm>
          <a:prstGeom prst="rect">
            <a:avLst/>
          </a:prstGeom>
        </p:spPr>
      </p:pic>
      <p:pic>
        <p:nvPicPr>
          <p:cNvPr id="7" name="International-SOS-1-617-998-0000.png" descr="International-SOS-1-617-998-0000.png">
            <a:extLst>
              <a:ext uri="{FF2B5EF4-FFF2-40B4-BE49-F238E27FC236}">
                <a16:creationId xmlns:a16="http://schemas.microsoft.com/office/drawing/2014/main" id="{C60FE1CB-BD96-40D6-B9B8-25FA585BCF30}"/>
              </a:ext>
            </a:extLst>
          </p:cNvPr>
          <p:cNvPicPr>
            <a:picLocks noChangeAspect="1"/>
          </p:cNvPicPr>
          <p:nvPr/>
        </p:nvPicPr>
        <p:blipFill>
          <a:blip r:embed="rId5">
            <a:alphaModFix amt="50000"/>
          </a:blip>
          <a:srcRect t="15163" b="27737"/>
          <a:stretch>
            <a:fillRect/>
          </a:stretch>
        </p:blipFill>
        <p:spPr>
          <a:xfrm>
            <a:off x="239463" y="3429000"/>
            <a:ext cx="809237" cy="354252"/>
          </a:xfrm>
          <a:prstGeom prst="rect">
            <a:avLst/>
          </a:prstGeom>
          <a:ln w="12700">
            <a:miter lim="400000"/>
          </a:ln>
        </p:spPr>
      </p:pic>
    </p:spTree>
    <p:extLst>
      <p:ext uri="{BB962C8B-B14F-4D97-AF65-F5344CB8AC3E}">
        <p14:creationId xmlns:p14="http://schemas.microsoft.com/office/powerpoint/2010/main" val="1476212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International sos"/>
          <p:cNvSpPr txBox="1"/>
          <p:nvPr/>
        </p:nvSpPr>
        <p:spPr>
          <a:xfrm>
            <a:off x="1162050" y="1286394"/>
            <a:ext cx="2319546" cy="193579"/>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nSpc>
                <a:spcPct val="120000"/>
              </a:lnSpc>
              <a:spcBef>
                <a:spcPts val="0"/>
              </a:spcBef>
              <a:defRPr sz="2400" cap="all" spc="300">
                <a:solidFill>
                  <a:srgbClr val="516A77"/>
                </a:solidFill>
                <a:latin typeface="+mj-lt"/>
                <a:ea typeface="+mj-ea"/>
                <a:cs typeface="+mj-cs"/>
                <a:sym typeface="Copy"/>
              </a:defRPr>
            </a:lvl1pPr>
          </a:lstStyle>
          <a:p>
            <a:pPr algn="l" defTabSz="228600" fontAlgn="auto" hangingPunct="0">
              <a:spcAft>
                <a:spcPts val="0"/>
              </a:spcAft>
            </a:pPr>
            <a:r>
              <a:rPr sz="900" kern="0" spc="150" dirty="0">
                <a:latin typeface="Calibri Light" panose="020F0302020204030204"/>
              </a:rPr>
              <a:t>International sos</a:t>
            </a:r>
            <a:r>
              <a:rPr lang="en-US" sz="900" kern="0" spc="150" dirty="0">
                <a:latin typeface="Calibri Light" panose="020F0302020204030204"/>
              </a:rPr>
              <a:t> → Mobile App</a:t>
            </a:r>
            <a:endParaRPr sz="900" kern="0" spc="150" dirty="0">
              <a:latin typeface="Calibri Light" panose="020F0302020204030204"/>
            </a:endParaRPr>
          </a:p>
        </p:txBody>
      </p:sp>
      <p:grpSp>
        <p:nvGrpSpPr>
          <p:cNvPr id="7" name="Group">
            <a:extLst>
              <a:ext uri="{FF2B5EF4-FFF2-40B4-BE49-F238E27FC236}">
                <a16:creationId xmlns:a16="http://schemas.microsoft.com/office/drawing/2014/main" id="{24940578-C117-4B99-8273-8ACAF3481A91}"/>
              </a:ext>
            </a:extLst>
          </p:cNvPr>
          <p:cNvGrpSpPr/>
          <p:nvPr/>
        </p:nvGrpSpPr>
        <p:grpSpPr>
          <a:xfrm>
            <a:off x="294833" y="1327718"/>
            <a:ext cx="955046" cy="110928"/>
            <a:chOff x="-510239" y="-12216"/>
            <a:chExt cx="2546786" cy="295806"/>
          </a:xfrm>
        </p:grpSpPr>
        <p:sp>
          <p:nvSpPr>
            <p:cNvPr id="8" name="Rectangle">
              <a:extLst>
                <a:ext uri="{FF2B5EF4-FFF2-40B4-BE49-F238E27FC236}">
                  <a16:creationId xmlns:a16="http://schemas.microsoft.com/office/drawing/2014/main" id="{DEA3F67B-8D98-41D5-9FB2-60CA428BEF54}"/>
                </a:ext>
              </a:extLst>
            </p:cNvPr>
            <p:cNvSpPr/>
            <p:nvPr/>
          </p:nvSpPr>
          <p:spPr>
            <a:xfrm>
              <a:off x="0" y="0"/>
              <a:ext cx="1498600" cy="262758"/>
            </a:xfrm>
            <a:prstGeom prst="rect">
              <a:avLst/>
            </a:prstGeom>
            <a:solidFill>
              <a:srgbClr val="FF6D2D"/>
            </a:solidFill>
            <a:ln w="12700" cap="flat">
              <a:noFill/>
              <a:miter lim="400000"/>
            </a:ln>
            <a:effectLst/>
          </p:spPr>
          <p:txBody>
            <a:bodyPr wrap="square" lIns="0" tIns="0" rIns="0" bIns="0" numCol="1" anchor="ctr">
              <a:noAutofit/>
            </a:bodyP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9" name="HARVARD GSS">
              <a:extLst>
                <a:ext uri="{FF2B5EF4-FFF2-40B4-BE49-F238E27FC236}">
                  <a16:creationId xmlns:a16="http://schemas.microsoft.com/office/drawing/2014/main" id="{9006CEBC-2816-4376-AFD8-61A0F32F1D34}"/>
                </a:ext>
              </a:extLst>
            </p:cNvPr>
            <p:cNvSpPr txBox="1"/>
            <p:nvPr/>
          </p:nvSpPr>
          <p:spPr>
            <a:xfrm>
              <a:off x="-510239" y="-12216"/>
              <a:ext cx="2546786" cy="2958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spAutoFit/>
            </a:bodyPr>
            <a:lstStyle>
              <a:lvl1pPr algn="ctr">
                <a:lnSpc>
                  <a:spcPct val="120000"/>
                </a:lnSpc>
                <a:spcBef>
                  <a:spcPts val="0"/>
                </a:spcBef>
                <a:defRPr sz="1150" spc="190">
                  <a:solidFill>
                    <a:srgbClr val="FFFFFF"/>
                  </a:solidFill>
                  <a:uFill>
                    <a:solidFill>
                      <a:srgbClr val="FF823A"/>
                    </a:solidFill>
                  </a:uFill>
                  <a:latin typeface="Scto Grotesk A Bold"/>
                  <a:ea typeface="Scto Grotesk A Bold"/>
                  <a:cs typeface="Scto Grotesk A Bold"/>
                  <a:sym typeface="Scto Grotesk A Bold"/>
                </a:defRPr>
              </a:lvl1pPr>
            </a:lstStyle>
            <a:p>
              <a:pPr defTabSz="228600" fontAlgn="auto" hangingPunct="0">
                <a:spcAft>
                  <a:spcPts val="0"/>
                </a:spcAft>
              </a:pPr>
              <a:r>
                <a:rPr sz="432" kern="0" spc="95" dirty="0"/>
                <a:t>HARVARD GSS</a:t>
              </a:r>
            </a:p>
          </p:txBody>
        </p:sp>
      </p:grpSp>
      <p:pic>
        <p:nvPicPr>
          <p:cNvPr id="12" name="Picture 11">
            <a:extLst>
              <a:ext uri="{FF2B5EF4-FFF2-40B4-BE49-F238E27FC236}">
                <a16:creationId xmlns:a16="http://schemas.microsoft.com/office/drawing/2014/main" id="{F18CF8F3-20CD-A945-AFD5-42C56EBEE5C1}"/>
              </a:ext>
            </a:extLst>
          </p:cNvPr>
          <p:cNvPicPr>
            <a:picLocks noChangeAspect="1"/>
          </p:cNvPicPr>
          <p:nvPr/>
        </p:nvPicPr>
        <p:blipFill>
          <a:blip r:embed="rId3"/>
          <a:stretch>
            <a:fillRect/>
          </a:stretch>
        </p:blipFill>
        <p:spPr>
          <a:xfrm>
            <a:off x="453582" y="1710907"/>
            <a:ext cx="381000" cy="381000"/>
          </a:xfrm>
          <a:prstGeom prst="rect">
            <a:avLst/>
          </a:prstGeom>
        </p:spPr>
      </p:pic>
      <p:pic>
        <p:nvPicPr>
          <p:cNvPr id="15" name="Picture 21">
            <a:extLst>
              <a:ext uri="{FF2B5EF4-FFF2-40B4-BE49-F238E27FC236}">
                <a16:creationId xmlns:a16="http://schemas.microsoft.com/office/drawing/2014/main" id="{27F08B2D-9893-45D7-A712-036C61738FBA}"/>
              </a:ext>
            </a:extLst>
          </p:cNvPr>
          <p:cNvPicPr>
            <a:picLocks noChangeAspect="1" noChangeArrowheads="1"/>
          </p:cNvPicPr>
          <p:nvPr/>
        </p:nvPicPr>
        <p:blipFill>
          <a:blip r:embed="rId4"/>
          <a:stretch>
            <a:fillRect/>
          </a:stretch>
        </p:blipFill>
        <p:spPr bwMode="auto">
          <a:xfrm>
            <a:off x="1162050" y="1710907"/>
            <a:ext cx="1916189" cy="3578922"/>
          </a:xfrm>
          <a:prstGeom prst="rect">
            <a:avLst/>
          </a:prstGeom>
          <a:ln>
            <a:noFill/>
          </a:ln>
          <a:effectLst>
            <a:outerShdw blurRad="292100" dist="139700" dir="2700000" algn="tl" rotWithShape="0">
              <a:srgbClr val="333333">
                <a:alpha val="65000"/>
              </a:srgbClr>
            </a:outerShdw>
          </a:effectLst>
        </p:spPr>
      </p:pic>
      <p:pic>
        <p:nvPicPr>
          <p:cNvPr id="16" name="Picture 3">
            <a:extLst>
              <a:ext uri="{FF2B5EF4-FFF2-40B4-BE49-F238E27FC236}">
                <a16:creationId xmlns:a16="http://schemas.microsoft.com/office/drawing/2014/main" id="{C2A2BE6D-0657-44EB-AA99-6F3C0C3C5B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6328" y="2263140"/>
            <a:ext cx="1707634" cy="259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id="{5AFD6DC3-CD44-442C-8E0C-141CCA8C8D5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1739" y="1649569"/>
            <a:ext cx="1227143" cy="122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AD70DD2E-27E8-40FA-A480-78074093117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792" y="2932836"/>
            <a:ext cx="1255430" cy="125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012C99A5-DE79-4D88-9C42-001AF78AF73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7596" y="4089746"/>
            <a:ext cx="1211823" cy="12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33C89B-408C-48E3-B617-C0E514D90C2E}"/>
              </a:ext>
            </a:extLst>
          </p:cNvPr>
          <p:cNvSpPr txBox="1"/>
          <p:nvPr/>
        </p:nvSpPr>
        <p:spPr>
          <a:xfrm>
            <a:off x="4713025" y="1710907"/>
            <a:ext cx="3808926" cy="3831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algn="l" defTabSz="228600" fontAlgn="auto" hangingPunct="0">
              <a:lnSpc>
                <a:spcPct val="100000"/>
              </a:lnSpc>
              <a:spcBef>
                <a:spcPts val="225"/>
              </a:spcBef>
              <a:spcAft>
                <a:spcPts val="0"/>
              </a:spcAft>
              <a:defRPr/>
            </a:pPr>
            <a:r>
              <a:rPr lang="en-US" sz="1500" kern="0" dirty="0">
                <a:solidFill>
                  <a:srgbClr val="3F5766"/>
                </a:solidFill>
                <a:latin typeface="Calibri Light" panose="020F0302020204030204"/>
                <a:cs typeface="Arial" charset="0"/>
                <a:sym typeface="Scto Grotesk A Regular"/>
              </a:rPr>
              <a:t>CALL FOR ASSISTANCE</a:t>
            </a:r>
          </a:p>
          <a:p>
            <a:pPr algn="l" defTabSz="228600" fontAlgn="auto" hangingPunct="0">
              <a:lnSpc>
                <a:spcPct val="100000"/>
              </a:lnSpc>
              <a:spcBef>
                <a:spcPts val="0"/>
              </a:spcBef>
              <a:spcAft>
                <a:spcPts val="0"/>
              </a:spcAft>
              <a:defRPr/>
            </a:pPr>
            <a:r>
              <a:rPr lang="en-US" sz="1425" kern="0" dirty="0">
                <a:solidFill>
                  <a:srgbClr val="3F5766"/>
                </a:solidFill>
                <a:latin typeface="Calibri" panose="020F0502020204030204"/>
                <a:cs typeface="Arial"/>
                <a:sym typeface="Scto Grotesk A Regular"/>
              </a:rPr>
              <a:t>One-touch dialing for routine advice and emergency support </a:t>
            </a:r>
            <a:endParaRPr lang="en-US" sz="1425" kern="0" dirty="0">
              <a:solidFill>
                <a:srgbClr val="3F5766"/>
              </a:solidFill>
              <a:latin typeface="Calibri" panose="020F0502020204030204"/>
              <a:cs typeface="Arial" charset="0"/>
              <a:sym typeface="Scto Grotesk A Regular"/>
            </a:endParaRPr>
          </a:p>
          <a:p>
            <a:pPr algn="l" defTabSz="228600" fontAlgn="auto" hangingPunct="0">
              <a:lnSpc>
                <a:spcPct val="100000"/>
              </a:lnSpc>
              <a:spcBef>
                <a:spcPts val="0"/>
              </a:spcBef>
              <a:spcAft>
                <a:spcPts val="0"/>
              </a:spcAft>
              <a:defRPr/>
            </a:pPr>
            <a:endParaRPr lang="en-US" sz="1425" kern="0" dirty="0">
              <a:solidFill>
                <a:srgbClr val="3F5766"/>
              </a:solidFill>
              <a:latin typeface="Calibri" panose="020F0502020204030204"/>
              <a:cs typeface="Arial" charset="0"/>
              <a:sym typeface="Scto Grotesk A Regular"/>
            </a:endParaRPr>
          </a:p>
          <a:p>
            <a:pPr algn="l" defTabSz="228600" fontAlgn="auto" hangingPunct="0">
              <a:lnSpc>
                <a:spcPct val="100000"/>
              </a:lnSpc>
              <a:spcBef>
                <a:spcPts val="0"/>
              </a:spcBef>
              <a:spcAft>
                <a:spcPts val="0"/>
              </a:spcAft>
              <a:defRPr/>
            </a:pPr>
            <a:r>
              <a:rPr lang="en-US" sz="1425" kern="0" dirty="0">
                <a:solidFill>
                  <a:srgbClr val="3F5766"/>
                </a:solidFill>
                <a:latin typeface="Calibri" panose="020F0502020204030204"/>
                <a:cs typeface="Arial" charset="0"/>
                <a:sym typeface="Scto Grotesk A Regular"/>
              </a:rPr>
              <a:t>The call is directed to an International SOS assistance center.</a:t>
            </a:r>
          </a:p>
          <a:p>
            <a:pPr algn="l" defTabSz="228600" fontAlgn="auto" hangingPunct="0">
              <a:lnSpc>
                <a:spcPct val="100000"/>
              </a:lnSpc>
              <a:spcBef>
                <a:spcPts val="0"/>
              </a:spcBef>
              <a:spcAft>
                <a:spcPts val="0"/>
              </a:spcAft>
              <a:defRPr/>
            </a:pPr>
            <a:endParaRPr lang="en-US" sz="1425" kern="0" dirty="0">
              <a:solidFill>
                <a:srgbClr val="3F5766"/>
              </a:solidFill>
              <a:latin typeface="Calibri" panose="020F0502020204030204"/>
              <a:cs typeface="Arial" charset="0"/>
              <a:sym typeface="Scto Grotesk A Regular"/>
            </a:endParaRPr>
          </a:p>
          <a:p>
            <a:pPr algn="l" defTabSz="228600" fontAlgn="auto" hangingPunct="0">
              <a:lnSpc>
                <a:spcPct val="100000"/>
              </a:lnSpc>
              <a:spcAft>
                <a:spcPts val="0"/>
              </a:spcAft>
              <a:defRPr/>
            </a:pPr>
            <a:r>
              <a:rPr lang="en-US" sz="1500" kern="0" dirty="0">
                <a:solidFill>
                  <a:srgbClr val="3F5766"/>
                </a:solidFill>
                <a:latin typeface="Calibri Light" panose="020F0302020204030204"/>
                <a:cs typeface="Arial"/>
                <a:sym typeface="Scto Grotesk A Regular"/>
              </a:rPr>
              <a:t>CHECK IN</a:t>
            </a:r>
            <a:br>
              <a:rPr lang="en-US" sz="1838" kern="0" dirty="0">
                <a:solidFill>
                  <a:srgbClr val="5E6068"/>
                </a:solidFill>
                <a:latin typeface="Calibri" panose="020F0502020204030204"/>
                <a:cs typeface="Arial" charset="0"/>
                <a:sym typeface="Scto Grotesk A Regular"/>
              </a:rPr>
            </a:br>
            <a:r>
              <a:rPr lang="en-US" sz="1425" kern="0" dirty="0">
                <a:solidFill>
                  <a:srgbClr val="3F5766"/>
                </a:solidFill>
                <a:latin typeface="Calibri" panose="020F0502020204030204"/>
                <a:cs typeface="Arial"/>
                <a:sym typeface="Scto Grotesk A Regular"/>
              </a:rPr>
              <a:t>Travelers can ‘check in’ so we know where they are in case of an emergency.</a:t>
            </a:r>
            <a:endParaRPr lang="en-US" sz="1425" kern="0" dirty="0">
              <a:solidFill>
                <a:srgbClr val="3F5766"/>
              </a:solidFill>
              <a:latin typeface="Calibri" panose="020F0502020204030204"/>
              <a:cs typeface="Arial" charset="0"/>
              <a:sym typeface="Scto Grotesk A Regular"/>
            </a:endParaRPr>
          </a:p>
          <a:p>
            <a:pPr algn="l" defTabSz="228600" fontAlgn="auto" hangingPunct="0">
              <a:lnSpc>
                <a:spcPct val="100000"/>
              </a:lnSpc>
              <a:spcAft>
                <a:spcPts val="0"/>
              </a:spcAft>
              <a:defRPr/>
            </a:pPr>
            <a:endParaRPr lang="en-US" sz="1425" kern="0" dirty="0">
              <a:solidFill>
                <a:srgbClr val="3F5766"/>
              </a:solidFill>
              <a:latin typeface="Calibri" panose="020F0502020204030204"/>
              <a:cs typeface="Arial" charset="0"/>
              <a:sym typeface="Scto Grotesk A Regular"/>
            </a:endParaRPr>
          </a:p>
          <a:p>
            <a:pPr algn="l" defTabSz="228600" fontAlgn="auto" hangingPunct="0">
              <a:lnSpc>
                <a:spcPct val="100000"/>
              </a:lnSpc>
              <a:spcAft>
                <a:spcPts val="0"/>
              </a:spcAft>
              <a:defRPr/>
            </a:pPr>
            <a:r>
              <a:rPr lang="en-US" sz="1500" kern="0" dirty="0">
                <a:solidFill>
                  <a:srgbClr val="3F5766"/>
                </a:solidFill>
                <a:latin typeface="Calibri Light" panose="020F0302020204030204"/>
                <a:cs typeface="Arial" charset="0"/>
                <a:sym typeface="Scto Grotesk A Regular"/>
              </a:rPr>
              <a:t>GLOBAL INFORMATION</a:t>
            </a:r>
            <a:br>
              <a:rPr lang="en-US" sz="1838" kern="0" dirty="0">
                <a:solidFill>
                  <a:srgbClr val="3F5766"/>
                </a:solidFill>
                <a:latin typeface="Calibri" panose="020F0502020204030204"/>
                <a:cs typeface="Arial" charset="0"/>
                <a:sym typeface="Scto Grotesk A Regular"/>
              </a:rPr>
            </a:br>
            <a:r>
              <a:rPr lang="en-US" sz="1425" kern="0" dirty="0">
                <a:solidFill>
                  <a:srgbClr val="3F5766"/>
                </a:solidFill>
                <a:latin typeface="Calibri" panose="020F0502020204030204"/>
                <a:cs typeface="Arial" charset="0"/>
                <a:sym typeface="Scto Grotesk A Regular"/>
              </a:rPr>
              <a:t>Special advisories that affect multiple regions around the world</a:t>
            </a:r>
          </a:p>
          <a:p>
            <a:pPr algn="l" defTabSz="228600" fontAlgn="auto" hangingPunct="0">
              <a:lnSpc>
                <a:spcPct val="100000"/>
              </a:lnSpc>
              <a:spcAft>
                <a:spcPts val="0"/>
              </a:spcAft>
              <a:defRPr/>
            </a:pPr>
            <a:endParaRPr lang="en-US" sz="1425" i="1" kern="0" dirty="0">
              <a:solidFill>
                <a:srgbClr val="3F5766"/>
              </a:solidFill>
              <a:latin typeface="Calibri" panose="020F0502020204030204"/>
              <a:cs typeface="Arial" charset="0"/>
              <a:sym typeface="Scto Grotesk A Regular"/>
            </a:endParaRPr>
          </a:p>
          <a:p>
            <a:pPr algn="l" defTabSz="228600" fontAlgn="auto" hangingPunct="0">
              <a:lnSpc>
                <a:spcPct val="100000"/>
              </a:lnSpc>
              <a:spcAft>
                <a:spcPts val="0"/>
              </a:spcAft>
              <a:defRPr/>
            </a:pPr>
            <a:r>
              <a:rPr lang="en-US" sz="1425" kern="0" dirty="0">
                <a:solidFill>
                  <a:prstClr val="black"/>
                </a:solidFill>
                <a:latin typeface="Calibri" panose="020F0502020204030204"/>
                <a:cs typeface="Arial" charset="0"/>
                <a:sym typeface="Scto Grotesk A Regular"/>
              </a:rPr>
              <a:t>Download the app: </a:t>
            </a:r>
            <a:r>
              <a:rPr lang="en-US" sz="1425" kern="0" dirty="0">
                <a:solidFill>
                  <a:srgbClr val="4472C4"/>
                </a:solidFill>
                <a:latin typeface="Calibri" panose="020F0502020204030204"/>
                <a:cs typeface="Arial" charset="0"/>
                <a:sym typeface="Scto Grotesk A Regular"/>
                <a:hlinkClick r:id="rId9">
                  <a:extLst>
                    <a:ext uri="{A12FA001-AC4F-418D-AE19-62706E023703}">
                      <ahyp:hlinkClr xmlns:ahyp="http://schemas.microsoft.com/office/drawing/2018/hyperlinkcolor" val="tx"/>
                    </a:ext>
                  </a:extLst>
                </a:hlinkClick>
              </a:rPr>
              <a:t>app.internationalsos.com</a:t>
            </a:r>
            <a:endParaRPr lang="en-US" sz="1425" kern="0" dirty="0">
              <a:solidFill>
                <a:srgbClr val="4472C4"/>
              </a:solidFill>
              <a:latin typeface="Calibri" panose="020F0502020204030204"/>
              <a:cs typeface="Arial" charset="0"/>
              <a:sym typeface="Scto Grotesk A Regular"/>
            </a:endParaRPr>
          </a:p>
        </p:txBody>
      </p:sp>
    </p:spTree>
    <p:extLst>
      <p:ext uri="{BB962C8B-B14F-4D97-AF65-F5344CB8AC3E}">
        <p14:creationId xmlns:p14="http://schemas.microsoft.com/office/powerpoint/2010/main" val="2474921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68FF3-BE34-4766-8E2F-9615BE22F64D}"/>
              </a:ext>
            </a:extLst>
          </p:cNvPr>
          <p:cNvSpPr>
            <a:spLocks noGrp="1"/>
          </p:cNvSpPr>
          <p:nvPr>
            <p:ph type="body" sz="quarter" idx="17"/>
          </p:nvPr>
        </p:nvSpPr>
        <p:spPr/>
        <p:txBody>
          <a:bodyPr/>
          <a:lstStyle/>
          <a:p>
            <a:r>
              <a:rPr lang="en-US" dirty="0"/>
              <a:t>International sos → MyTrips</a:t>
            </a:r>
          </a:p>
        </p:txBody>
      </p:sp>
      <p:pic>
        <p:nvPicPr>
          <p:cNvPr id="5" name="Picture 4">
            <a:extLst>
              <a:ext uri="{FF2B5EF4-FFF2-40B4-BE49-F238E27FC236}">
                <a16:creationId xmlns:a16="http://schemas.microsoft.com/office/drawing/2014/main" id="{58390E41-A3F6-4946-90BA-2B0D80706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710907"/>
            <a:ext cx="6705600" cy="3771900"/>
          </a:xfrm>
          <a:prstGeom prst="rect">
            <a:avLst/>
          </a:prstGeom>
          <a:ln>
            <a:solidFill>
              <a:schemeClr val="tx1"/>
            </a:solidFill>
          </a:ln>
        </p:spPr>
      </p:pic>
      <p:pic>
        <p:nvPicPr>
          <p:cNvPr id="6" name="Picture 5">
            <a:extLst>
              <a:ext uri="{FF2B5EF4-FFF2-40B4-BE49-F238E27FC236}">
                <a16:creationId xmlns:a16="http://schemas.microsoft.com/office/drawing/2014/main" id="{9009AB3E-4848-404A-B3A1-16B58DAD0B20}"/>
              </a:ext>
            </a:extLst>
          </p:cNvPr>
          <p:cNvPicPr>
            <a:picLocks noChangeAspect="1"/>
          </p:cNvPicPr>
          <p:nvPr/>
        </p:nvPicPr>
        <p:blipFill>
          <a:blip r:embed="rId4"/>
          <a:stretch>
            <a:fillRect/>
          </a:stretch>
        </p:blipFill>
        <p:spPr>
          <a:xfrm>
            <a:off x="453582" y="1710907"/>
            <a:ext cx="381000" cy="381000"/>
          </a:xfrm>
          <a:prstGeom prst="rect">
            <a:avLst/>
          </a:prstGeom>
        </p:spPr>
      </p:pic>
    </p:spTree>
    <p:extLst>
      <p:ext uri="{BB962C8B-B14F-4D97-AF65-F5344CB8AC3E}">
        <p14:creationId xmlns:p14="http://schemas.microsoft.com/office/powerpoint/2010/main" val="1073013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dirty="0"/>
              <a:t>Agenda</a:t>
            </a:r>
          </a:p>
        </p:txBody>
      </p:sp>
      <p:graphicFrame>
        <p:nvGraphicFramePr>
          <p:cNvPr id="5384" name="Group 264"/>
          <p:cNvGraphicFramePr>
            <a:graphicFrameLocks noGrp="1"/>
          </p:cNvGraphicFramePr>
          <p:nvPr>
            <p:ph type="tbl" idx="1"/>
            <p:extLst>
              <p:ext uri="{D42A27DB-BD31-4B8C-83A1-F6EECF244321}">
                <p14:modId xmlns:p14="http://schemas.microsoft.com/office/powerpoint/2010/main" val="4038969087"/>
              </p:ext>
            </p:extLst>
          </p:nvPr>
        </p:nvGraphicFramePr>
        <p:xfrm>
          <a:off x="838200" y="1295400"/>
          <a:ext cx="8763000" cy="5181600"/>
        </p:xfrm>
        <a:graphic>
          <a:graphicData uri="http://schemas.openxmlformats.org/drawingml/2006/table">
            <a:tbl>
              <a:tblPr/>
              <a:tblGrid>
                <a:gridCol w="5090886">
                  <a:extLst>
                    <a:ext uri="{9D8B030D-6E8A-4147-A177-3AD203B41FA5}">
                      <a16:colId xmlns:a16="http://schemas.microsoft.com/office/drawing/2014/main" val="20000"/>
                    </a:ext>
                  </a:extLst>
                </a:gridCol>
                <a:gridCol w="3672114">
                  <a:extLst>
                    <a:ext uri="{9D8B030D-6E8A-4147-A177-3AD203B41FA5}">
                      <a16:colId xmlns:a16="http://schemas.microsoft.com/office/drawing/2014/main" val="20001"/>
                    </a:ext>
                  </a:extLst>
                </a:gridCol>
              </a:tblGrid>
              <a:tr h="5181600">
                <a:tc>
                  <a:txBody>
                    <a:bodyPr/>
                    <a:lstStyle/>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16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16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25000"/>
                        </a:lnSpc>
                        <a:spcBef>
                          <a:spcPct val="20000"/>
                        </a:spcBef>
                        <a:spcAft>
                          <a:spcPct val="0"/>
                        </a:spcAft>
                        <a:buClrTx/>
                        <a:buSzTx/>
                        <a:buFontTx/>
                        <a:buNone/>
                        <a:tabLst/>
                      </a:pPr>
                      <a:endParaRPr kumimoji="0" lang="en-US" sz="1600" b="1" i="0" u="none" strike="noStrike" cap="none" normalizeH="0" baseline="0" dirty="0">
                        <a:ln>
                          <a:noFill/>
                        </a:ln>
                        <a:solidFill>
                          <a:schemeClr val="bg2"/>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16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16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p>
                      <a:pPr marL="0" marR="0" lvl="0" indent="0" algn="r" defTabSz="914400" rtl="0" eaLnBrk="1" fontAlgn="base" latinLnBrk="0" hangingPunct="1">
                        <a:lnSpc>
                          <a:spcPct val="125000"/>
                        </a:lnSpc>
                        <a:spcBef>
                          <a:spcPct val="20000"/>
                        </a:spcBef>
                        <a:spcAft>
                          <a:spcPct val="0"/>
                        </a:spcAft>
                        <a:buClrTx/>
                        <a:buSzTx/>
                        <a:buFontTx/>
                        <a:buNone/>
                        <a:tabLst/>
                      </a:pPr>
                      <a:endParaRPr kumimoji="0" lang="en-US" sz="900" b="1" i="0" u="none" strike="noStrike" cap="none" normalizeH="0" baseline="0" dirty="0">
                        <a:ln>
                          <a:noFill/>
                        </a:ln>
                        <a:solidFill>
                          <a:schemeClr val="bg2"/>
                        </a:solidFill>
                        <a:effectLst/>
                        <a:latin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627597786"/>
              </p:ext>
            </p:extLst>
          </p:nvPr>
        </p:nvGraphicFramePr>
        <p:xfrm>
          <a:off x="443939" y="1295400"/>
          <a:ext cx="8649325" cy="7264400"/>
        </p:xfrm>
        <a:graphic>
          <a:graphicData uri="http://schemas.openxmlformats.org/drawingml/2006/table">
            <a:tbl>
              <a:tblPr firstRow="1" bandRow="1">
                <a:tableStyleId>{5C22544A-7EE6-4342-B048-85BDC9FD1C3A}</a:tableStyleId>
              </a:tblPr>
              <a:tblGrid>
                <a:gridCol w="4744837">
                  <a:extLst>
                    <a:ext uri="{9D8B030D-6E8A-4147-A177-3AD203B41FA5}">
                      <a16:colId xmlns:a16="http://schemas.microsoft.com/office/drawing/2014/main" val="20000"/>
                    </a:ext>
                  </a:extLst>
                </a:gridCol>
                <a:gridCol w="3904488">
                  <a:extLst>
                    <a:ext uri="{9D8B030D-6E8A-4147-A177-3AD203B41FA5}">
                      <a16:colId xmlns:a16="http://schemas.microsoft.com/office/drawing/2014/main" val="20001"/>
                    </a:ext>
                  </a:extLst>
                </a:gridCol>
              </a:tblGrid>
              <a:tr h="370840">
                <a:tc>
                  <a:txBody>
                    <a:bodyPr/>
                    <a:lstStyle/>
                    <a:p>
                      <a:endParaRPr lang="en-US" sz="1800" b="1" dirty="0">
                        <a:solidFill>
                          <a:schemeClr val="tx1"/>
                        </a:solidFill>
                      </a:endParaRPr>
                    </a:p>
                  </a:txBody>
                  <a:tcPr>
                    <a:noFill/>
                  </a:tcPr>
                </a:tc>
                <a:tc>
                  <a:txBody>
                    <a:bodyPr/>
                    <a:lstStyle/>
                    <a:p>
                      <a:endParaRPr lang="en-US" sz="1800" b="1" dirty="0">
                        <a:solidFill>
                          <a:schemeClr val="tx1"/>
                        </a:solidFill>
                      </a:endParaRPr>
                    </a:p>
                  </a:txBody>
                  <a:tcPr>
                    <a:noFill/>
                  </a:tcPr>
                </a:tc>
                <a:extLst>
                  <a:ext uri="{0D108BD9-81ED-4DB2-BD59-A6C34878D82A}">
                    <a16:rowId xmlns:a16="http://schemas.microsoft.com/office/drawing/2014/main" val="3554092557"/>
                  </a:ext>
                </a:extLst>
              </a:tr>
              <a:tr h="501254">
                <a:tc>
                  <a:txBody>
                    <a:bodyPr/>
                    <a:lstStyle/>
                    <a:p>
                      <a:r>
                        <a:rPr lang="en-US" sz="1800" b="1" dirty="0">
                          <a:solidFill>
                            <a:schemeClr val="tx1"/>
                          </a:solidFill>
                        </a:rPr>
                        <a:t>Welcome, Introductions and Updates</a:t>
                      </a:r>
                    </a:p>
                    <a:p>
                      <a:endParaRPr lang="en-US" sz="1800" b="1" dirty="0">
                        <a:solidFill>
                          <a:schemeClr val="tx1"/>
                        </a:solidFill>
                      </a:endParaRPr>
                    </a:p>
                  </a:txBody>
                  <a:tcPr>
                    <a:noFill/>
                  </a:tcPr>
                </a:tc>
                <a:tc>
                  <a:txBody>
                    <a:bodyPr/>
                    <a:lstStyle/>
                    <a:p>
                      <a:r>
                        <a:rPr lang="en-US" sz="1800" b="0" dirty="0">
                          <a:solidFill>
                            <a:schemeClr val="tx1"/>
                          </a:solidFill>
                        </a:rPr>
                        <a:t>Leslie Kirwan, Mary Ann Bradley</a:t>
                      </a:r>
                    </a:p>
                  </a:txBody>
                  <a:tcPr>
                    <a:noFill/>
                  </a:tcPr>
                </a:tc>
                <a:extLst>
                  <a:ext uri="{0D108BD9-81ED-4DB2-BD59-A6C34878D82A}">
                    <a16:rowId xmlns:a16="http://schemas.microsoft.com/office/drawing/2014/main" val="10000"/>
                  </a:ext>
                </a:extLst>
              </a:tr>
              <a:tr h="370840">
                <a:tc>
                  <a:txBody>
                    <a:bodyPr/>
                    <a:lstStyle/>
                    <a:p>
                      <a:r>
                        <a:rPr lang="en-US" sz="1800" b="1" dirty="0">
                          <a:solidFill>
                            <a:schemeClr val="tx1"/>
                          </a:solidFill>
                        </a:rPr>
                        <a:t>PeopleSoft Time &amp; Labor Changes</a:t>
                      </a:r>
                    </a:p>
                  </a:txBody>
                  <a:tcPr>
                    <a:noFill/>
                  </a:tcPr>
                </a:tc>
                <a:tc>
                  <a:txBody>
                    <a:bodyPr/>
                    <a:lstStyle/>
                    <a:p>
                      <a:r>
                        <a:rPr lang="en-US" sz="1800" b="0" dirty="0">
                          <a:solidFill>
                            <a:schemeClr val="tx1"/>
                          </a:solidFill>
                        </a:rPr>
                        <a:t>Isabelle Modiano, Lisa Lavoie</a:t>
                      </a:r>
                    </a:p>
                    <a:p>
                      <a:endParaRPr lang="en-US" sz="1800" b="0" dirty="0">
                        <a:solidFill>
                          <a:schemeClr val="tx1"/>
                        </a:solidFill>
                      </a:endParaRPr>
                    </a:p>
                  </a:txBody>
                  <a:tcPr>
                    <a:noFill/>
                  </a:tcPr>
                </a:tc>
                <a:extLst>
                  <a:ext uri="{0D108BD9-81ED-4DB2-BD59-A6C34878D82A}">
                    <a16:rowId xmlns:a16="http://schemas.microsoft.com/office/drawing/2014/main" val="10001"/>
                  </a:ext>
                </a:extLst>
              </a:tr>
              <a:tr h="370840">
                <a:tc>
                  <a:txBody>
                    <a:bodyPr/>
                    <a:lstStyle/>
                    <a:p>
                      <a:r>
                        <a:rPr lang="en-US" sz="1800" b="1" dirty="0"/>
                        <a:t>Faculty Startup Funds</a:t>
                      </a:r>
                    </a:p>
                  </a:txBody>
                  <a:tcPr>
                    <a:noFill/>
                  </a:tcPr>
                </a:tc>
                <a:tc>
                  <a:txBody>
                    <a:bodyPr/>
                    <a:lstStyle/>
                    <a:p>
                      <a:r>
                        <a:rPr lang="en-US" sz="1800" b="0" dirty="0"/>
                        <a:t>Nancy Guisinger</a:t>
                      </a:r>
                    </a:p>
                    <a:p>
                      <a:endParaRPr lang="en-US" sz="1800" b="1" dirty="0"/>
                    </a:p>
                  </a:txBody>
                  <a:tcPr>
                    <a:noFill/>
                  </a:tcPr>
                </a:tc>
                <a:extLst>
                  <a:ext uri="{0D108BD9-81ED-4DB2-BD59-A6C34878D82A}">
                    <a16:rowId xmlns:a16="http://schemas.microsoft.com/office/drawing/2014/main" val="10004"/>
                  </a:ext>
                </a:extLst>
              </a:tr>
              <a:tr h="370840">
                <a:tc>
                  <a:txBody>
                    <a:bodyPr/>
                    <a:lstStyle/>
                    <a:p>
                      <a:r>
                        <a:rPr lang="en-US" sz="1800" b="1" dirty="0"/>
                        <a:t>Accessible Technology Procurement</a:t>
                      </a:r>
                    </a:p>
                    <a:p>
                      <a:endParaRPr lang="en-US" sz="1800" b="1" dirty="0"/>
                    </a:p>
                    <a:p>
                      <a:r>
                        <a:rPr lang="en-US" sz="1800" b="1" dirty="0"/>
                        <a:t>Buy2Pay Supplier Portal Overview </a:t>
                      </a:r>
                    </a:p>
                    <a:p>
                      <a:endParaRPr lang="en-US" sz="1800" b="1" dirty="0"/>
                    </a:p>
                    <a:p>
                      <a:r>
                        <a:rPr lang="en-US" sz="1800" b="1" dirty="0"/>
                        <a:t>Global Support Services</a:t>
                      </a:r>
                    </a:p>
                  </a:txBody>
                  <a:tcPr>
                    <a:noFill/>
                  </a:tcPr>
                </a:tc>
                <a:tc>
                  <a:txBody>
                    <a:bodyPr/>
                    <a:lstStyle/>
                    <a:p>
                      <a:r>
                        <a:rPr lang="en-US" sz="1800" b="0" dirty="0"/>
                        <a:t>Kyle Shachmut</a:t>
                      </a:r>
                    </a:p>
                    <a:p>
                      <a:endParaRPr lang="en-US" sz="1800" b="0" dirty="0"/>
                    </a:p>
                    <a:p>
                      <a:r>
                        <a:rPr lang="en-US" sz="1800" b="0" dirty="0"/>
                        <a:t>Katherine Gates</a:t>
                      </a:r>
                    </a:p>
                    <a:p>
                      <a:endParaRPr lang="en-US" sz="1800" b="0" dirty="0"/>
                    </a:p>
                    <a:p>
                      <a:r>
                        <a:rPr lang="en-US" sz="1800" b="0" dirty="0"/>
                        <a:t>Krister Anderson, Elizabeth Esparza</a:t>
                      </a:r>
                    </a:p>
                    <a:p>
                      <a:endParaRPr lang="en-US" sz="1800" b="0" dirty="0"/>
                    </a:p>
                  </a:txBody>
                  <a:tcPr>
                    <a:noFill/>
                  </a:tcPr>
                </a:tc>
                <a:extLst>
                  <a:ext uri="{0D108BD9-81ED-4DB2-BD59-A6C34878D82A}">
                    <a16:rowId xmlns:a16="http://schemas.microsoft.com/office/drawing/2014/main" val="10005"/>
                  </a:ext>
                </a:extLst>
              </a:tr>
              <a:tr h="370840">
                <a:tc>
                  <a:txBody>
                    <a:bodyPr/>
                    <a:lstStyle/>
                    <a:p>
                      <a:r>
                        <a:rPr lang="en-US" sz="1800" b="1" dirty="0"/>
                        <a:t>Closing / Q &amp; A Session</a:t>
                      </a:r>
                    </a:p>
                    <a:p>
                      <a:endParaRPr lang="en-US" sz="1800" b="1" dirty="0"/>
                    </a:p>
                  </a:txBody>
                  <a:tcPr>
                    <a:noFill/>
                  </a:tcPr>
                </a:tc>
                <a:tc>
                  <a:txBody>
                    <a:bodyPr/>
                    <a:lstStyle/>
                    <a:p>
                      <a:r>
                        <a:rPr lang="en-US" sz="1800" b="0" dirty="0"/>
                        <a:t>Leslie Kirwan</a:t>
                      </a:r>
                      <a:endParaRPr lang="en-US" sz="1800" b="1" dirty="0"/>
                    </a:p>
                  </a:txBody>
                  <a:tcPr>
                    <a:noFill/>
                  </a:tcPr>
                </a:tc>
                <a:extLst>
                  <a:ext uri="{0D108BD9-81ED-4DB2-BD59-A6C34878D82A}">
                    <a16:rowId xmlns:a16="http://schemas.microsoft.com/office/drawing/2014/main" val="10006"/>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2982507885"/>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2364451833"/>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1609682624"/>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1427770142"/>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3796475772"/>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3454577055"/>
                  </a:ext>
                </a:extLst>
              </a:tr>
              <a:tr h="370840">
                <a:tc>
                  <a:txBody>
                    <a:bodyPr/>
                    <a:lstStyle/>
                    <a:p>
                      <a:endParaRPr lang="en-US" sz="1800" b="1" dirty="0"/>
                    </a:p>
                  </a:txBody>
                  <a:tcPr>
                    <a:noFill/>
                  </a:tcPr>
                </a:tc>
                <a:tc>
                  <a:txBody>
                    <a:bodyPr/>
                    <a:lstStyle/>
                    <a:p>
                      <a:endParaRPr lang="en-US" sz="1800" b="1" dirty="0"/>
                    </a:p>
                  </a:txBody>
                  <a:tcPr>
                    <a:noFill/>
                  </a:tcPr>
                </a:tc>
                <a:extLst>
                  <a:ext uri="{0D108BD9-81ED-4DB2-BD59-A6C34878D82A}">
                    <a16:rowId xmlns:a16="http://schemas.microsoft.com/office/drawing/2014/main" val="2384156967"/>
                  </a:ext>
                </a:extLst>
              </a:tr>
            </a:tbl>
          </a:graphicData>
        </a:graphic>
      </p:graphicFrame>
    </p:spTree>
    <p:extLst>
      <p:ext uri="{BB962C8B-B14F-4D97-AF65-F5344CB8AC3E}">
        <p14:creationId xmlns:p14="http://schemas.microsoft.com/office/powerpoint/2010/main" val="2111161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AE605-D97D-4084-A181-0BB80BA019D0}"/>
              </a:ext>
            </a:extLst>
          </p:cNvPr>
          <p:cNvSpPr>
            <a:spLocks noGrp="1"/>
          </p:cNvSpPr>
          <p:nvPr>
            <p:ph type="body" sz="quarter" idx="11"/>
          </p:nvPr>
        </p:nvSpPr>
        <p:spPr>
          <a:xfrm>
            <a:off x="1166813" y="1929331"/>
            <a:ext cx="4868228" cy="1201029"/>
          </a:xfrm>
        </p:spPr>
        <p:txBody>
          <a:bodyPr/>
          <a:lstStyle/>
          <a:p>
            <a:r>
              <a:rPr lang="en-US" dirty="0"/>
              <a:t>Find out more about how GSS can help get you exactly where you want to be.</a:t>
            </a:r>
          </a:p>
        </p:txBody>
      </p:sp>
      <p:sp>
        <p:nvSpPr>
          <p:cNvPr id="3" name="Text Placeholder 2">
            <a:extLst>
              <a:ext uri="{FF2B5EF4-FFF2-40B4-BE49-F238E27FC236}">
                <a16:creationId xmlns:a16="http://schemas.microsoft.com/office/drawing/2014/main" id="{FEBF751B-86E6-42C5-98B4-2B48CF4FC9A3}"/>
              </a:ext>
            </a:extLst>
          </p:cNvPr>
          <p:cNvSpPr>
            <a:spLocks noGrp="1"/>
          </p:cNvSpPr>
          <p:nvPr>
            <p:ph type="body" sz="quarter" idx="17"/>
          </p:nvPr>
        </p:nvSpPr>
        <p:spPr/>
        <p:txBody>
          <a:bodyPr/>
          <a:lstStyle/>
          <a:p>
            <a:r>
              <a:rPr lang="en-US" dirty="0">
                <a:latin typeface="Copy Bold" panose="02010603030202020004" pitchFamily="2" charset="0"/>
              </a:rPr>
              <a:t>Discover a world of opportunity</a:t>
            </a:r>
          </a:p>
        </p:txBody>
      </p:sp>
      <p:sp>
        <p:nvSpPr>
          <p:cNvPr id="4" name="Contact Us…">
            <a:extLst>
              <a:ext uri="{FF2B5EF4-FFF2-40B4-BE49-F238E27FC236}">
                <a16:creationId xmlns:a16="http://schemas.microsoft.com/office/drawing/2014/main" id="{530F4AA8-6FF0-454E-9A4B-D336FC007A0B}"/>
              </a:ext>
            </a:extLst>
          </p:cNvPr>
          <p:cNvSpPr txBox="1"/>
          <p:nvPr/>
        </p:nvSpPr>
        <p:spPr>
          <a:xfrm>
            <a:off x="1168400" y="2980857"/>
            <a:ext cx="2184893" cy="135306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t">
            <a:spAutoFit/>
          </a:bodyPr>
          <a:lstStyle/>
          <a:p>
            <a:pPr algn="l" defTabSz="228600" fontAlgn="auto" hangingPunct="0">
              <a:lnSpc>
                <a:spcPts val="2025"/>
              </a:lnSpc>
              <a:spcBef>
                <a:spcPts val="2000"/>
              </a:spcBef>
              <a:spcAft>
                <a:spcPts val="0"/>
              </a:spcAft>
              <a:defRPr sz="2000" cap="all" spc="250">
                <a:solidFill>
                  <a:srgbClr val="516A77"/>
                </a:solidFill>
                <a:latin typeface="Scto Grotesk A Bold"/>
                <a:ea typeface="Scto Grotesk A Bold"/>
                <a:cs typeface="Scto Grotesk A Bold"/>
                <a:sym typeface="Scto Grotesk A Bold"/>
              </a:defRPr>
            </a:pPr>
            <a:r>
              <a:rPr sz="750" kern="0" cap="all" spc="125" dirty="0">
                <a:solidFill>
                  <a:srgbClr val="516A77"/>
                </a:solidFill>
                <a:latin typeface="Scto Grotesk A Bold"/>
                <a:sym typeface="Scto Grotesk A Bold"/>
              </a:rPr>
              <a:t>Contact Us</a:t>
            </a:r>
          </a:p>
          <a:p>
            <a:pPr algn="l" defTabSz="228600" fontAlgn="auto" hangingPunct="0">
              <a:lnSpc>
                <a:spcPts val="2138"/>
              </a:lnSpc>
              <a:spcBef>
                <a:spcPts val="675"/>
              </a:spcBef>
              <a:spcAft>
                <a:spcPts val="0"/>
              </a:spcAft>
              <a:defRPr sz="3800"/>
            </a:pPr>
            <a:r>
              <a:rPr sz="1425" kern="0" dirty="0">
                <a:solidFill>
                  <a:srgbClr val="5E6068"/>
                </a:solidFill>
                <a:latin typeface="Calibri" panose="020F0502020204030204"/>
                <a:sym typeface="Scto Grotesk A Regular"/>
              </a:rPr>
              <a:t>+</a:t>
            </a:r>
            <a:r>
              <a:rPr lang="en-US" sz="1425" kern="0" dirty="0">
                <a:solidFill>
                  <a:srgbClr val="5E6068"/>
                </a:solidFill>
                <a:latin typeface="Calibri" panose="020F0502020204030204"/>
                <a:sym typeface="Scto Grotesk A Regular"/>
              </a:rPr>
              <a:t>1-</a:t>
            </a:r>
            <a:r>
              <a:rPr sz="1425" kern="0" dirty="0">
                <a:solidFill>
                  <a:srgbClr val="5E6068"/>
                </a:solidFill>
                <a:latin typeface="Calibri" panose="020F0502020204030204"/>
                <a:sym typeface="Scto Grotesk A Regular"/>
              </a:rPr>
              <a:t>617-495-1111</a:t>
            </a:r>
          </a:p>
          <a:p>
            <a:pPr algn="l" defTabSz="228600" fontAlgn="auto" hangingPunct="0">
              <a:lnSpc>
                <a:spcPts val="2138"/>
              </a:lnSpc>
              <a:spcBef>
                <a:spcPts val="675"/>
              </a:spcBef>
              <a:spcAft>
                <a:spcPts val="0"/>
              </a:spcAft>
              <a:defRPr sz="3800"/>
            </a:pPr>
            <a:r>
              <a:rPr sz="1425" kern="0" dirty="0">
                <a:solidFill>
                  <a:srgbClr val="5E6068"/>
                </a:solidFill>
                <a:latin typeface="Calibri" panose="020F0502020204030204"/>
                <a:sym typeface="Scto Grotesk A Regular"/>
              </a:rPr>
              <a:t>globalsupport@harvard.edu </a:t>
            </a:r>
          </a:p>
          <a:p>
            <a:pPr algn="l" defTabSz="228600" fontAlgn="auto" hangingPunct="0">
              <a:lnSpc>
                <a:spcPts val="2138"/>
              </a:lnSpc>
              <a:spcBef>
                <a:spcPts val="675"/>
              </a:spcBef>
              <a:spcAft>
                <a:spcPts val="0"/>
              </a:spcAft>
              <a:defRPr sz="3800"/>
            </a:pPr>
            <a:r>
              <a:rPr sz="1425" kern="0" dirty="0">
                <a:solidFill>
                  <a:srgbClr val="5E6068"/>
                </a:solidFill>
                <a:latin typeface="Calibri" panose="020F0502020204030204"/>
                <a:sym typeface="Scto Grotesk A Regular"/>
              </a:rPr>
              <a:t>globalsupport.harvard.edu</a:t>
            </a:r>
          </a:p>
        </p:txBody>
      </p:sp>
      <p:sp>
        <p:nvSpPr>
          <p:cNvPr id="5" name="Emergencies Abroad…">
            <a:extLst>
              <a:ext uri="{FF2B5EF4-FFF2-40B4-BE49-F238E27FC236}">
                <a16:creationId xmlns:a16="http://schemas.microsoft.com/office/drawing/2014/main" id="{21D494C0-8E3D-41A7-B811-4947CD113A22}"/>
              </a:ext>
            </a:extLst>
          </p:cNvPr>
          <p:cNvSpPr txBox="1"/>
          <p:nvPr/>
        </p:nvSpPr>
        <p:spPr>
          <a:xfrm>
            <a:off x="4384503" y="2924350"/>
            <a:ext cx="2476640" cy="2802498"/>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t">
            <a:spAutoFit/>
          </a:bodyPr>
          <a:lstStyle/>
          <a:p>
            <a:pPr algn="l" defTabSz="228600" fontAlgn="auto" hangingPunct="0">
              <a:lnSpc>
                <a:spcPts val="2025"/>
              </a:lnSpc>
              <a:spcBef>
                <a:spcPts val="2000"/>
              </a:spcBef>
              <a:spcAft>
                <a:spcPts val="0"/>
              </a:spcAft>
              <a:defRPr sz="2000" cap="all" spc="250">
                <a:solidFill>
                  <a:srgbClr val="516A77"/>
                </a:solidFill>
                <a:latin typeface="Scto Grotesk A Bold"/>
                <a:ea typeface="Scto Grotesk A Bold"/>
                <a:cs typeface="Scto Grotesk A Bold"/>
                <a:sym typeface="Scto Grotesk A Bold"/>
              </a:defRPr>
            </a:pPr>
            <a:r>
              <a:rPr lang="en-US" sz="750" kern="0" cap="all" spc="125" dirty="0">
                <a:solidFill>
                  <a:srgbClr val="516A77"/>
                </a:solidFill>
                <a:latin typeface="Scto Grotesk A Bold"/>
                <a:sym typeface="Scto Grotesk A Bold"/>
              </a:rPr>
              <a:t>INTERNATIONAL SOS</a:t>
            </a:r>
            <a:endParaRPr sz="750" kern="0" cap="all" spc="125" dirty="0">
              <a:solidFill>
                <a:srgbClr val="516A77"/>
              </a:solidFill>
              <a:latin typeface="Scto Grotesk A Bold"/>
              <a:sym typeface="Scto Grotesk A Bold"/>
            </a:endParaRPr>
          </a:p>
          <a:p>
            <a:pPr algn="l" defTabSz="228600" fontAlgn="auto" hangingPunct="0">
              <a:lnSpc>
                <a:spcPts val="1238"/>
              </a:lnSpc>
              <a:spcBef>
                <a:spcPts val="675"/>
              </a:spcBef>
              <a:spcAft>
                <a:spcPts val="0"/>
              </a:spcAft>
              <a:defRPr sz="1800">
                <a:latin typeface="Scto Grotesk A Bold"/>
                <a:ea typeface="Scto Grotesk A Bold"/>
                <a:cs typeface="Scto Grotesk A Bold"/>
                <a:sym typeface="Scto Grotesk A Bold"/>
              </a:defRPr>
            </a:pPr>
            <a:r>
              <a:rPr lang="en-US" sz="750" kern="0" dirty="0">
                <a:solidFill>
                  <a:srgbClr val="5E6068"/>
                </a:solidFill>
                <a:latin typeface="Scto Grotesk A Bold" panose="020B0805030101010101" pitchFamily="34" charset="0"/>
                <a:sym typeface="Scto Grotesk A Bold"/>
              </a:rPr>
              <a:t>Register travel</a:t>
            </a:r>
          </a:p>
          <a:p>
            <a:pPr algn="l" defTabSz="228600" fontAlgn="auto" hangingPunct="0">
              <a:lnSpc>
                <a:spcPts val="2138"/>
              </a:lnSpc>
              <a:spcBef>
                <a:spcPts val="675"/>
              </a:spcBef>
              <a:spcAft>
                <a:spcPts val="0"/>
              </a:spcAft>
              <a:defRPr sz="1800">
                <a:latin typeface="Scto Grotesk A Bold"/>
                <a:ea typeface="Scto Grotesk A Bold"/>
                <a:cs typeface="Scto Grotesk A Bold"/>
                <a:sym typeface="Scto Grotesk A Bold"/>
              </a:defRPr>
            </a:pPr>
            <a:r>
              <a:rPr lang="en-US" sz="1425" kern="0" dirty="0">
                <a:solidFill>
                  <a:srgbClr val="5E6068"/>
                </a:solidFill>
                <a:latin typeface="Scto Grotesk A Regular"/>
                <a:sym typeface="Scto Grotesk A Bold"/>
              </a:rPr>
              <a:t>MyTrips</a:t>
            </a:r>
            <a:endParaRPr lang="en-US" sz="1125" kern="0" dirty="0">
              <a:solidFill>
                <a:srgbClr val="5E6068"/>
              </a:solidFill>
              <a:latin typeface="Scto Grotesk A Regular"/>
              <a:sym typeface="Scto Grotesk A Bold"/>
            </a:endParaRPr>
          </a:p>
          <a:p>
            <a:pPr algn="l" defTabSz="228600" fontAlgn="auto" hangingPunct="0">
              <a:lnSpc>
                <a:spcPts val="1238"/>
              </a:lnSpc>
              <a:spcBef>
                <a:spcPts val="675"/>
              </a:spcBef>
              <a:spcAft>
                <a:spcPts val="0"/>
              </a:spcAft>
              <a:defRPr sz="1800">
                <a:latin typeface="Scto Grotesk A Bold"/>
                <a:ea typeface="Scto Grotesk A Bold"/>
                <a:cs typeface="Scto Grotesk A Bold"/>
                <a:sym typeface="Scto Grotesk A Bold"/>
              </a:defRPr>
            </a:pPr>
            <a:endParaRPr lang="en-US" sz="750" kern="0" dirty="0">
              <a:solidFill>
                <a:srgbClr val="5E6068"/>
              </a:solidFill>
              <a:latin typeface="Scto Grotesk A Bold" panose="020B0805030101010101" pitchFamily="34" charset="0"/>
              <a:sym typeface="Scto Grotesk A Bold"/>
            </a:endParaRPr>
          </a:p>
          <a:p>
            <a:pPr algn="l" defTabSz="228600" fontAlgn="auto" hangingPunct="0">
              <a:lnSpc>
                <a:spcPts val="1238"/>
              </a:lnSpc>
              <a:spcBef>
                <a:spcPts val="675"/>
              </a:spcBef>
              <a:spcAft>
                <a:spcPts val="0"/>
              </a:spcAft>
              <a:defRPr sz="1800">
                <a:latin typeface="Scto Grotesk A Bold"/>
                <a:ea typeface="Scto Grotesk A Bold"/>
                <a:cs typeface="Scto Grotesk A Bold"/>
                <a:sym typeface="Scto Grotesk A Bold"/>
              </a:defRPr>
            </a:pPr>
            <a:r>
              <a:rPr lang="en-US" sz="750" kern="0" dirty="0">
                <a:solidFill>
                  <a:srgbClr val="5E6068"/>
                </a:solidFill>
                <a:latin typeface="Scto Grotesk A Bold" panose="020B0805030101010101" pitchFamily="34" charset="0"/>
                <a:sym typeface="Scto Grotesk A Bold"/>
              </a:rPr>
              <a:t>Emergencies abroad</a:t>
            </a:r>
            <a:endParaRPr sz="750" kern="0" dirty="0">
              <a:solidFill>
                <a:srgbClr val="5E6068"/>
              </a:solidFill>
              <a:latin typeface="Scto Grotesk A Bold" panose="020B0805030101010101" pitchFamily="34" charset="0"/>
              <a:sym typeface="Scto Grotesk A Bold"/>
            </a:endParaRPr>
          </a:p>
          <a:p>
            <a:pPr algn="l" defTabSz="228600" fontAlgn="auto" hangingPunct="0">
              <a:lnSpc>
                <a:spcPts val="2138"/>
              </a:lnSpc>
              <a:spcBef>
                <a:spcPts val="675"/>
              </a:spcBef>
              <a:spcAft>
                <a:spcPts val="0"/>
              </a:spcAft>
              <a:defRPr sz="1800">
                <a:latin typeface="Scto Grotesk A Bold"/>
                <a:ea typeface="Scto Grotesk A Bold"/>
                <a:cs typeface="Scto Grotesk A Bold"/>
                <a:sym typeface="Scto Grotesk A Bold"/>
              </a:defRPr>
            </a:pPr>
            <a:r>
              <a:rPr lang="en-US" sz="1125" kern="0" dirty="0">
                <a:solidFill>
                  <a:srgbClr val="5E6068"/>
                </a:solidFill>
                <a:latin typeface="Scto Grotesk A Bold"/>
                <a:sym typeface="Scto Grotesk A Bold"/>
              </a:rPr>
              <a:t>+</a:t>
            </a:r>
            <a:r>
              <a:rPr lang="en-US" sz="1425" kern="0" dirty="0">
                <a:solidFill>
                  <a:srgbClr val="5E6068"/>
                </a:solidFill>
                <a:latin typeface="Scto Grotesk A Bold"/>
                <a:sym typeface="Scto Grotesk A Bold"/>
              </a:rPr>
              <a:t>1-6</a:t>
            </a:r>
            <a:r>
              <a:rPr sz="1425" kern="0" dirty="0">
                <a:solidFill>
                  <a:srgbClr val="5E6068"/>
                </a:solidFill>
                <a:latin typeface="Scto Grotesk A Bold"/>
                <a:sym typeface="Scto Grotesk A Bold"/>
              </a:rPr>
              <a:t>17-998-0000 </a:t>
            </a:r>
            <a:endParaRPr sz="1125" kern="0" dirty="0">
              <a:solidFill>
                <a:srgbClr val="5E6068"/>
              </a:solidFill>
              <a:latin typeface="Scto Grotesk A Bold"/>
              <a:sym typeface="Scto Grotesk A Bold"/>
            </a:endParaRPr>
          </a:p>
          <a:p>
            <a:pPr algn="l" defTabSz="228600" fontAlgn="auto" hangingPunct="0">
              <a:lnSpc>
                <a:spcPts val="1800"/>
              </a:lnSpc>
              <a:spcBef>
                <a:spcPts val="0"/>
              </a:spcBef>
              <a:spcAft>
                <a:spcPts val="0"/>
              </a:spcAft>
              <a:defRPr sz="3000"/>
            </a:pPr>
            <a:endParaRPr sz="1125" kern="0" dirty="0">
              <a:solidFill>
                <a:srgbClr val="5E6068"/>
              </a:solidFill>
              <a:latin typeface="Calibri" panose="020F0502020204030204"/>
              <a:sym typeface="Scto Grotesk A Regular"/>
            </a:endParaRPr>
          </a:p>
          <a:p>
            <a:pPr algn="l" defTabSz="228600" fontAlgn="auto" hangingPunct="0">
              <a:lnSpc>
                <a:spcPts val="1238"/>
              </a:lnSpc>
              <a:spcBef>
                <a:spcPts val="675"/>
              </a:spcBef>
              <a:spcAft>
                <a:spcPts val="0"/>
              </a:spcAft>
              <a:defRPr sz="1800"/>
            </a:pPr>
            <a:r>
              <a:rPr sz="750" kern="0" dirty="0">
                <a:solidFill>
                  <a:srgbClr val="5E6068"/>
                </a:solidFill>
                <a:latin typeface="Scto Grotesk A Bold"/>
                <a:ea typeface="Scto Grotesk A Bold"/>
                <a:cs typeface="Scto Grotesk A Bold"/>
                <a:sym typeface="Scto Grotesk A Bold"/>
              </a:rPr>
              <a:t>Mobile app</a:t>
            </a:r>
          </a:p>
          <a:p>
            <a:pPr algn="l" defTabSz="228600" fontAlgn="auto" hangingPunct="0">
              <a:lnSpc>
                <a:spcPts val="2138"/>
              </a:lnSpc>
              <a:spcBef>
                <a:spcPts val="675"/>
              </a:spcBef>
              <a:spcAft>
                <a:spcPts val="0"/>
              </a:spcAft>
              <a:defRPr sz="1800"/>
            </a:pPr>
            <a:r>
              <a:rPr sz="1425" kern="0" dirty="0">
                <a:solidFill>
                  <a:srgbClr val="5E6068"/>
                </a:solidFill>
                <a:latin typeface="Calibri" panose="020F0502020204030204"/>
                <a:sym typeface="Scto Grotesk A Regular"/>
              </a:rPr>
              <a:t>International SOS Assistance app</a:t>
            </a:r>
            <a:br>
              <a:rPr lang="en-US" sz="1125" kern="0" dirty="0">
                <a:solidFill>
                  <a:srgbClr val="5E6068"/>
                </a:solidFill>
                <a:latin typeface="Calibri" panose="020F0502020204030204"/>
                <a:sym typeface="Scto Grotesk A Regular"/>
              </a:rPr>
            </a:br>
            <a:r>
              <a:rPr sz="675" kern="0" dirty="0">
                <a:solidFill>
                  <a:srgbClr val="5E6068"/>
                </a:solidFill>
                <a:latin typeface="Calibri" panose="020F0502020204030204"/>
                <a:sym typeface="Scto Grotesk A Regular"/>
              </a:rPr>
              <a:t>Available from the Apple, Android, and Windows app stores</a:t>
            </a:r>
          </a:p>
        </p:txBody>
      </p:sp>
      <p:sp>
        <p:nvSpPr>
          <p:cNvPr id="6" name="Line">
            <a:extLst>
              <a:ext uri="{FF2B5EF4-FFF2-40B4-BE49-F238E27FC236}">
                <a16:creationId xmlns:a16="http://schemas.microsoft.com/office/drawing/2014/main" id="{C8CFB300-00E8-4B99-B3C0-6BC897493C1A}"/>
              </a:ext>
            </a:extLst>
          </p:cNvPr>
          <p:cNvSpPr/>
          <p:nvPr/>
        </p:nvSpPr>
        <p:spPr>
          <a:xfrm>
            <a:off x="1171575" y="3610334"/>
            <a:ext cx="1337310" cy="1"/>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7" name="Line">
            <a:extLst>
              <a:ext uri="{FF2B5EF4-FFF2-40B4-BE49-F238E27FC236}">
                <a16:creationId xmlns:a16="http://schemas.microsoft.com/office/drawing/2014/main" id="{04EA8869-B4B1-41FE-B02F-A4C7FCC8A4DB}"/>
              </a:ext>
            </a:extLst>
          </p:cNvPr>
          <p:cNvSpPr/>
          <p:nvPr/>
        </p:nvSpPr>
        <p:spPr>
          <a:xfrm>
            <a:off x="1171575" y="3976758"/>
            <a:ext cx="2346389" cy="1"/>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8" name="Line">
            <a:extLst>
              <a:ext uri="{FF2B5EF4-FFF2-40B4-BE49-F238E27FC236}">
                <a16:creationId xmlns:a16="http://schemas.microsoft.com/office/drawing/2014/main" id="{248ADD02-EFCD-4954-B002-271AC51EADF5}"/>
              </a:ext>
            </a:extLst>
          </p:cNvPr>
          <p:cNvSpPr/>
          <p:nvPr/>
        </p:nvSpPr>
        <p:spPr>
          <a:xfrm>
            <a:off x="1171576" y="4338481"/>
            <a:ext cx="2216604" cy="0"/>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9" name="Line">
            <a:extLst>
              <a:ext uri="{FF2B5EF4-FFF2-40B4-BE49-F238E27FC236}">
                <a16:creationId xmlns:a16="http://schemas.microsoft.com/office/drawing/2014/main" id="{85BEDBD6-4513-4A14-A05C-7ED0289493BC}"/>
              </a:ext>
            </a:extLst>
          </p:cNvPr>
          <p:cNvSpPr/>
          <p:nvPr/>
        </p:nvSpPr>
        <p:spPr>
          <a:xfrm>
            <a:off x="4387678" y="4627740"/>
            <a:ext cx="1474470" cy="1"/>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10" name="Line">
            <a:extLst>
              <a:ext uri="{FF2B5EF4-FFF2-40B4-BE49-F238E27FC236}">
                <a16:creationId xmlns:a16="http://schemas.microsoft.com/office/drawing/2014/main" id="{3E5C1733-EB71-4B03-9650-B43D802DBAB9}"/>
              </a:ext>
            </a:extLst>
          </p:cNvPr>
          <p:cNvSpPr/>
          <p:nvPr/>
        </p:nvSpPr>
        <p:spPr>
          <a:xfrm>
            <a:off x="4387678" y="5455060"/>
            <a:ext cx="2843435" cy="1"/>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
        <p:nvSpPr>
          <p:cNvPr id="12" name="Line">
            <a:extLst>
              <a:ext uri="{FF2B5EF4-FFF2-40B4-BE49-F238E27FC236}">
                <a16:creationId xmlns:a16="http://schemas.microsoft.com/office/drawing/2014/main" id="{30D65FF7-B286-46B7-8D21-88D69E73DF28}"/>
              </a:ext>
            </a:extLst>
          </p:cNvPr>
          <p:cNvSpPr/>
          <p:nvPr/>
        </p:nvSpPr>
        <p:spPr>
          <a:xfrm>
            <a:off x="4389919" y="3793352"/>
            <a:ext cx="720090" cy="1"/>
          </a:xfrm>
          <a:prstGeom prst="line">
            <a:avLst/>
          </a:prstGeom>
          <a:ln w="25400">
            <a:solidFill>
              <a:srgbClr val="FF8400"/>
            </a:solidFill>
            <a:miter lim="400000"/>
          </a:ln>
        </p:spPr>
        <p:txBody>
          <a:bodyPr lIns="0" tIns="0" rIns="0" bIns="0" anchor="ctr"/>
          <a:lstStyle/>
          <a:p>
            <a:pPr defTabSz="309563" fontAlgn="auto" hangingPunct="0">
              <a:lnSpc>
                <a:spcPct val="100000"/>
              </a:lnSpc>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200" kern="0" dirty="0">
              <a:solidFill>
                <a:srgbClr val="FFFFFF"/>
              </a:solidFill>
              <a:latin typeface="Scto Grotesk A Bold" panose="020B0805030101010101" pitchFamily="34" charset="0"/>
              <a:sym typeface="Helvetica Neue Medium"/>
            </a:endParaRPr>
          </a:p>
        </p:txBody>
      </p:sp>
    </p:spTree>
    <p:extLst>
      <p:ext uri="{BB962C8B-B14F-4D97-AF65-F5344CB8AC3E}">
        <p14:creationId xmlns:p14="http://schemas.microsoft.com/office/powerpoint/2010/main" val="394162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76200"/>
            <a:ext cx="7924800" cy="914400"/>
          </a:xfrm>
        </p:spPr>
        <p:txBody>
          <a:bodyPr/>
          <a:lstStyle/>
          <a:p>
            <a:pPr eaLnBrk="1" hangingPunct="1"/>
            <a:r>
              <a:rPr lang="en-US" altLang="en-US" sz="2800" dirty="0"/>
              <a:t> Administrative Systems Landscape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732854293"/>
              </p:ext>
            </p:extLst>
          </p:nvPr>
        </p:nvGraphicFramePr>
        <p:xfrm>
          <a:off x="304800" y="1143000"/>
          <a:ext cx="8839200" cy="5715000"/>
        </p:xfrm>
        <a:graphic>
          <a:graphicData uri="http://schemas.openxmlformats.org/drawingml/2006/table">
            <a:tbl>
              <a:tblPr firstRow="1" bandRow="1">
                <a:tableStyleId>{775DCB02-9BB8-47FD-8907-85C794F793BA}</a:tableStyleId>
              </a:tblPr>
              <a:tblGrid>
                <a:gridCol w="3678281">
                  <a:extLst>
                    <a:ext uri="{9D8B030D-6E8A-4147-A177-3AD203B41FA5}">
                      <a16:colId xmlns:a16="http://schemas.microsoft.com/office/drawing/2014/main" val="20000"/>
                    </a:ext>
                  </a:extLst>
                </a:gridCol>
                <a:gridCol w="2798691">
                  <a:extLst>
                    <a:ext uri="{9D8B030D-6E8A-4147-A177-3AD203B41FA5}">
                      <a16:colId xmlns:a16="http://schemas.microsoft.com/office/drawing/2014/main" val="20001"/>
                    </a:ext>
                  </a:extLst>
                </a:gridCol>
                <a:gridCol w="2362228">
                  <a:extLst>
                    <a:ext uri="{9D8B030D-6E8A-4147-A177-3AD203B41FA5}">
                      <a16:colId xmlns:a16="http://schemas.microsoft.com/office/drawing/2014/main" val="20002"/>
                    </a:ext>
                  </a:extLst>
                </a:gridCol>
              </a:tblGrid>
              <a:tr h="1117223">
                <a:tc>
                  <a:txBody>
                    <a:bodyPr/>
                    <a:lstStyle/>
                    <a:p>
                      <a:pPr marL="58738" indent="0" algn="l"/>
                      <a:r>
                        <a:rPr lang="en-US" sz="2200" dirty="0"/>
                        <a:t>Operational/Maintenance Enhancements &amp; Support</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A51C30"/>
                    </a:solidFill>
                  </a:tcPr>
                </a:tc>
                <a:tc>
                  <a:txBody>
                    <a:bodyPr/>
                    <a:lstStyle/>
                    <a:p>
                      <a:pPr marL="58738" indent="0" algn="l"/>
                      <a:r>
                        <a:rPr lang="en-US" sz="2200" dirty="0"/>
                        <a:t>Change Management &amp; Implementation</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A51C30"/>
                    </a:solidFill>
                  </a:tcPr>
                </a:tc>
                <a:tc>
                  <a:txBody>
                    <a:bodyPr/>
                    <a:lstStyle/>
                    <a:p>
                      <a:pPr marL="58738" indent="0" algn="l"/>
                      <a:r>
                        <a:rPr lang="en-US" sz="2200" dirty="0"/>
                        <a:t>What comes next…</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A51C30"/>
                    </a:solidFill>
                  </a:tcPr>
                </a:tc>
                <a:extLst>
                  <a:ext uri="{0D108BD9-81ED-4DB2-BD59-A6C34878D82A}">
                    <a16:rowId xmlns:a16="http://schemas.microsoft.com/office/drawing/2014/main" val="10000"/>
                  </a:ext>
                </a:extLst>
              </a:tr>
              <a:tr h="4597777">
                <a:tc>
                  <a:txBody>
                    <a:bodyPr/>
                    <a:lstStyle/>
                    <a:p>
                      <a:pPr marL="285750" indent="-227013" algn="l">
                        <a:spcBef>
                          <a:spcPts val="600"/>
                        </a:spcBef>
                        <a:spcAft>
                          <a:spcPts val="600"/>
                        </a:spcAft>
                        <a:buFont typeface="Arial" panose="020B0604020202020204" pitchFamily="34" charset="0"/>
                        <a:buChar char="•"/>
                      </a:pPr>
                      <a:r>
                        <a:rPr lang="en-US" sz="1800" dirty="0"/>
                        <a:t>Concur</a:t>
                      </a:r>
                    </a:p>
                    <a:p>
                      <a:pPr marL="285750" indent="-227013" algn="l">
                        <a:spcBef>
                          <a:spcPts val="600"/>
                        </a:spcBef>
                        <a:spcAft>
                          <a:spcPts val="600"/>
                        </a:spcAft>
                        <a:buFont typeface="Arial" panose="020B0604020202020204" pitchFamily="34" charset="0"/>
                        <a:buChar char="•"/>
                      </a:pPr>
                      <a:r>
                        <a:rPr lang="en-US" sz="1800" dirty="0"/>
                        <a:t>GMAS</a:t>
                      </a:r>
                    </a:p>
                    <a:p>
                      <a:pPr marL="285750" indent="-227013" algn="l">
                        <a:spcBef>
                          <a:spcPts val="600"/>
                        </a:spcBef>
                        <a:spcAft>
                          <a:spcPts val="600"/>
                        </a:spcAft>
                        <a:buFont typeface="Arial" panose="020B0604020202020204" pitchFamily="34" charset="0"/>
                        <a:buChar char="•"/>
                      </a:pPr>
                      <a:r>
                        <a:rPr lang="en-US" sz="1800" dirty="0"/>
                        <a:t>Harvard Training Portal (HTP)</a:t>
                      </a:r>
                    </a:p>
                    <a:p>
                      <a:pPr marL="285750" indent="-227013" algn="l">
                        <a:spcBef>
                          <a:spcPts val="600"/>
                        </a:spcBef>
                        <a:spcAft>
                          <a:spcPts val="600"/>
                        </a:spcAft>
                        <a:buFont typeface="Arial" panose="020B0604020202020204" pitchFamily="34" charset="0"/>
                        <a:buChar char="•"/>
                      </a:pPr>
                      <a:r>
                        <a:rPr lang="en-US" sz="1800" dirty="0"/>
                        <a:t>OBI/HART</a:t>
                      </a:r>
                    </a:p>
                    <a:p>
                      <a:pPr marL="285750" indent="-285750" algn="l">
                        <a:buFont typeface="Arial" panose="020B0604020202020204" pitchFamily="34" charset="0"/>
                        <a:buChar char="•"/>
                      </a:pPr>
                      <a:r>
                        <a:rPr lang="en-US" sz="1800" dirty="0"/>
                        <a:t>Harvard Careers</a:t>
                      </a:r>
                    </a:p>
                    <a:p>
                      <a:pPr marL="285750" indent="-285750" algn="l">
                        <a:buFont typeface="Arial" panose="020B0604020202020204" pitchFamily="34" charset="0"/>
                        <a:buChar char="•"/>
                      </a:pPr>
                      <a:endParaRPr lang="en-US" sz="800" dirty="0"/>
                    </a:p>
                    <a:p>
                      <a:pPr marL="285750" indent="-285750" algn="l">
                        <a:buFont typeface="Arial" panose="020B0604020202020204" pitchFamily="34" charset="0"/>
                        <a:buChar char="•"/>
                      </a:pPr>
                      <a:r>
                        <a:rPr lang="en-US" sz="1800" dirty="0"/>
                        <a:t>Harvard Phone</a:t>
                      </a:r>
                    </a:p>
                    <a:p>
                      <a:pPr marL="285750" indent="-285750" algn="l">
                        <a:buFont typeface="Arial" panose="020B0604020202020204" pitchFamily="34" charset="0"/>
                        <a:buChar char="•"/>
                      </a:pPr>
                      <a:endParaRPr lang="en-US" sz="800" dirty="0"/>
                    </a:p>
                    <a:p>
                      <a:pPr marL="285750" indent="-285750" algn="l">
                        <a:buFont typeface="Arial" panose="020B0604020202020204" pitchFamily="34" charset="0"/>
                        <a:buChar char="•"/>
                      </a:pPr>
                      <a:r>
                        <a:rPr lang="en-US" sz="1800" kern="1200" dirty="0">
                          <a:solidFill>
                            <a:schemeClr val="dk1"/>
                          </a:solidFill>
                          <a:latin typeface="+mn-lt"/>
                          <a:ea typeface="+mn-ea"/>
                          <a:cs typeface="+mn-cs"/>
                        </a:rPr>
                        <a:t>Aurora</a:t>
                      </a:r>
                      <a:endParaRPr lang="en-US" sz="1800" dirty="0"/>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alpha val="40000"/>
                      </a:schemeClr>
                    </a:solidFill>
                  </a:tcPr>
                </a:tc>
                <a:tc>
                  <a:txBody>
                    <a:bodyPr/>
                    <a:lstStyle/>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kern="1200" dirty="0">
                        <a:solidFill>
                          <a:schemeClr val="dk1"/>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kern="1200" dirty="0">
                        <a:solidFill>
                          <a:schemeClr val="dk1"/>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kern="1200" dirty="0">
                        <a:solidFill>
                          <a:schemeClr val="dk1"/>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kern="1200" dirty="0">
                        <a:solidFill>
                          <a:schemeClr val="dk1"/>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Spectra Enhancements</a:t>
                      </a: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2000" kern="1200" dirty="0">
                        <a:solidFill>
                          <a:schemeClr val="dk1"/>
                        </a:solidFill>
                        <a:effectLst/>
                        <a:latin typeface="+mn-lt"/>
                        <a:ea typeface="+mn-ea"/>
                        <a:cs typeface="+mn-cs"/>
                      </a:endParaRPr>
                    </a:p>
                    <a:p>
                      <a:pPr marL="285750" indent="-227013" algn="l" defTabSz="914400" rtl="0" eaLnBrk="1" latinLnBrk="0" hangingPunct="1">
                        <a:spcBef>
                          <a:spcPts val="600"/>
                        </a:spcBef>
                        <a:spcAft>
                          <a:spcPts val="600"/>
                        </a:spcAft>
                        <a:buFont typeface="Arial" panose="020B0604020202020204" pitchFamily="34" charset="0"/>
                        <a:buChar char="•"/>
                      </a:pPr>
                      <a:endParaRPr lang="en-US" sz="20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kern="1200" dirty="0">
                        <a:solidFill>
                          <a:schemeClr val="dk1"/>
                        </a:solidFill>
                        <a:latin typeface="+mn-lt"/>
                        <a:ea typeface="+mn-ea"/>
                        <a:cs typeface="+mn-cs"/>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alpha val="40000"/>
                      </a:schemeClr>
                    </a:solidFill>
                  </a:tcPr>
                </a:tc>
                <a:tc>
                  <a:txBody>
                    <a:bodyPr/>
                    <a:lstStyle/>
                    <a:p>
                      <a:pPr marL="285750" indent="-227013" algn="l" defTabSz="914400" rtl="0" eaLnBrk="1" latinLnBrk="0" hangingPunct="1">
                        <a:spcBef>
                          <a:spcPts val="600"/>
                        </a:spcBef>
                        <a:spcAft>
                          <a:spcPts val="600"/>
                        </a:spcAft>
                        <a:buFont typeface="Arial" panose="020B0604020202020204" pitchFamily="34" charset="0"/>
                        <a:buChar char="•"/>
                      </a:pPr>
                      <a:r>
                        <a:rPr lang="en-US" sz="1800" kern="1200" dirty="0">
                          <a:solidFill>
                            <a:schemeClr val="dk1"/>
                          </a:solidFill>
                          <a:latin typeface="+mn-lt"/>
                          <a:ea typeface="+mn-ea"/>
                          <a:cs typeface="+mn-cs"/>
                        </a:rPr>
                        <a:t>I-9/E-verify</a:t>
                      </a: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b="0" kern="1200" dirty="0">
                        <a:solidFill>
                          <a:srgbClr val="000066"/>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b="0" kern="1200" dirty="0">
                        <a:solidFill>
                          <a:srgbClr val="000066"/>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800" kern="1200" dirty="0">
                        <a:solidFill>
                          <a:schemeClr val="dk1"/>
                        </a:solidFill>
                        <a:effectLst/>
                        <a:latin typeface="+mn-lt"/>
                        <a:ea typeface="+mn-ea"/>
                        <a:cs typeface="+mn-cs"/>
                      </a:endParaRP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PI Dashboard</a:t>
                      </a: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800" kern="1200" dirty="0">
                          <a:solidFill>
                            <a:schemeClr val="dk1"/>
                          </a:solidFill>
                          <a:latin typeface="+mn-lt"/>
                          <a:ea typeface="+mn-ea"/>
                          <a:cs typeface="+mn-cs"/>
                        </a:rPr>
                        <a:t>Position Tracking &amp; Reporting</a:t>
                      </a: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800" kern="1200" dirty="0">
                          <a:solidFill>
                            <a:schemeClr val="dk1"/>
                          </a:solidFill>
                          <a:latin typeface="+mn-lt"/>
                          <a:ea typeface="+mn-ea"/>
                          <a:cs typeface="+mn-cs"/>
                        </a:rPr>
                        <a:t>File Share</a:t>
                      </a:r>
                    </a:p>
                    <a:p>
                      <a:pPr marL="285750" marR="0" lvl="0" indent="-227013"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2400" kern="1200" dirty="0">
                        <a:solidFill>
                          <a:schemeClr val="dk1"/>
                        </a:solidFill>
                        <a:latin typeface="+mn-lt"/>
                        <a:ea typeface="+mn-ea"/>
                        <a:cs typeface="+mn-cs"/>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alpha val="40000"/>
                      </a:schemeClr>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B693FD70-8365-4E18-8A7B-9B05301E2B98}"/>
              </a:ext>
            </a:extLst>
          </p:cNvPr>
          <p:cNvSpPr txBox="1"/>
          <p:nvPr/>
        </p:nvSpPr>
        <p:spPr>
          <a:xfrm>
            <a:off x="3967018" y="3122106"/>
            <a:ext cx="2209800" cy="646331"/>
          </a:xfrm>
          <a:prstGeom prst="rect">
            <a:avLst/>
          </a:prstGeom>
          <a:noFill/>
        </p:spPr>
        <p:txBody>
          <a:bodyPr wrap="square" rtlCol="0">
            <a:spAutoFit/>
          </a:bodyPr>
          <a:lstStyle/>
          <a:p>
            <a:pPr marL="285750" lvl="0" indent="-227013" algn="l" fontAlgn="auto">
              <a:lnSpc>
                <a:spcPct val="100000"/>
              </a:lnSpc>
              <a:spcBef>
                <a:spcPts val="600"/>
              </a:spcBef>
              <a:spcAft>
                <a:spcPts val="600"/>
              </a:spcAft>
              <a:buFont typeface="Arial" panose="020B0604020202020204" pitchFamily="34" charset="0"/>
              <a:buChar char="•"/>
            </a:pPr>
            <a:r>
              <a:rPr lang="en-US" sz="1800" dirty="0">
                <a:solidFill>
                  <a:srgbClr val="000066"/>
                </a:solidFill>
                <a:latin typeface="Arial"/>
              </a:rPr>
              <a:t>Buy2Pay- Supplier Portal</a:t>
            </a:r>
          </a:p>
        </p:txBody>
      </p:sp>
      <p:sp>
        <p:nvSpPr>
          <p:cNvPr id="4" name="TextBox 3">
            <a:extLst>
              <a:ext uri="{FF2B5EF4-FFF2-40B4-BE49-F238E27FC236}">
                <a16:creationId xmlns:a16="http://schemas.microsoft.com/office/drawing/2014/main" id="{62CD41BC-A7B2-497A-B88D-E3BB46BD00ED}"/>
              </a:ext>
            </a:extLst>
          </p:cNvPr>
          <p:cNvSpPr txBox="1"/>
          <p:nvPr/>
        </p:nvSpPr>
        <p:spPr>
          <a:xfrm>
            <a:off x="3969327" y="2383303"/>
            <a:ext cx="2438400" cy="646331"/>
          </a:xfrm>
          <a:prstGeom prst="rect">
            <a:avLst/>
          </a:prstGeom>
          <a:noFill/>
        </p:spPr>
        <p:txBody>
          <a:bodyPr wrap="square" rtlCol="0">
            <a:spAutoFit/>
          </a:bodyPr>
          <a:lstStyle/>
          <a:p>
            <a:pPr marL="285750" lvl="0" indent="-227013" algn="l" fontAlgn="auto">
              <a:lnSpc>
                <a:spcPct val="100000"/>
              </a:lnSpc>
              <a:spcBef>
                <a:spcPts val="600"/>
              </a:spcBef>
              <a:spcAft>
                <a:spcPts val="600"/>
              </a:spcAft>
              <a:buFont typeface="Arial" panose="020B0604020202020204" pitchFamily="34" charset="0"/>
              <a:buChar char="•"/>
              <a:defRPr/>
            </a:pPr>
            <a:r>
              <a:rPr lang="en-US" sz="1800" dirty="0">
                <a:solidFill>
                  <a:srgbClr val="000066"/>
                </a:solidFill>
                <a:latin typeface="Arial"/>
              </a:rPr>
              <a:t>PeopleSoft Mobile Changes</a:t>
            </a:r>
          </a:p>
        </p:txBody>
      </p:sp>
      <p:sp>
        <p:nvSpPr>
          <p:cNvPr id="5" name="TextBox 4">
            <a:extLst>
              <a:ext uri="{FF2B5EF4-FFF2-40B4-BE49-F238E27FC236}">
                <a16:creationId xmlns:a16="http://schemas.microsoft.com/office/drawing/2014/main" id="{2987F097-72EE-450D-A07E-48C1BEDE014D}"/>
              </a:ext>
            </a:extLst>
          </p:cNvPr>
          <p:cNvSpPr txBox="1"/>
          <p:nvPr/>
        </p:nvSpPr>
        <p:spPr>
          <a:xfrm>
            <a:off x="6832600" y="5638800"/>
            <a:ext cx="2133600" cy="590931"/>
          </a:xfrm>
          <a:prstGeom prst="rect">
            <a:avLst/>
          </a:prstGeom>
          <a:noFill/>
        </p:spPr>
        <p:txBody>
          <a:bodyPr wrap="square" rtlCol="0">
            <a:spAutoFit/>
          </a:bodyPr>
          <a:lstStyle/>
          <a:p>
            <a:pPr marL="285750" indent="-285750" algn="l">
              <a:buFont typeface="Arial" panose="020B0604020202020204" pitchFamily="34" charset="0"/>
              <a:buChar char="•"/>
            </a:pPr>
            <a:r>
              <a:rPr lang="en-US" sz="1800" dirty="0">
                <a:solidFill>
                  <a:schemeClr val="tx1"/>
                </a:solidFill>
              </a:rPr>
              <a:t>B2P - eProcurement</a:t>
            </a:r>
          </a:p>
        </p:txBody>
      </p:sp>
      <p:sp>
        <p:nvSpPr>
          <p:cNvPr id="6" name="TextBox 5">
            <a:extLst>
              <a:ext uri="{FF2B5EF4-FFF2-40B4-BE49-F238E27FC236}">
                <a16:creationId xmlns:a16="http://schemas.microsoft.com/office/drawing/2014/main" id="{138A2FE0-3E4B-4729-A54E-5704ED4DCFE8}"/>
              </a:ext>
            </a:extLst>
          </p:cNvPr>
          <p:cNvSpPr txBox="1"/>
          <p:nvPr/>
        </p:nvSpPr>
        <p:spPr>
          <a:xfrm>
            <a:off x="6858000" y="2706469"/>
            <a:ext cx="2133600" cy="1200329"/>
          </a:xfrm>
          <a:prstGeom prst="rect">
            <a:avLst/>
          </a:prstGeom>
          <a:noFill/>
        </p:spPr>
        <p:txBody>
          <a:bodyPr wrap="square" rtlCol="0">
            <a:spAutoFit/>
          </a:bodyPr>
          <a:lstStyle/>
          <a:p>
            <a:pPr marL="285750" lvl="0" indent="-227013" algn="l" fontAlgn="auto">
              <a:lnSpc>
                <a:spcPct val="100000"/>
              </a:lnSpc>
              <a:spcBef>
                <a:spcPts val="600"/>
              </a:spcBef>
              <a:spcAft>
                <a:spcPts val="600"/>
              </a:spcAft>
              <a:buFont typeface="Arial" panose="020B0604020202020204" pitchFamily="34" charset="0"/>
              <a:buChar char="•"/>
              <a:defRPr/>
            </a:pPr>
            <a:r>
              <a:rPr lang="en-US" sz="1800" dirty="0">
                <a:solidFill>
                  <a:srgbClr val="000066"/>
                </a:solidFill>
              </a:rPr>
              <a:t>Research Administration and Compliance Program/Portal</a:t>
            </a:r>
          </a:p>
        </p:txBody>
      </p:sp>
    </p:spTree>
    <p:extLst>
      <p:ext uri="{BB962C8B-B14F-4D97-AF65-F5344CB8AC3E}">
        <p14:creationId xmlns:p14="http://schemas.microsoft.com/office/powerpoint/2010/main" val="232249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xEl>
                                              <p:pRg st="0" end="0"/>
                                            </p:txEl>
                                          </p:spTgt>
                                        </p:tgtEl>
                                        <p:attrNameLst>
                                          <p:attrName>ppt_x</p:attrName>
                                          <p:attrName>ppt_y</p:attrName>
                                        </p:attrNameLst>
                                      </p:cBhvr>
                                    </p:animMotion>
                                    <p:animRot by="1500000">
                                      <p:cBhvr>
                                        <p:cTn id="15" dur="125" fill="hold">
                                          <p:stCondLst>
                                            <p:cond delay="0"/>
                                          </p:stCondLst>
                                        </p:cTn>
                                        <p:tgtEl>
                                          <p:spTgt spid="2">
                                            <p:txEl>
                                              <p:pRg st="0" end="0"/>
                                            </p:txEl>
                                          </p:spTgt>
                                        </p:tgtEl>
                                        <p:attrNameLst>
                                          <p:attrName>r</p:attrName>
                                        </p:attrNameLst>
                                      </p:cBhvr>
                                    </p:animRot>
                                    <p:animRot by="-1500000">
                                      <p:cBhvr>
                                        <p:cTn id="16" dur="125" fill="hold">
                                          <p:stCondLst>
                                            <p:cond delay="125"/>
                                          </p:stCondLst>
                                        </p:cTn>
                                        <p:tgtEl>
                                          <p:spTgt spid="2">
                                            <p:txEl>
                                              <p:pRg st="0" end="0"/>
                                            </p:txEl>
                                          </p:spTgt>
                                        </p:tgtEl>
                                        <p:attrNameLst>
                                          <p:attrName>r</p:attrName>
                                        </p:attrNameLst>
                                      </p:cBhvr>
                                    </p:animRot>
                                    <p:animRot by="-1500000">
                                      <p:cBhvr>
                                        <p:cTn id="17" dur="125" fill="hold">
                                          <p:stCondLst>
                                            <p:cond delay="250"/>
                                          </p:stCondLst>
                                        </p:cTn>
                                        <p:tgtEl>
                                          <p:spTgt spid="2">
                                            <p:txEl>
                                              <p:pRg st="0" end="0"/>
                                            </p:txEl>
                                          </p:spTgt>
                                        </p:tgtEl>
                                        <p:attrNameLst>
                                          <p:attrName>r</p:attrName>
                                        </p:attrNameLst>
                                      </p:cBhvr>
                                    </p:animRot>
                                    <p:animRot by="1500000">
                                      <p:cBhvr>
                                        <p:cTn id="18" dur="125" fill="hold">
                                          <p:stCondLst>
                                            <p:cond delay="375"/>
                                          </p:stCondLst>
                                        </p:cTn>
                                        <p:tgtEl>
                                          <p:spTgt spid="2">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6">
                                            <p:txEl>
                                              <p:pRg st="0" end="0"/>
                                            </p:txEl>
                                          </p:spTgt>
                                        </p:tgtEl>
                                        <p:attrNameLst>
                                          <p:attrName>ppt_x</p:attrName>
                                          <p:attrName>ppt_y</p:attrName>
                                        </p:attrNameLst>
                                      </p:cBhvr>
                                    </p:animMotion>
                                    <p:animRot by="1500000">
                                      <p:cBhvr>
                                        <p:cTn id="23" dur="125" fill="hold">
                                          <p:stCondLst>
                                            <p:cond delay="0"/>
                                          </p:stCondLst>
                                        </p:cTn>
                                        <p:tgtEl>
                                          <p:spTgt spid="6">
                                            <p:txEl>
                                              <p:pRg st="0" end="0"/>
                                            </p:txEl>
                                          </p:spTgt>
                                        </p:tgtEl>
                                        <p:attrNameLst>
                                          <p:attrName>r</p:attrName>
                                        </p:attrNameLst>
                                      </p:cBhvr>
                                    </p:animRot>
                                    <p:animRot by="-1500000">
                                      <p:cBhvr>
                                        <p:cTn id="24" dur="125" fill="hold">
                                          <p:stCondLst>
                                            <p:cond delay="125"/>
                                          </p:stCondLst>
                                        </p:cTn>
                                        <p:tgtEl>
                                          <p:spTgt spid="6">
                                            <p:txEl>
                                              <p:pRg st="0" end="0"/>
                                            </p:txEl>
                                          </p:spTgt>
                                        </p:tgtEl>
                                        <p:attrNameLst>
                                          <p:attrName>r</p:attrName>
                                        </p:attrNameLst>
                                      </p:cBhvr>
                                    </p:animRot>
                                    <p:animRot by="-1500000">
                                      <p:cBhvr>
                                        <p:cTn id="25" dur="125" fill="hold">
                                          <p:stCondLst>
                                            <p:cond delay="250"/>
                                          </p:stCondLst>
                                        </p:cTn>
                                        <p:tgtEl>
                                          <p:spTgt spid="6">
                                            <p:txEl>
                                              <p:pRg st="0" end="0"/>
                                            </p:txEl>
                                          </p:spTgt>
                                        </p:tgtEl>
                                        <p:attrNameLst>
                                          <p:attrName>r</p:attrName>
                                        </p:attrNameLst>
                                      </p:cBhvr>
                                    </p:animRot>
                                    <p:animRot by="1500000">
                                      <p:cBhvr>
                                        <p:cTn id="26"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your calendars! </a:t>
            </a:r>
          </a:p>
        </p:txBody>
      </p:sp>
      <p:sp>
        <p:nvSpPr>
          <p:cNvPr id="6" name="TextBox 5">
            <a:extLst>
              <a:ext uri="{FF2B5EF4-FFF2-40B4-BE49-F238E27FC236}">
                <a16:creationId xmlns:a16="http://schemas.microsoft.com/office/drawing/2014/main" id="{BC0BF686-DA18-4A93-BDA1-C04478AAFDC6}"/>
              </a:ext>
            </a:extLst>
          </p:cNvPr>
          <p:cNvSpPr txBox="1"/>
          <p:nvPr/>
        </p:nvSpPr>
        <p:spPr>
          <a:xfrm>
            <a:off x="609600" y="1295400"/>
            <a:ext cx="7696200" cy="6543330"/>
          </a:xfrm>
          <a:prstGeom prst="rect">
            <a:avLst/>
          </a:prstGeom>
          <a:noFill/>
        </p:spPr>
        <p:txBody>
          <a:bodyPr wrap="square" rtlCol="0">
            <a:spAutoFit/>
          </a:bodyPr>
          <a:lstStyle/>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Finance Fundamentals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Continues through May 8th</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Remaining modules include Budgets, Gifts &amp; Endowments and Procurement</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Attend one or more as a refresher, all six for a certificate</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Please register via the Harvard Training Portal </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Admin Ops - ASAP Training Calendar – April, May, June now available</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Chart of Accounts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Concur</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OBI/HART</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Concur / OBI Tips &amp; Tricks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sz="1800" dirty="0">
                <a:solidFill>
                  <a:srgbClr val="000000"/>
                </a:solidFill>
              </a:rPr>
              <a:t>Spectra 2.0</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Journals and other YE Prep classes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Monthly Drop In sessions </a:t>
            </a:r>
            <a:r>
              <a:rPr lang="en-US" sz="1800" dirty="0">
                <a:solidFill>
                  <a:srgbClr val="000000"/>
                </a:solidFill>
              </a:rPr>
              <a:t>&amp; more…</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Please visit </a:t>
            </a:r>
            <a:r>
              <a:rPr kumimoji="0" lang="en-US" sz="1800" b="0" i="0" u="none" strike="noStrike" kern="1200" cap="none" spc="0" normalizeH="0" baseline="0" noProof="0" dirty="0">
                <a:ln>
                  <a:noFill/>
                </a:ln>
                <a:solidFill>
                  <a:srgbClr val="000000"/>
                </a:solidFill>
                <a:effectLst/>
                <a:uLnTx/>
                <a:uFillTx/>
                <a:latin typeface="Arial" charset="0"/>
                <a:ea typeface="+mn-ea"/>
                <a:cs typeface="+mn-cs"/>
                <a:hlinkClick r:id="rId3" action="ppaction://hlinkfile"/>
              </a:rPr>
              <a:t>adminops.fas.harvard.edu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for additional information</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E1AD8297-FC5E-4EE7-BCB8-C76D6C319B3B}"/>
              </a:ext>
            </a:extLst>
          </p:cNvPr>
          <p:cNvPicPr>
            <a:picLocks noChangeAspect="1"/>
          </p:cNvPicPr>
          <p:nvPr/>
        </p:nvPicPr>
        <p:blipFill>
          <a:blip r:embed="rId4"/>
          <a:stretch>
            <a:fillRect/>
          </a:stretch>
        </p:blipFill>
        <p:spPr>
          <a:xfrm>
            <a:off x="6096000" y="163047"/>
            <a:ext cx="2455184" cy="713717"/>
          </a:xfrm>
          <a:prstGeom prst="rect">
            <a:avLst/>
          </a:prstGeom>
        </p:spPr>
      </p:pic>
    </p:spTree>
    <p:extLst>
      <p:ext uri="{BB962C8B-B14F-4D97-AF65-F5344CB8AC3E}">
        <p14:creationId xmlns:p14="http://schemas.microsoft.com/office/powerpoint/2010/main" val="389720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your calendars! </a:t>
            </a:r>
          </a:p>
        </p:txBody>
      </p:sp>
      <p:sp>
        <p:nvSpPr>
          <p:cNvPr id="6" name="TextBox 5">
            <a:extLst>
              <a:ext uri="{FF2B5EF4-FFF2-40B4-BE49-F238E27FC236}">
                <a16:creationId xmlns:a16="http://schemas.microsoft.com/office/drawing/2014/main" id="{BC0BF686-DA18-4A93-BDA1-C04478AAFDC6}"/>
              </a:ext>
            </a:extLst>
          </p:cNvPr>
          <p:cNvSpPr txBox="1"/>
          <p:nvPr/>
        </p:nvSpPr>
        <p:spPr>
          <a:xfrm>
            <a:off x="609600" y="1295400"/>
            <a:ext cx="7696200" cy="5472267"/>
          </a:xfrm>
          <a:prstGeom prst="rect">
            <a:avLst/>
          </a:prstGeom>
          <a:noFill/>
        </p:spPr>
        <p:txBody>
          <a:bodyPr wrap="square" rtlCol="0">
            <a:spAutoFit/>
          </a:bodyPr>
          <a:lstStyle/>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Supplier Portal </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Admin Ops - ASAP is offering two sessions each in April &amp; May</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Project team also offering University-wide training in April</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Job aids and videos to be made available as additional training resources</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Please register via the Harvard Training Portal </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PeopleSoft Upgrade</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PeopleSoft Overview class w/Mobile changes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May 16</a:t>
            </a:r>
            <a:r>
              <a:rPr kumimoji="0" lang="en-US" sz="2000" b="1" i="0" u="none" strike="noStrike" kern="1200" cap="none" spc="0" normalizeH="0" baseline="30000" noProof="0" dirty="0">
                <a:ln>
                  <a:noFill/>
                </a:ln>
                <a:solidFill>
                  <a:srgbClr val="000000"/>
                </a:solidFill>
                <a:effectLst/>
                <a:uLnTx/>
                <a:uFillTx/>
                <a:latin typeface="Arial" charset="0"/>
                <a:ea typeface="+mn-ea"/>
                <a:cs typeface="+mn-cs"/>
              </a:rPr>
              <a:t>th</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from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10 -11:30 a.m.</a:t>
            </a: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PeopleSoft Mobile changes Drop In session immediately following training from 11:30 a.m. – 12:30 p.m.</a:t>
            </a:r>
          </a:p>
          <a:p>
            <a:pPr marL="914400" marR="0" lvl="2" indent="0" algn="l" defTabSz="914400" rtl="0" eaLnBrk="1" fontAlgn="base" latinLnBrk="0" hangingPunct="1">
              <a:lnSpc>
                <a:spcPct val="9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E1AD8297-FC5E-4EE7-BCB8-C76D6C319B3B}"/>
              </a:ext>
            </a:extLst>
          </p:cNvPr>
          <p:cNvPicPr>
            <a:picLocks noChangeAspect="1"/>
          </p:cNvPicPr>
          <p:nvPr/>
        </p:nvPicPr>
        <p:blipFill>
          <a:blip r:embed="rId3"/>
          <a:stretch>
            <a:fillRect/>
          </a:stretch>
        </p:blipFill>
        <p:spPr>
          <a:xfrm>
            <a:off x="6096000" y="163047"/>
            <a:ext cx="2455184" cy="713717"/>
          </a:xfrm>
          <a:prstGeom prst="rect">
            <a:avLst/>
          </a:prstGeom>
        </p:spPr>
      </p:pic>
    </p:spTree>
    <p:extLst>
      <p:ext uri="{BB962C8B-B14F-4D97-AF65-F5344CB8AC3E}">
        <p14:creationId xmlns:p14="http://schemas.microsoft.com/office/powerpoint/2010/main" val="4060309512"/>
      </p:ext>
    </p:extLst>
  </p:cSld>
  <p:clrMapOvr>
    <a:masterClrMapping/>
  </p:clrMapOvr>
</p:sld>
</file>

<file path=ppt/theme/theme1.xml><?xml version="1.0" encoding="utf-8"?>
<a:theme xmlns:a="http://schemas.openxmlformats.org/drawingml/2006/main" name="EBPS Template">
  <a:themeElements>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fontScheme name="EB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lnDef>
  </a:objectDefaults>
  <a:extraClrSchemeLst>
    <a:extraClrScheme>
      <a:clrScheme name="EB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B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B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B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B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B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B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BPS Template 8">
        <a:dk1>
          <a:srgbClr val="000000"/>
        </a:dk1>
        <a:lt1>
          <a:srgbClr val="FFFFFF"/>
        </a:lt1>
        <a:dk2>
          <a:srgbClr val="000000"/>
        </a:dk2>
        <a:lt2>
          <a:srgbClr val="FFFFFF"/>
        </a:lt2>
        <a:accent1>
          <a:srgbClr val="5E8AC5"/>
        </a:accent1>
        <a:accent2>
          <a:srgbClr val="3333CC"/>
        </a:accent2>
        <a:accent3>
          <a:srgbClr val="AAAAAA"/>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9">
        <a:dk1>
          <a:srgbClr val="000000"/>
        </a:dk1>
        <a:lt1>
          <a:srgbClr val="FFFFFF"/>
        </a:lt1>
        <a:dk2>
          <a:srgbClr val="5F5F5F"/>
        </a:dk2>
        <a:lt2>
          <a:srgbClr val="FFFFFF"/>
        </a:lt2>
        <a:accent1>
          <a:srgbClr val="5E8AC5"/>
        </a:accent1>
        <a:accent2>
          <a:srgbClr val="3333CC"/>
        </a:accent2>
        <a:accent3>
          <a:srgbClr val="B6B6B6"/>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2019"/>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E220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1_Harvard GSS 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Test color">
      <a:dk1>
        <a:srgbClr val="1E1E1E"/>
      </a:dk1>
      <a:lt1>
        <a:srgbClr val="F3F3F3"/>
      </a:lt1>
      <a:dk2>
        <a:srgbClr val="A51C30"/>
      </a:dk2>
      <a:lt2>
        <a:srgbClr val="8C8179"/>
      </a:lt2>
      <a:accent1>
        <a:srgbClr val="C3D7A4"/>
      </a:accent1>
      <a:accent2>
        <a:srgbClr val="EAAB00"/>
      </a:accent2>
      <a:accent3>
        <a:srgbClr val="293352"/>
      </a:accent3>
      <a:accent4>
        <a:srgbClr val="4E84C4"/>
      </a:accent4>
      <a:accent5>
        <a:srgbClr val="52854C"/>
      </a:accent5>
      <a:accent6>
        <a:srgbClr val="E98300"/>
      </a:accent6>
      <a:hlink>
        <a:srgbClr val="A51C30"/>
      </a:hlink>
      <a:folHlink>
        <a:srgbClr val="8996A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DD5DE0E-F138-4FFA-9A96-75AB426EA401}" vid="{D5A39E40-D795-456B-8A71-3C7855CDDCBB}"/>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EBPS Template">
  <a:themeElements>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fontScheme name="EB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lnDef>
  </a:objectDefaults>
  <a:extraClrSchemeLst>
    <a:extraClrScheme>
      <a:clrScheme name="EB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B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B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B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B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B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B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BPS Template 8">
        <a:dk1>
          <a:srgbClr val="000000"/>
        </a:dk1>
        <a:lt1>
          <a:srgbClr val="FFFFFF"/>
        </a:lt1>
        <a:dk2>
          <a:srgbClr val="000000"/>
        </a:dk2>
        <a:lt2>
          <a:srgbClr val="FFFFFF"/>
        </a:lt2>
        <a:accent1>
          <a:srgbClr val="5E8AC5"/>
        </a:accent1>
        <a:accent2>
          <a:srgbClr val="3333CC"/>
        </a:accent2>
        <a:accent3>
          <a:srgbClr val="AAAAAA"/>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9">
        <a:dk1>
          <a:srgbClr val="000000"/>
        </a:dk1>
        <a:lt1>
          <a:srgbClr val="FFFFFF"/>
        </a:lt1>
        <a:dk2>
          <a:srgbClr val="5F5F5F"/>
        </a:dk2>
        <a:lt2>
          <a:srgbClr val="FFFFFF"/>
        </a:lt2>
        <a:accent1>
          <a:srgbClr val="5E8AC5"/>
        </a:accent1>
        <a:accent2>
          <a:srgbClr val="3333CC"/>
        </a:accent2>
        <a:accent3>
          <a:srgbClr val="B6B6B6"/>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EBPS Template">
  <a:themeElements>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fontScheme name="EB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alt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altLang="en-US" sz="3200" b="0" i="0" u="none" strike="noStrike" cap="none" normalizeH="0" baseline="0" smtClean="0">
            <a:ln>
              <a:noFill/>
            </a:ln>
            <a:solidFill>
              <a:schemeClr val="bg2"/>
            </a:solidFill>
            <a:effectLst/>
            <a:latin typeface="Arial" charset="0"/>
          </a:defRPr>
        </a:defPPr>
      </a:lstStyle>
    </a:lnDef>
  </a:objectDefaults>
  <a:extraClrSchemeLst>
    <a:extraClrScheme>
      <a:clrScheme name="EB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B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B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B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B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B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B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BPS Template 8">
        <a:dk1>
          <a:srgbClr val="000000"/>
        </a:dk1>
        <a:lt1>
          <a:srgbClr val="FFFFFF"/>
        </a:lt1>
        <a:dk2>
          <a:srgbClr val="000000"/>
        </a:dk2>
        <a:lt2>
          <a:srgbClr val="FFFFFF"/>
        </a:lt2>
        <a:accent1>
          <a:srgbClr val="5E8AC5"/>
        </a:accent1>
        <a:accent2>
          <a:srgbClr val="3333CC"/>
        </a:accent2>
        <a:accent3>
          <a:srgbClr val="AAAAAA"/>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9">
        <a:dk1>
          <a:srgbClr val="000000"/>
        </a:dk1>
        <a:lt1>
          <a:srgbClr val="FFFFFF"/>
        </a:lt1>
        <a:dk2>
          <a:srgbClr val="5F5F5F"/>
        </a:dk2>
        <a:lt2>
          <a:srgbClr val="FFFFFF"/>
        </a:lt2>
        <a:accent1>
          <a:srgbClr val="5E8AC5"/>
        </a:accent1>
        <a:accent2>
          <a:srgbClr val="3333CC"/>
        </a:accent2>
        <a:accent3>
          <a:srgbClr val="B6B6B6"/>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BPS Template">
  <a:themeElements>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fontScheme name="EB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alt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altLang="en-US" sz="3200" b="0" i="0" u="none" strike="noStrike" cap="none" normalizeH="0" baseline="0" smtClean="0">
            <a:ln>
              <a:noFill/>
            </a:ln>
            <a:solidFill>
              <a:schemeClr val="bg2"/>
            </a:solidFill>
            <a:effectLst/>
            <a:latin typeface="Arial" charset="0"/>
          </a:defRPr>
        </a:defPPr>
      </a:lstStyle>
    </a:lnDef>
  </a:objectDefaults>
  <a:extraClrSchemeLst>
    <a:extraClrScheme>
      <a:clrScheme name="EB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B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B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B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B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B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B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BPS Template 8">
        <a:dk1>
          <a:srgbClr val="000000"/>
        </a:dk1>
        <a:lt1>
          <a:srgbClr val="FFFFFF"/>
        </a:lt1>
        <a:dk2>
          <a:srgbClr val="000000"/>
        </a:dk2>
        <a:lt2>
          <a:srgbClr val="FFFFFF"/>
        </a:lt2>
        <a:accent1>
          <a:srgbClr val="5E8AC5"/>
        </a:accent1>
        <a:accent2>
          <a:srgbClr val="3333CC"/>
        </a:accent2>
        <a:accent3>
          <a:srgbClr val="AAAAAA"/>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9">
        <a:dk1>
          <a:srgbClr val="000000"/>
        </a:dk1>
        <a:lt1>
          <a:srgbClr val="FFFFFF"/>
        </a:lt1>
        <a:dk2>
          <a:srgbClr val="5F5F5F"/>
        </a:dk2>
        <a:lt2>
          <a:srgbClr val="FFFFFF"/>
        </a:lt2>
        <a:accent1>
          <a:srgbClr val="5E8AC5"/>
        </a:accent1>
        <a:accent2>
          <a:srgbClr val="3333CC"/>
        </a:accent2>
        <a:accent3>
          <a:srgbClr val="B6B6B6"/>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llaboration Working Group - 042414">
  <a:themeElements>
    <a:clrScheme name="HPAC_Powerpoint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fontScheme name="Calibri - Custom">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PAC_Powerpoi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HPAC_Powerpoint 2">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DE7008"/>
        </a:hlink>
        <a:folHlink>
          <a:srgbClr val="4E84C4"/>
        </a:folHlink>
      </a:clrScheme>
      <a:clrMap bg1="lt1" tx1="dk1" bg2="lt2" tx2="dk2" accent1="accent1" accent2="accent2" accent3="accent3" accent4="accent4" accent5="accent5" accent6="accent6" hlink="hlink" folHlink="folHlink"/>
    </a:extraClrScheme>
    <a:extraClrScheme>
      <a:clrScheme name="HPAC_Powerpoint 3">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52854C"/>
        </a:hlink>
        <a:folHlink>
          <a:srgbClr val="4E84C4"/>
        </a:folHlink>
      </a:clrScheme>
      <a:clrMap bg1="lt1" tx1="dk1" bg2="lt2" tx2="dk2" accent1="accent1" accent2="accent2" accent3="accent3" accent4="accent4" accent5="accent5" accent6="accent6" hlink="hlink" folHlink="folHlink"/>
    </a:extraClrScheme>
    <a:extraClrScheme>
      <a:clrScheme name="HPAC_Powerpoint 4">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A51C30"/>
        </a:hlink>
        <a:folHlink>
          <a:srgbClr val="4E84C4"/>
        </a:folHlink>
      </a:clrScheme>
      <a:clrMap bg1="lt1" tx1="dk1" bg2="lt2" tx2="dk2" accent1="accent1" accent2="accent2" accent3="accent3" accent4="accent4" accent5="accent5" accent6="accent6" hlink="hlink" folHlink="folHlink"/>
    </a:extraClrScheme>
    <a:extraClrScheme>
      <a:clrScheme name="HPAC_Powerpoi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HPAC_Powerpoint 2">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DE7008"/>
        </a:hlink>
        <a:folHlink>
          <a:srgbClr val="4E84C4"/>
        </a:folHlink>
      </a:clrScheme>
      <a:clrMap bg1="lt1" tx1="dk1" bg2="lt2" tx2="dk2" accent1="accent1" accent2="accent2" accent3="accent3" accent4="accent4" accent5="accent5" accent6="accent6" hlink="hlink" folHlink="folHlink"/>
    </a:extraClrScheme>
    <a:extraClrScheme>
      <a:clrScheme name="HPAC_Powerpoint 3">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52854C"/>
        </a:hlink>
        <a:folHlink>
          <a:srgbClr val="4E84C4"/>
        </a:folHlink>
      </a:clrScheme>
      <a:clrMap bg1="lt1" tx1="dk1" bg2="lt2" tx2="dk2" accent1="accent1" accent2="accent2" accent3="accent3" accent4="accent4" accent5="accent5" accent6="accent6" hlink="hlink" folHlink="folHlink"/>
    </a:extraClrScheme>
    <a:extraClrScheme>
      <a:clrScheme name="HPAC_Powerpoint 4">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A51C30"/>
        </a:hlink>
        <a:folHlink>
          <a:srgbClr val="4E84C4"/>
        </a:folHlink>
      </a:clrScheme>
      <a:clrMap bg1="lt1" tx1="dk1" bg2="lt2" tx2="dk2" accent1="accent1" accent2="accent2" accent3="accent3" accent4="accent4" accent5="accent5" accent6="accent6" hlink="hlink" folHlink="folHlink"/>
    </a:extraClrScheme>
    <a:extraClrScheme>
      <a:clrScheme name="HPAC_Powerpoint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clrMap bg1="lt1" tx1="dk1" bg2="lt2" tx2="dk2" accent1="accent1" accent2="accent2" accent3="accent3" accent4="accent4" accent5="accent5" accent6="accent6" hlink="hlink" folHlink="folHlink"/>
    </a:extraClrScheme>
    <a:extraClrScheme>
      <a:clrScheme name="HPAC_Powerpoint 6">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293352"/>
        </a:hlink>
        <a:folHlink>
          <a:srgbClr val="4E84C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BPS Template">
  <a:themeElements>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fontScheme name="EB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20000"/>
          </a:spcBef>
          <a:spcAft>
            <a:spcPct val="0"/>
          </a:spcAft>
          <a:buClrTx/>
          <a:buSzTx/>
          <a:buFontTx/>
          <a:buNone/>
          <a:tabLst/>
          <a:defRPr kumimoji="0" lang="en-US" sz="3200" b="0" i="0" u="none" strike="noStrike" cap="none" normalizeH="0" baseline="0" smtClean="0">
            <a:ln>
              <a:noFill/>
            </a:ln>
            <a:solidFill>
              <a:schemeClr val="bg2"/>
            </a:solidFill>
            <a:effectLst/>
            <a:latin typeface="Arial" charset="0"/>
          </a:defRPr>
        </a:defPPr>
      </a:lstStyle>
    </a:lnDef>
  </a:objectDefaults>
  <a:extraClrSchemeLst>
    <a:extraClrScheme>
      <a:clrScheme name="EB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B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B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B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B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B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B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BPS Template 8">
        <a:dk1>
          <a:srgbClr val="000000"/>
        </a:dk1>
        <a:lt1>
          <a:srgbClr val="FFFFFF"/>
        </a:lt1>
        <a:dk2>
          <a:srgbClr val="000000"/>
        </a:dk2>
        <a:lt2>
          <a:srgbClr val="FFFFFF"/>
        </a:lt2>
        <a:accent1>
          <a:srgbClr val="5E8AC5"/>
        </a:accent1>
        <a:accent2>
          <a:srgbClr val="3333CC"/>
        </a:accent2>
        <a:accent3>
          <a:srgbClr val="AAAAAA"/>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9">
        <a:dk1>
          <a:srgbClr val="000000"/>
        </a:dk1>
        <a:lt1>
          <a:srgbClr val="FFFFFF"/>
        </a:lt1>
        <a:dk2>
          <a:srgbClr val="5F5F5F"/>
        </a:dk2>
        <a:lt2>
          <a:srgbClr val="FFFFFF"/>
        </a:lt2>
        <a:accent1>
          <a:srgbClr val="5E8AC5"/>
        </a:accent1>
        <a:accent2>
          <a:srgbClr val="3333CC"/>
        </a:accent2>
        <a:accent3>
          <a:srgbClr val="B6B6B6"/>
        </a:accent3>
        <a:accent4>
          <a:srgbClr val="DADADA"/>
        </a:accent4>
        <a:accent5>
          <a:srgbClr val="B6C4D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EBPS Template 10">
        <a:dk1>
          <a:srgbClr val="000000"/>
        </a:dk1>
        <a:lt1>
          <a:srgbClr val="FFFFFF"/>
        </a:lt1>
        <a:dk2>
          <a:srgbClr val="FFFFFF"/>
        </a:dk2>
        <a:lt2>
          <a:srgbClr val="000000"/>
        </a:lt2>
        <a:accent1>
          <a:srgbClr val="567EB9"/>
        </a:accent1>
        <a:accent2>
          <a:srgbClr val="ED8500"/>
        </a:accent2>
        <a:accent3>
          <a:srgbClr val="FFFFFF"/>
        </a:accent3>
        <a:accent4>
          <a:srgbClr val="000000"/>
        </a:accent4>
        <a:accent5>
          <a:srgbClr val="B4C0D9"/>
        </a:accent5>
        <a:accent6>
          <a:srgbClr val="D77800"/>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HUIT PPT Template 1.11.12">
  <a:themeElements>
    <a:clrScheme name="HPAC_Powerpoint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fontScheme name="HPAC_Powerpoi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PAC_Powerpoi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HPAC_Powerpoint 2">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DE7008"/>
        </a:hlink>
        <a:folHlink>
          <a:srgbClr val="4E84C4"/>
        </a:folHlink>
      </a:clrScheme>
      <a:clrMap bg1="lt1" tx1="dk1" bg2="lt2" tx2="dk2" accent1="accent1" accent2="accent2" accent3="accent3" accent4="accent4" accent5="accent5" accent6="accent6" hlink="hlink" folHlink="folHlink"/>
    </a:extraClrScheme>
    <a:extraClrScheme>
      <a:clrScheme name="HPAC_Powerpoint 3">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52854C"/>
        </a:hlink>
        <a:folHlink>
          <a:srgbClr val="4E84C4"/>
        </a:folHlink>
      </a:clrScheme>
      <a:clrMap bg1="lt1" tx1="dk1" bg2="lt2" tx2="dk2" accent1="accent1" accent2="accent2" accent3="accent3" accent4="accent4" accent5="accent5" accent6="accent6" hlink="hlink" folHlink="folHlink"/>
    </a:extraClrScheme>
    <a:extraClrScheme>
      <a:clrScheme name="HPAC_Powerpoint 4">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A51C30"/>
        </a:hlink>
        <a:folHlink>
          <a:srgbClr val="4E84C4"/>
        </a:folHlink>
      </a:clrScheme>
      <a:clrMap bg1="lt1" tx1="dk1" bg2="lt2" tx2="dk2" accent1="accent1" accent2="accent2" accent3="accent3" accent4="accent4" accent5="accent5" accent6="accent6" hlink="hlink" folHlink="folHlink"/>
    </a:extraClrScheme>
    <a:extraClrScheme>
      <a:clrScheme name="HPAC_Powerpoi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HPAC_Powerpoint 2">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DE7008"/>
        </a:hlink>
        <a:folHlink>
          <a:srgbClr val="4E84C4"/>
        </a:folHlink>
      </a:clrScheme>
      <a:clrMap bg1="lt1" tx1="dk1" bg2="lt2" tx2="dk2" accent1="accent1" accent2="accent2" accent3="accent3" accent4="accent4" accent5="accent5" accent6="accent6" hlink="hlink" folHlink="folHlink"/>
    </a:extraClrScheme>
    <a:extraClrScheme>
      <a:clrScheme name="HPAC_Powerpoint 3">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52854C"/>
        </a:hlink>
        <a:folHlink>
          <a:srgbClr val="4E84C4"/>
        </a:folHlink>
      </a:clrScheme>
      <a:clrMap bg1="lt1" tx1="dk1" bg2="lt2" tx2="dk2" accent1="accent1" accent2="accent2" accent3="accent3" accent4="accent4" accent5="accent5" accent6="accent6" hlink="hlink" folHlink="folHlink"/>
    </a:extraClrScheme>
    <a:extraClrScheme>
      <a:clrScheme name="HPAC_Powerpoint 4">
        <a:dk1>
          <a:srgbClr val="000000"/>
        </a:dk1>
        <a:lt1>
          <a:srgbClr val="FFFFFF"/>
        </a:lt1>
        <a:dk2>
          <a:srgbClr val="293352"/>
        </a:dk2>
        <a:lt2>
          <a:srgbClr val="F3F3F1"/>
        </a:lt2>
        <a:accent1>
          <a:srgbClr val="8996A0"/>
        </a:accent1>
        <a:accent2>
          <a:srgbClr val="A51C30"/>
        </a:accent2>
        <a:accent3>
          <a:srgbClr val="FFFFFF"/>
        </a:accent3>
        <a:accent4>
          <a:srgbClr val="000000"/>
        </a:accent4>
        <a:accent5>
          <a:srgbClr val="C4C9CD"/>
        </a:accent5>
        <a:accent6>
          <a:srgbClr val="95182A"/>
        </a:accent6>
        <a:hlink>
          <a:srgbClr val="A51C30"/>
        </a:hlink>
        <a:folHlink>
          <a:srgbClr val="4E84C4"/>
        </a:folHlink>
      </a:clrScheme>
      <a:clrMap bg1="lt1" tx1="dk1" bg2="lt2" tx2="dk2" accent1="accent1" accent2="accent2" accent3="accent3" accent4="accent4" accent5="accent5" accent6="accent6" hlink="hlink" folHlink="folHlink"/>
    </a:extraClrScheme>
    <a:extraClrScheme>
      <a:clrScheme name="HPAC_Powerpoint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clrMap bg1="lt1" tx1="dk1" bg2="lt2" tx2="dk2" accent1="accent1" accent2="accent2" accent3="accent3" accent4="accent4" accent5="accent5" accent6="accent6" hlink="hlink" folHlink="folHlink"/>
    </a:extraClrScheme>
    <a:extraClrScheme>
      <a:clrScheme name="HPAC_Powerpoint 6">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293352"/>
        </a:hlink>
        <a:folHlink>
          <a:srgbClr val="4E84C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FASHR">
  <a:themeElements>
    <a:clrScheme name="FAS HR 3">
      <a:dk1>
        <a:srgbClr val="532F64"/>
      </a:dk1>
      <a:lt1>
        <a:sysClr val="window" lastClr="FFFFFF"/>
      </a:lt1>
      <a:dk2>
        <a:srgbClr val="8A0028"/>
      </a:dk2>
      <a:lt2>
        <a:srgbClr val="532F64"/>
      </a:lt2>
      <a:accent1>
        <a:srgbClr val="FDF8DD"/>
      </a:accent1>
      <a:accent2>
        <a:srgbClr val="532F64"/>
      </a:accent2>
      <a:accent3>
        <a:srgbClr val="7D5295"/>
      </a:accent3>
      <a:accent4>
        <a:srgbClr val="AC90B4"/>
      </a:accent4>
      <a:accent5>
        <a:srgbClr val="A49582"/>
      </a:accent5>
      <a:accent6>
        <a:srgbClr val="BDB59C"/>
      </a:accent6>
      <a:hlink>
        <a:srgbClr val="8A0028"/>
      </a:hlink>
      <a:folHlink>
        <a:srgbClr val="8A00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HPAC TITLE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themeOverride>
</file>

<file path=ppt/theme/themeOverride2.xml><?xml version="1.0" encoding="utf-8"?>
<a:themeOverride xmlns:a="http://schemas.openxmlformats.org/drawingml/2006/main">
  <a:clrScheme name="HPAC TITLE 5">
    <a:dk1>
      <a:srgbClr val="000000"/>
    </a:dk1>
    <a:lt1>
      <a:srgbClr val="FFFFFF"/>
    </a:lt1>
    <a:dk2>
      <a:srgbClr val="A51C30"/>
    </a:dk2>
    <a:lt2>
      <a:srgbClr val="BAC5C6"/>
    </a:lt2>
    <a:accent1>
      <a:srgbClr val="8996A0"/>
    </a:accent1>
    <a:accent2>
      <a:srgbClr val="A51C30"/>
    </a:accent2>
    <a:accent3>
      <a:srgbClr val="FFFFFF"/>
    </a:accent3>
    <a:accent4>
      <a:srgbClr val="000000"/>
    </a:accent4>
    <a:accent5>
      <a:srgbClr val="C4C9CD"/>
    </a:accent5>
    <a:accent6>
      <a:srgbClr val="95182A"/>
    </a:accent6>
    <a:hlink>
      <a:srgbClr val="E87D1E"/>
    </a:hlink>
    <a:folHlink>
      <a:srgbClr val="4E84C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9534d9-d119-45b0-87bd-97ab2c70d97f">
      <Terms xmlns="http://schemas.microsoft.com/office/infopath/2007/PartnerControls"/>
    </lcf76f155ced4ddcb4097134ff3c332f>
    <TaxCatchAll xmlns="11d83afe-00d3-411b-bb1e-e3b0501d7b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863B7E9A20454185D78FF425E8163D" ma:contentTypeVersion="16" ma:contentTypeDescription="Create a new document." ma:contentTypeScope="" ma:versionID="c64b4fb2210068c8fc77c7cf5513db8c">
  <xsd:schema xmlns:xsd="http://www.w3.org/2001/XMLSchema" xmlns:xs="http://www.w3.org/2001/XMLSchema" xmlns:p="http://schemas.microsoft.com/office/2006/metadata/properties" xmlns:ns2="a69534d9-d119-45b0-87bd-97ab2c70d97f" xmlns:ns3="11d83afe-00d3-411b-bb1e-e3b0501d7b2c" targetNamespace="http://schemas.microsoft.com/office/2006/metadata/properties" ma:root="true" ma:fieldsID="54cba7cec86617e66c2af2036ef89e5b" ns2:_="" ns3:_="">
    <xsd:import namespace="a69534d9-d119-45b0-87bd-97ab2c70d97f"/>
    <xsd:import namespace="11d83afe-00d3-411b-bb1e-e3b0501d7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9534d9-d119-45b0-87bd-97ab2c70d9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d83afe-00d3-411b-bb1e-e3b0501d7b2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acc800-dda1-4f55-93f1-159613185bbe}" ma:internalName="TaxCatchAll" ma:showField="CatchAllData" ma:web="11d83afe-00d3-411b-bb1e-e3b0501d7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AB3516-B99A-4A9F-B51B-7A1EA6446919}">
  <ds:schemaRefs>
    <ds:schemaRef ds:uri="http://schemas.microsoft.com/office/2006/metadata/properties"/>
    <ds:schemaRef ds:uri="http://schemas.microsoft.com/office/infopath/2007/PartnerControls"/>
    <ds:schemaRef ds:uri="a69534d9-d119-45b0-87bd-97ab2c70d97f"/>
    <ds:schemaRef ds:uri="11d83afe-00d3-411b-bb1e-e3b0501d7b2c"/>
  </ds:schemaRefs>
</ds:datastoreItem>
</file>

<file path=customXml/itemProps2.xml><?xml version="1.0" encoding="utf-8"?>
<ds:datastoreItem xmlns:ds="http://schemas.openxmlformats.org/officeDocument/2006/customXml" ds:itemID="{51C42098-2547-47D2-8B0F-8C51A41D2D94}">
  <ds:schemaRefs>
    <ds:schemaRef ds:uri="http://schemas.microsoft.com/sharepoint/v3/contenttype/forms"/>
  </ds:schemaRefs>
</ds:datastoreItem>
</file>

<file path=customXml/itemProps3.xml><?xml version="1.0" encoding="utf-8"?>
<ds:datastoreItem xmlns:ds="http://schemas.openxmlformats.org/officeDocument/2006/customXml" ds:itemID="{887809CC-202D-4050-B4A2-4578A52BB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9534d9-d119-45b0-87bd-97ab2c70d97f"/>
    <ds:schemaRef ds:uri="11d83afe-00d3-411b-bb1e-e3b0501d7b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EBPS_Template</Template>
  <TotalTime>20834</TotalTime>
  <Words>3448</Words>
  <Application>Microsoft Office PowerPoint</Application>
  <PresentationFormat>On-screen Show (4:3)</PresentationFormat>
  <Paragraphs>649</Paragraphs>
  <Slides>60</Slides>
  <Notes>44</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60</vt:i4>
      </vt:variant>
    </vt:vector>
  </HeadingPairs>
  <TitlesOfParts>
    <vt:vector size="89" baseType="lpstr">
      <vt:lpstr>Arial</vt:lpstr>
      <vt:lpstr>Calibri</vt:lpstr>
      <vt:lpstr>Calibri Light</vt:lpstr>
      <vt:lpstr>Copy Bold</vt:lpstr>
      <vt:lpstr>Courier New</vt:lpstr>
      <vt:lpstr>Franklin Gothic Book</vt:lpstr>
      <vt:lpstr>Helvetica</vt:lpstr>
      <vt:lpstr>Helvetica Neue</vt:lpstr>
      <vt:lpstr>Helvetica Neue Light</vt:lpstr>
      <vt:lpstr>Helvetica Neue Thin</vt:lpstr>
      <vt:lpstr>Lucida Grande</vt:lpstr>
      <vt:lpstr>Scto Grotesk A Bold</vt:lpstr>
      <vt:lpstr>Scto Grotesk A Light</vt:lpstr>
      <vt:lpstr>Scto Grotesk A Regular</vt:lpstr>
      <vt:lpstr>Times</vt:lpstr>
      <vt:lpstr>Times New Roman</vt:lpstr>
      <vt:lpstr>Wingdings</vt:lpstr>
      <vt:lpstr>EBPS Template</vt:lpstr>
      <vt:lpstr>4_EBPS Template</vt:lpstr>
      <vt:lpstr>5_EBPS Template</vt:lpstr>
      <vt:lpstr>2_EBPS Template</vt:lpstr>
      <vt:lpstr>1_Collaboration Working Group - 042414</vt:lpstr>
      <vt:lpstr>1_EBPS Template</vt:lpstr>
      <vt:lpstr>HUIT PPT Template 1.11.12</vt:lpstr>
      <vt:lpstr>Office Theme</vt:lpstr>
      <vt:lpstr>1_FASHR</vt:lpstr>
      <vt:lpstr>White</vt:lpstr>
      <vt:lpstr>1_Harvard GSS Templates</vt:lpstr>
      <vt:lpstr>1_Office Theme</vt:lpstr>
      <vt:lpstr>PowerPoint Presentation</vt:lpstr>
      <vt:lpstr>PowerPoint Presentation</vt:lpstr>
      <vt:lpstr>President’s Administrative Innovation Fund</vt:lpstr>
      <vt:lpstr>Minors Policy Annual Reminder</vt:lpstr>
      <vt:lpstr>Welcome, Introductions and General Updates</vt:lpstr>
      <vt:lpstr>Agenda</vt:lpstr>
      <vt:lpstr> Administrative Systems Landscape</vt:lpstr>
      <vt:lpstr>Mark your calendars! </vt:lpstr>
      <vt:lpstr>Mark your calendars! </vt:lpstr>
      <vt:lpstr>Mark your calendars! </vt:lpstr>
      <vt:lpstr>PeopleSoft Time &amp; Labor Changes</vt:lpstr>
      <vt:lpstr>Harvard HR Systems – What’s Next?</vt:lpstr>
      <vt:lpstr>HR Systems – Upcoming changes</vt:lpstr>
      <vt:lpstr>Changes for Time and Labor pages  – Employees</vt:lpstr>
      <vt:lpstr>Enter Time (Fluid) – from laptop </vt:lpstr>
      <vt:lpstr>Weekly Time Entry (small form) – from a Smartphone </vt:lpstr>
      <vt:lpstr>Mobile Time Entry – Key Changes</vt:lpstr>
      <vt:lpstr>Changes for Time and Labor pages  – Managers and Administrators</vt:lpstr>
      <vt:lpstr>Mobile Time Approval</vt:lpstr>
      <vt:lpstr>Mobile Time Approval</vt:lpstr>
      <vt:lpstr>Mobile Time Approval – Key Changes</vt:lpstr>
      <vt:lpstr>Communication Plan</vt:lpstr>
      <vt:lpstr>Feedback? Questions?</vt:lpstr>
      <vt:lpstr>Appendix: Changes for Time and Labor pages– Summary</vt:lpstr>
      <vt:lpstr>Faculty Startup Funds</vt:lpstr>
      <vt:lpstr>Faculty Start Up Accounts</vt:lpstr>
      <vt:lpstr>Impact</vt:lpstr>
      <vt:lpstr>Help with Transition</vt:lpstr>
      <vt:lpstr>Timing</vt:lpstr>
      <vt:lpstr>Questions/Comments/Feedback</vt:lpstr>
      <vt:lpstr>Faculty Start Up Accounts</vt:lpstr>
      <vt:lpstr>Accessible Technology Procurement</vt:lpstr>
      <vt:lpstr>today’s discussion</vt:lpstr>
      <vt:lpstr>what is accessibility?</vt:lpstr>
      <vt:lpstr>diverse, welcoming &amp; inclusive for all</vt:lpstr>
      <vt:lpstr>HUIT Accessibility Policy</vt:lpstr>
      <vt:lpstr>Pathways to Accessibility ensure accessibility through process</vt:lpstr>
      <vt:lpstr>president’s administrative innovation fund</vt:lpstr>
      <vt:lpstr>Harvard digital accessibility contract rider</vt:lpstr>
      <vt:lpstr>Pathways to Accessibility ensure accessibility through process</vt:lpstr>
      <vt:lpstr>accessibility data in Novatus questions asked and available for reporting</vt:lpstr>
      <vt:lpstr>resources  &amp; info</vt:lpstr>
      <vt:lpstr>Accessible Technology Procurement   Questions?</vt:lpstr>
      <vt:lpstr>Buy2Pay Supplier Portal Overview</vt:lpstr>
      <vt:lpstr>Buy2Pay Overall Project Timeline</vt:lpstr>
      <vt:lpstr>Buy2Pay Module Definitions</vt:lpstr>
      <vt:lpstr>What is a Supplier?</vt:lpstr>
      <vt:lpstr>Supplier Portal Deployment Strategy</vt:lpstr>
      <vt:lpstr>Supplier Portal Workflow</vt:lpstr>
      <vt:lpstr>Next Steps for Departments</vt:lpstr>
      <vt:lpstr>Global Support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Harvard University Enterprise Budgeting and Planning Ssytem Project  Technical Workshop</dc:title>
  <dc:creator>jaweaver</dc:creator>
  <cp:lastModifiedBy>Nasson, Stephanie</cp:lastModifiedBy>
  <cp:revision>1741</cp:revision>
  <cp:lastPrinted>2019-03-22T13:57:38Z</cp:lastPrinted>
  <dcterms:created xsi:type="dcterms:W3CDTF">2007-07-03T14:11:21Z</dcterms:created>
  <dcterms:modified xsi:type="dcterms:W3CDTF">2022-06-07T13:47:35Z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992600</vt:r8>
  </property>
  <property fmtid="{D5CDD505-2E9C-101B-9397-08002B2CF9AE}" pid="3" name="ContentTypeId">
    <vt:lpwstr>0x010100B2863B7E9A20454185D78FF425E8163D</vt:lpwstr>
  </property>
  <property fmtid="{D5CDD505-2E9C-101B-9397-08002B2CF9AE}" pid="4" name="MediaServiceImageTags">
    <vt:lpwstr/>
  </property>
</Properties>
</file>