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5.xml" ContentType="application/vnd.openxmlformats-officedocument.theme+xml"/>
  <Override PartName="/ppt/theme/themeOverride2.xml" ContentType="application/vnd.openxmlformats-officedocument.themeOverrid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7.xml" ContentType="application/vnd.openxmlformats-officedocument.theme+xml"/>
  <Override PartName="/ppt/theme/themeOverride3.xml" ContentType="application/vnd.openxmlformats-officedocument.themeOverrid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theme/themeOverride4.xml" ContentType="application/vnd.openxmlformats-officedocument.themeOverrid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9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10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4337" r:id="rId2"/>
    <p:sldMasterId id="2147484892" r:id="rId3"/>
    <p:sldMasterId id="2147484917" r:id="rId4"/>
    <p:sldMasterId id="2147484921" r:id="rId5"/>
    <p:sldMasterId id="2147484963" r:id="rId6"/>
    <p:sldMasterId id="2147484972" r:id="rId7"/>
    <p:sldMasterId id="2147484988" r:id="rId8"/>
    <p:sldMasterId id="2147485003" r:id="rId9"/>
    <p:sldMasterId id="2147485017" r:id="rId10"/>
    <p:sldMasterId id="2147485029" r:id="rId11"/>
  </p:sldMasterIdLst>
  <p:notesMasterIdLst>
    <p:notesMasterId r:id="rId36"/>
  </p:notesMasterIdLst>
  <p:handoutMasterIdLst>
    <p:handoutMasterId r:id="rId37"/>
  </p:handoutMasterIdLst>
  <p:sldIdLst>
    <p:sldId id="853" r:id="rId12"/>
    <p:sldId id="852" r:id="rId13"/>
    <p:sldId id="256" r:id="rId14"/>
    <p:sldId id="849" r:id="rId15"/>
    <p:sldId id="1368" r:id="rId16"/>
    <p:sldId id="1410" r:id="rId17"/>
    <p:sldId id="1397" r:id="rId18"/>
    <p:sldId id="1398" r:id="rId19"/>
    <p:sldId id="1399" r:id="rId20"/>
    <p:sldId id="1400" r:id="rId21"/>
    <p:sldId id="1210" r:id="rId22"/>
    <p:sldId id="1406" r:id="rId23"/>
    <p:sldId id="1403" r:id="rId24"/>
    <p:sldId id="1404" r:id="rId25"/>
    <p:sldId id="1401" r:id="rId26"/>
    <p:sldId id="257" r:id="rId27"/>
    <p:sldId id="260" r:id="rId28"/>
    <p:sldId id="258" r:id="rId29"/>
    <p:sldId id="259" r:id="rId30"/>
    <p:sldId id="261" r:id="rId31"/>
    <p:sldId id="1308" r:id="rId32"/>
    <p:sldId id="1364" r:id="rId33"/>
    <p:sldId id="1365" r:id="rId34"/>
    <p:sldId id="1407" r:id="rId35"/>
  </p:sldIdLst>
  <p:sldSz cx="9144000" cy="6858000" type="screen4x3"/>
  <p:notesSz cx="7010400" cy="9236075"/>
  <p:defaultTextStyle>
    <a:defPPr>
      <a:defRPr lang="en-US"/>
    </a:defPPr>
    <a:lvl1pPr algn="ctr" rtl="0" fontAlgn="base">
      <a:lnSpc>
        <a:spcPct val="90000"/>
      </a:lnSpc>
      <a:spcBef>
        <a:spcPct val="20000"/>
      </a:spcBef>
      <a:spcAft>
        <a:spcPct val="0"/>
      </a:spcAft>
      <a:defRPr sz="3200" kern="1200">
        <a:solidFill>
          <a:schemeClr val="bg2"/>
        </a:solidFill>
        <a:latin typeface="Arial" charset="0"/>
        <a:ea typeface="+mn-ea"/>
        <a:cs typeface="+mn-cs"/>
      </a:defRPr>
    </a:lvl1pPr>
    <a:lvl2pPr marL="457200" algn="ctr" rtl="0" fontAlgn="base">
      <a:lnSpc>
        <a:spcPct val="90000"/>
      </a:lnSpc>
      <a:spcBef>
        <a:spcPct val="20000"/>
      </a:spcBef>
      <a:spcAft>
        <a:spcPct val="0"/>
      </a:spcAft>
      <a:defRPr sz="3200" kern="1200">
        <a:solidFill>
          <a:schemeClr val="bg2"/>
        </a:solidFill>
        <a:latin typeface="Arial" charset="0"/>
        <a:ea typeface="+mn-ea"/>
        <a:cs typeface="+mn-cs"/>
      </a:defRPr>
    </a:lvl2pPr>
    <a:lvl3pPr marL="914400" algn="ctr" rtl="0" fontAlgn="base">
      <a:lnSpc>
        <a:spcPct val="90000"/>
      </a:lnSpc>
      <a:spcBef>
        <a:spcPct val="20000"/>
      </a:spcBef>
      <a:spcAft>
        <a:spcPct val="0"/>
      </a:spcAft>
      <a:defRPr sz="3200" kern="1200">
        <a:solidFill>
          <a:schemeClr val="bg2"/>
        </a:solidFill>
        <a:latin typeface="Arial" charset="0"/>
        <a:ea typeface="+mn-ea"/>
        <a:cs typeface="+mn-cs"/>
      </a:defRPr>
    </a:lvl3pPr>
    <a:lvl4pPr marL="1371600" algn="ctr" rtl="0" fontAlgn="base">
      <a:lnSpc>
        <a:spcPct val="90000"/>
      </a:lnSpc>
      <a:spcBef>
        <a:spcPct val="20000"/>
      </a:spcBef>
      <a:spcAft>
        <a:spcPct val="0"/>
      </a:spcAft>
      <a:defRPr sz="3200" kern="1200">
        <a:solidFill>
          <a:schemeClr val="bg2"/>
        </a:solidFill>
        <a:latin typeface="Arial" charset="0"/>
        <a:ea typeface="+mn-ea"/>
        <a:cs typeface="+mn-cs"/>
      </a:defRPr>
    </a:lvl4pPr>
    <a:lvl5pPr marL="1828800" algn="ctr" rtl="0" fontAlgn="base">
      <a:lnSpc>
        <a:spcPct val="90000"/>
      </a:lnSpc>
      <a:spcBef>
        <a:spcPct val="20000"/>
      </a:spcBef>
      <a:spcAft>
        <a:spcPct val="0"/>
      </a:spcAft>
      <a:defRPr sz="3200" kern="1200">
        <a:solidFill>
          <a:schemeClr val="bg2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bg2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bg2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bg2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bg2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9" userDrawn="1">
          <p15:clr>
            <a:srgbClr val="A4A3A4"/>
          </p15:clr>
        </p15:guide>
        <p15:guide id="2" pos="22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60000"/>
    <a:srgbClr val="800000"/>
    <a:srgbClr val="FFFF00"/>
    <a:srgbClr val="E8E82C"/>
    <a:srgbClr val="DBD739"/>
    <a:srgbClr val="4D4D4D"/>
    <a:srgbClr val="000066"/>
    <a:srgbClr val="CFD2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53" autoAdjust="0"/>
    <p:restoredTop sz="86085" autoAdjust="0"/>
  </p:normalViewPr>
  <p:slideViewPr>
    <p:cSldViewPr>
      <p:cViewPr varScale="1">
        <p:scale>
          <a:sx n="62" d="100"/>
          <a:sy n="62" d="100"/>
        </p:scale>
        <p:origin x="173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88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1086"/>
    </p:cViewPr>
  </p:sorterViewPr>
  <p:notesViewPr>
    <p:cSldViewPr>
      <p:cViewPr varScale="1">
        <p:scale>
          <a:sx n="87" d="100"/>
          <a:sy n="87" d="100"/>
        </p:scale>
        <p:origin x="3804" y="96"/>
      </p:cViewPr>
      <p:guideLst>
        <p:guide orient="horz" pos="2909"/>
        <p:guide pos="220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2" y="0"/>
            <a:ext cx="3038475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349" y="0"/>
            <a:ext cx="3038475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19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2" y="8772379"/>
            <a:ext cx="3038475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3" tIns="45706" rIns="91413" bIns="45706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19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349" y="8772379"/>
            <a:ext cx="3038475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3" tIns="45706" rIns="91413" bIns="45706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C8F228FD-76E9-4F14-A90D-10ACA0AA46B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51307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2" y="0"/>
            <a:ext cx="3038475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9" tIns="46209" rIns="92419" bIns="46209" numCol="1" anchor="t" anchorCtr="0" compatLnSpc="1">
            <a:prstTxWarp prst="textNoShape">
              <a:avLst/>
            </a:prstTxWarp>
          </a:bodyPr>
          <a:lstStyle>
            <a:lvl1pPr algn="l" defTabSz="923653">
              <a:lnSpc>
                <a:spcPct val="100000"/>
              </a:lnSpc>
              <a:spcBef>
                <a:spcPct val="0"/>
              </a:spcBef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49" y="0"/>
            <a:ext cx="3038475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9" tIns="46209" rIns="92419" bIns="46209" numCol="1" anchor="t" anchorCtr="0" compatLnSpc="1">
            <a:prstTxWarp prst="textNoShape">
              <a:avLst/>
            </a:prstTxWarp>
          </a:bodyPr>
          <a:lstStyle>
            <a:lvl1pPr algn="r" defTabSz="923653">
              <a:lnSpc>
                <a:spcPct val="100000"/>
              </a:lnSpc>
              <a:spcBef>
                <a:spcPct val="0"/>
              </a:spcBef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6975" y="693738"/>
            <a:ext cx="4616450" cy="34623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7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387775"/>
            <a:ext cx="5608638" cy="4155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9" tIns="46209" rIns="92419" bIns="462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2" y="8772379"/>
            <a:ext cx="3038475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9" tIns="46209" rIns="92419" bIns="46209" numCol="1" anchor="b" anchorCtr="0" compatLnSpc="1">
            <a:prstTxWarp prst="textNoShape">
              <a:avLst/>
            </a:prstTxWarp>
          </a:bodyPr>
          <a:lstStyle>
            <a:lvl1pPr algn="l" defTabSz="923653">
              <a:lnSpc>
                <a:spcPct val="100000"/>
              </a:lnSpc>
              <a:spcBef>
                <a:spcPct val="0"/>
              </a:spcBef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49" y="8772379"/>
            <a:ext cx="3038475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9" tIns="46209" rIns="92419" bIns="46209" numCol="1" anchor="b" anchorCtr="0" compatLnSpc="1">
            <a:prstTxWarp prst="textNoShape">
              <a:avLst/>
            </a:prstTxWarp>
          </a:bodyPr>
          <a:lstStyle>
            <a:lvl1pPr algn="r" defTabSz="923653">
              <a:lnSpc>
                <a:spcPct val="100000"/>
              </a:lnSpc>
              <a:spcBef>
                <a:spcPct val="0"/>
              </a:spcBef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86612178-27A5-466B-9637-79029E7A2A1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8677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2365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6612178-27A5-466B-9637-79029E7A2A1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2365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96472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2220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C24C2D-D34B-4348-95E4-773E64430FE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2220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baseline="0" dirty="0"/>
          </a:p>
        </p:txBody>
      </p:sp>
    </p:spTree>
    <p:extLst>
      <p:ext uri="{BB962C8B-B14F-4D97-AF65-F5344CB8AC3E}">
        <p14:creationId xmlns:p14="http://schemas.microsoft.com/office/powerpoint/2010/main" val="12518317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171450" indent="-171450" eaLnBrk="1" hangingPunct="1">
              <a:buFontTx/>
              <a:buChar char="•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1015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2365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6612178-27A5-466B-9637-79029E7A2A1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EEECE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2365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EEECE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46044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2365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6612178-27A5-466B-9637-79029E7A2A1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2365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98081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2203"/>
            <a:fld id="{CDC24C2D-D34B-4348-95E4-773E64430FE9}" type="slidenum">
              <a:rPr lang="en-US" smtClean="0"/>
              <a:pPr defTabSz="922203"/>
              <a:t>3</a:t>
            </a:fld>
            <a:endParaRPr lang="en-US" dirty="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baseline="0" dirty="0"/>
          </a:p>
        </p:txBody>
      </p:sp>
    </p:spTree>
    <p:extLst>
      <p:ext uri="{BB962C8B-B14F-4D97-AF65-F5344CB8AC3E}">
        <p14:creationId xmlns:p14="http://schemas.microsoft.com/office/powerpoint/2010/main" val="36729371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2365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6612178-27A5-466B-9637-79029E7A2A1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EEECE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2365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EEECE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55615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171450" indent="-171450" eaLnBrk="1" hangingPunct="1">
              <a:buFontTx/>
              <a:buChar char="•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2898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2220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C24C2D-D34B-4348-95E4-773E64430FE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2220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baseline="0" dirty="0"/>
          </a:p>
        </p:txBody>
      </p:sp>
    </p:spTree>
    <p:extLst>
      <p:ext uri="{BB962C8B-B14F-4D97-AF65-F5344CB8AC3E}">
        <p14:creationId xmlns:p14="http://schemas.microsoft.com/office/powerpoint/2010/main" val="36729371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2206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3714D66-D25A-4556-8993-54CC32E6A9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2206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9331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171450" indent="-171450" eaLnBrk="1" hangingPunct="1">
              <a:buFontTx/>
              <a:buChar char="•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7103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2220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C24C2D-D34B-4348-95E4-773E64430FE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2220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baseline="0" dirty="0"/>
          </a:p>
        </p:txBody>
      </p:sp>
    </p:spTree>
    <p:extLst>
      <p:ext uri="{BB962C8B-B14F-4D97-AF65-F5344CB8AC3E}">
        <p14:creationId xmlns:p14="http://schemas.microsoft.com/office/powerpoint/2010/main" val="9654241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2220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C24C2D-D34B-4348-95E4-773E64430FE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2220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baseline="0" dirty="0"/>
          </a:p>
        </p:txBody>
      </p:sp>
    </p:spTree>
    <p:extLst>
      <p:ext uri="{BB962C8B-B14F-4D97-AF65-F5344CB8AC3E}">
        <p14:creationId xmlns:p14="http://schemas.microsoft.com/office/powerpoint/2010/main" val="2767788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7.xml"/><Relationship Id="rId1" Type="http://schemas.openxmlformats.org/officeDocument/2006/relationships/themeOverride" Target="../theme/themeOverride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8.xml"/><Relationship Id="rId1" Type="http://schemas.openxmlformats.org/officeDocument/2006/relationships/themeOverride" Target="../theme/themeOverride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6307138"/>
            <a:ext cx="9144000" cy="53975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defRPr/>
            </a:pPr>
            <a:endParaRPr lang="fr-FR" sz="24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685925"/>
            <a:ext cx="9144000" cy="2286000"/>
          </a:xfrm>
          <a:prstGeom prst="rect">
            <a:avLst/>
          </a:prstGeom>
          <a:solidFill>
            <a:srgbClr val="80000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defRPr/>
            </a:pPr>
            <a:endParaRPr lang="en-US" sz="1000" dirty="0">
              <a:solidFill>
                <a:schemeClr val="tx1"/>
              </a:solidFill>
              <a:latin typeface="Helvetica" pitchFamily="34" charset="0"/>
              <a:cs typeface="Arial" charset="0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454025" y="2032000"/>
            <a:ext cx="7772400" cy="1470025"/>
          </a:xfrm>
        </p:spPr>
        <p:txBody>
          <a:bodyPr/>
          <a:lstStyle>
            <a:lvl1pPr>
              <a:lnSpc>
                <a:spcPct val="100000"/>
              </a:lnSpc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5419725" y="4310063"/>
            <a:ext cx="2832100" cy="1752600"/>
          </a:xfrm>
        </p:spPr>
        <p:txBody>
          <a:bodyPr/>
          <a:lstStyle>
            <a:lvl1pPr marL="0" indent="0" algn="ctr">
              <a:buFontTx/>
              <a:buNone/>
              <a:defRPr sz="1400"/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15240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731706-2E15-4F46-A869-7D45769F27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00110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57900" y="152400"/>
            <a:ext cx="1866900" cy="5592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5448300" cy="5592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731706-2E15-4F46-A869-7D45769F27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43946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09108-4C90-41E3-90CF-481C5DEC21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CF474E-A88E-4AD0-B066-D73B9302BD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2F930E-9CD5-4849-85E9-32AA9B06E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7753A-0C1E-4E96-96B5-5792E7EE9170}" type="datetimeFigureOut">
              <a:rPr lang="en-US" smtClean="0"/>
              <a:t>5/21/2020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3C8C03-E719-4EEF-9C0E-BDFAF3A7C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EF30A7-5150-4C65-8331-131759A05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2404B-98EE-4783-B31E-53BA9C9ED5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387210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E2E0A-2CD8-444D-9159-D5460B5AC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C76AAD-BC18-42C6-8B19-707C2AB51B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CFA1A3-6597-408D-AEF5-01C1B68E2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7753A-0C1E-4E96-96B5-5792E7EE9170}" type="datetimeFigureOut">
              <a:rPr lang="en-US" smtClean="0"/>
              <a:t>5/21/2020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EC6D13-537F-4319-A42C-F9DC2E9420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4A39F7-3450-43A2-BBE9-BB5588B95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2404B-98EE-4783-B31E-53BA9C9ED5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505927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44B96-1C9B-4621-83E0-2D225A1BF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5F133D-9323-48B1-AD31-D5A3641A16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7452DE-45F8-4D05-BEBA-FC845618E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7753A-0C1E-4E96-96B5-5792E7EE9170}" type="datetimeFigureOut">
              <a:rPr lang="en-US" smtClean="0"/>
              <a:t>5/21/2020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FA60FF-1EC9-409C-AE3C-7C3DE4B69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AD37E1-E1F9-49D3-8D46-8A3837620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2404B-98EE-4783-B31E-53BA9C9ED5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42696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D68258-7918-4164-8BF0-F72DB9FCC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FD33B-698A-47E0-8A89-655E55356A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C7F652-55EE-4AEE-A73F-EA13C102CE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91E6EA-D40D-45C5-991D-147B458BA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7753A-0C1E-4E96-96B5-5792E7EE9170}" type="datetimeFigureOut">
              <a:rPr lang="en-US" smtClean="0"/>
              <a:t>5/21/2020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A55AC0-0E3A-4FF5-9D0F-155E411AA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3FF918-EF50-48C3-A5F2-13EFEA3CA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2404B-98EE-4783-B31E-53BA9C9ED5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5019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A9C6ED-6DF9-4FA9-8CF4-FA6793AD0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7BA881-63E2-4A87-AC61-FF802BE3CD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E60E5C-E137-4464-BED3-FA1F47605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EC4017-2F81-430F-818A-0B5E4D94D8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327E15-1122-43F2-9059-2C743C2FA3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BCD527E-1AEE-47FD-88DC-9C71EBEF0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7753A-0C1E-4E96-96B5-5792E7EE9170}" type="datetimeFigureOut">
              <a:rPr lang="en-US" smtClean="0"/>
              <a:t>5/21/2020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EC191F-337C-4F55-9043-71B7F63FC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1F7A90-7CB3-4830-9FFF-F417CFD5B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2404B-98EE-4783-B31E-53BA9C9ED5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4813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21954-8239-4BE8-9F92-A636157C4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8ED4-8021-481A-8739-9F45291B4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7753A-0C1E-4E96-96B5-5792E7EE9170}" type="datetimeFigureOut">
              <a:rPr lang="en-US" smtClean="0"/>
              <a:t>5/21/2020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411DC3-7365-44F1-BDC0-2F1717796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01232A-E545-49B4-B3CD-3B7904EA2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2404B-98EE-4783-B31E-53BA9C9ED5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03909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7CC804-2BAC-44B1-91FF-626CBC92A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7753A-0C1E-4E96-96B5-5792E7EE9170}" type="datetimeFigureOut">
              <a:rPr lang="en-US" smtClean="0"/>
              <a:t>5/21/2020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1FBD7C-B725-49F0-82BF-1AEB30BBE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D0876F-5618-4E40-98BC-E8F36B7B9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2404B-98EE-4783-B31E-53BA9C9ED5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03945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D4DD0-9347-49FA-A581-E986277E0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F92829-1F3A-42A5-822E-E3EACDE968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474A46-6499-495E-A3A6-33A7B5D282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3951FA-0D18-48D8-8171-53AC3CB5A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7753A-0C1E-4E96-96B5-5792E7EE9170}" type="datetimeFigureOut">
              <a:rPr lang="en-US" smtClean="0"/>
              <a:t>5/21/2020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E500E9-A0C7-43A3-9198-B0A55AB08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0F9F05-A58C-4D3D-906B-A3BA15FF6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2404B-98EE-4783-B31E-53BA9C9ED5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751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21500" y="0"/>
            <a:ext cx="2135188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0"/>
            <a:ext cx="62547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86488-6A26-4B6B-9BC7-DE7A17636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84C93D-E2C1-4F2E-B32E-B33BF45D2A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FDAA65-848C-44AD-97C6-913009A5BD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CA76F0-E544-4994-ACFE-7A1E58115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7753A-0C1E-4E96-96B5-5792E7EE9170}" type="datetimeFigureOut">
              <a:rPr lang="en-US" smtClean="0"/>
              <a:t>5/21/2020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884934-88AE-445D-81CA-4F018EC50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DCEF95-B837-4864-AFD8-3C8C39D6B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2404B-98EE-4783-B31E-53BA9C9ED5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91137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5CEA3-AAB5-4303-95F2-0BDDE827E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535D1A-9304-40AA-9C1A-C7B41A46BA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825F70-5430-42B6-868D-9C6B39583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7753A-0C1E-4E96-96B5-5792E7EE9170}" type="datetimeFigureOut">
              <a:rPr lang="en-US" smtClean="0"/>
              <a:t>5/21/2020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4ADC0D-C887-4D86-87A5-0AC51357E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3E6E8A-88A0-448D-8DBB-E51CAA25D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2404B-98EE-4783-B31E-53BA9C9ED5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82912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453F935-D382-4D8C-978F-2CC192BD6C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B499B6-6386-4EAB-A6F9-202CDD330A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341F10-84BD-4323-B589-4B25CD8F5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7753A-0C1E-4E96-96B5-5792E7EE9170}" type="datetimeFigureOut">
              <a:rPr lang="en-US" smtClean="0"/>
              <a:t>5/21/2020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5536A6-0489-412A-AE4B-7D1CE8827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B8F1BF-8E28-4504-959C-C061B5A34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2404B-98EE-4783-B31E-53BA9C9ED5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53865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6307138"/>
            <a:ext cx="9144000" cy="53975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3200">
                <a:solidFill>
                  <a:schemeClr val="bg2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bg2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bg2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bg2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defRPr/>
            </a:pPr>
            <a:endParaRPr lang="fr-FR" altLang="en-US" sz="2400" dirty="0">
              <a:solidFill>
                <a:srgbClr val="000000"/>
              </a:solidFill>
              <a:latin typeface="Times New Roman" pitchFamily="18" charset="0"/>
              <a:ea typeface="ＭＳ Ｐゴシック" pitchFamily="34" charset="-128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685925"/>
            <a:ext cx="9144000" cy="2286000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3200">
                <a:solidFill>
                  <a:schemeClr val="bg2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bg2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bg2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bg2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defRPr/>
            </a:pPr>
            <a:endParaRPr lang="en-US" altLang="en-US" sz="1000" dirty="0">
              <a:solidFill>
                <a:srgbClr val="000000"/>
              </a:solidFill>
              <a:latin typeface="Helvetica" pitchFamily="34" charset="0"/>
              <a:ea typeface="ＭＳ Ｐゴシック" pitchFamily="34" charset="-128"/>
              <a:cs typeface="Arial" charset="0"/>
            </a:endParaRPr>
          </a:p>
        </p:txBody>
      </p:sp>
      <p:pic>
        <p:nvPicPr>
          <p:cNvPr id="6" name="Picture 7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8600"/>
            <a:ext cx="12620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5125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454025" y="2032000"/>
            <a:ext cx="7772400" cy="1470025"/>
          </a:xfrm>
        </p:spPr>
        <p:txBody>
          <a:bodyPr/>
          <a:lstStyle>
            <a:lvl1pPr>
              <a:lnSpc>
                <a:spcPct val="100000"/>
              </a:lnSpc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5419725" y="4310063"/>
            <a:ext cx="2832100" cy="1752600"/>
          </a:xfrm>
        </p:spPr>
        <p:txBody>
          <a:bodyPr/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1509605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620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65011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154125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1266825"/>
            <a:ext cx="4135438" cy="4829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2188" y="1266825"/>
            <a:ext cx="4135437" cy="4829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2125035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064632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9060260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1574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0488" y="0"/>
            <a:ext cx="7696200" cy="103981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514350" y="1266825"/>
            <a:ext cx="8423275" cy="4829175"/>
          </a:xfrm>
        </p:spPr>
        <p:txBody>
          <a:bodyPr/>
          <a:lstStyle/>
          <a:p>
            <a:pPr lvl="0"/>
            <a:endParaRPr lang="en-US" noProof="0" dirty="0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4726802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1420882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11029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21500" y="0"/>
            <a:ext cx="2135188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0"/>
            <a:ext cx="62547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001571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6307138"/>
            <a:ext cx="9144000" cy="53975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defRPr/>
            </a:pPr>
            <a:endParaRPr lang="fr-FR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685925"/>
            <a:ext cx="9144000" cy="2286000"/>
          </a:xfrm>
          <a:prstGeom prst="rect">
            <a:avLst/>
          </a:prstGeom>
          <a:solidFill>
            <a:srgbClr val="80000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defRPr/>
            </a:pPr>
            <a:endParaRPr lang="en-US" sz="1000" dirty="0">
              <a:solidFill>
                <a:srgbClr val="000000"/>
              </a:solidFill>
              <a:latin typeface="Helvetica" pitchFamily="34" charset="0"/>
              <a:cs typeface="Arial" charset="0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454025" y="2032000"/>
            <a:ext cx="7772400" cy="1470025"/>
          </a:xfrm>
        </p:spPr>
        <p:txBody>
          <a:bodyPr/>
          <a:lstStyle>
            <a:lvl1pPr>
              <a:lnSpc>
                <a:spcPct val="100000"/>
              </a:lnSpc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5419725" y="4310063"/>
            <a:ext cx="2832100" cy="1752600"/>
          </a:xfrm>
        </p:spPr>
        <p:txBody>
          <a:bodyPr/>
          <a:lstStyle>
            <a:lvl1pPr marL="0" indent="0" algn="ctr">
              <a:buFontTx/>
              <a:buNone/>
              <a:defRPr sz="1400"/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15240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99153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78921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40953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1266825"/>
            <a:ext cx="4135438" cy="4829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2188" y="1266825"/>
            <a:ext cx="4135437" cy="4829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709438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631533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320574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0008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724796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57618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700265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21500" y="0"/>
            <a:ext cx="2135188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0"/>
            <a:ext cx="62547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12192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0488" y="0"/>
            <a:ext cx="7696200" cy="103981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514350" y="1266825"/>
            <a:ext cx="8423275" cy="4829175"/>
          </a:xfrm>
        </p:spPr>
        <p:txBody>
          <a:bodyPr/>
          <a:lstStyle/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070401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HUIT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2971807"/>
            <a:ext cx="8305800" cy="1470025"/>
          </a:xfrm>
        </p:spPr>
        <p:txBody>
          <a:bodyPr/>
          <a:lstStyle>
            <a:lvl1pPr algn="ctr">
              <a:defRPr sz="1048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Picture 2" descr="C:\Users\sjf749\Documents\HUIT artwork\WEB_HUIT_LOGOS_PNG_HUIT_plain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0104" y="498904"/>
            <a:ext cx="3975850" cy="813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523198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UIT 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sz="1048"/>
            </a:lvl1pPr>
          </a:lstStyle>
          <a:p>
            <a:r>
              <a:rPr lang="en-US"/>
              <a:t>Agenda slide (24 point)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5"/>
            <a:ext cx="8229600" cy="4525963"/>
          </a:xfrm>
        </p:spPr>
        <p:txBody>
          <a:bodyPr/>
          <a:lstStyle>
            <a:lvl1pPr>
              <a:defRPr sz="882"/>
            </a:lvl1pPr>
            <a:lvl2pPr>
              <a:defRPr sz="800"/>
            </a:lvl2pPr>
            <a:lvl3pPr>
              <a:defRPr sz="717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4137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UIT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Headings are Arial 20 points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1143000"/>
            <a:ext cx="8229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6278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UIT 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533400"/>
            <a:ext cx="8229600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853890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1534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648200" y="1219205"/>
            <a:ext cx="3962400" cy="4525963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114726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With Citation and Breadcrum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69342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648200" y="1219205"/>
            <a:ext cx="3962400" cy="4525963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Line 15"/>
          <p:cNvSpPr>
            <a:spLocks noChangeShapeType="1"/>
          </p:cNvSpPr>
          <p:nvPr userDrawn="1"/>
        </p:nvSpPr>
        <p:spPr bwMode="auto">
          <a:xfrm>
            <a:off x="7505700" y="347663"/>
            <a:ext cx="1524000" cy="0"/>
          </a:xfrm>
          <a:prstGeom prst="line">
            <a:avLst/>
          </a:prstGeom>
          <a:noFill/>
          <a:ln w="158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 lIns="40342" tIns="20171" rIns="40342" bIns="20171"/>
          <a:lstStyle/>
          <a:p>
            <a:pPr defTabSz="201686" fontAlgn="base">
              <a:spcBef>
                <a:spcPct val="0"/>
              </a:spcBef>
              <a:spcAft>
                <a:spcPct val="0"/>
              </a:spcAft>
            </a:pPr>
            <a:endParaRPr lang="en-US" sz="844" b="1" kern="1200" dirty="0">
              <a:latin typeface="Arial" charset="0"/>
              <a:ea typeface="+mn-ea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7505700" y="38100"/>
            <a:ext cx="1574800" cy="228600"/>
          </a:xfrm>
        </p:spPr>
        <p:txBody>
          <a:bodyPr/>
          <a:lstStyle>
            <a:lvl1pPr marL="0" indent="0">
              <a:buNone/>
              <a:defRPr sz="386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ine 14"/>
          <p:cNvSpPr>
            <a:spLocks noChangeShapeType="1"/>
          </p:cNvSpPr>
          <p:nvPr userDrawn="1"/>
        </p:nvSpPr>
        <p:spPr bwMode="auto">
          <a:xfrm>
            <a:off x="457204" y="6070600"/>
            <a:ext cx="3744914" cy="0"/>
          </a:xfrm>
          <a:prstGeom prst="line">
            <a:avLst/>
          </a:prstGeom>
          <a:noFill/>
          <a:ln w="158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 lIns="40342" tIns="20171" rIns="40342" bIns="20171"/>
          <a:lstStyle/>
          <a:p>
            <a:pPr defTabSz="201686" fontAlgn="base">
              <a:spcBef>
                <a:spcPct val="0"/>
              </a:spcBef>
              <a:spcAft>
                <a:spcPct val="0"/>
              </a:spcAft>
            </a:pPr>
            <a:endParaRPr lang="en-US" sz="844" b="1" kern="1200" dirty="0">
              <a:latin typeface="Arial" charset="0"/>
              <a:ea typeface="+mn-ea"/>
            </a:endParaRP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57203" y="6096000"/>
            <a:ext cx="3734388" cy="228600"/>
          </a:xfrm>
        </p:spPr>
        <p:txBody>
          <a:bodyPr/>
          <a:lstStyle>
            <a:lvl1pPr marL="0" indent="0">
              <a:buNone/>
              <a:defRPr sz="386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61622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UIT Section Transition slide">
    <p:bg>
      <p:bgPr>
        <a:solidFill>
          <a:srgbClr val="A51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4800600"/>
            <a:ext cx="8229600" cy="1143000"/>
          </a:xfrm>
        </p:spPr>
        <p:txBody>
          <a:bodyPr/>
          <a:lstStyle>
            <a:lvl1pPr>
              <a:defRPr sz="193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005929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CB79B-1DE2-4DCC-9026-293B1B32485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6324612"/>
            <a:ext cx="5638800" cy="365125"/>
          </a:xfrm>
        </p:spPr>
        <p:txBody>
          <a:bodyPr/>
          <a:lstStyle>
            <a:lvl1pPr marL="0" indent="0">
              <a:buFontTx/>
              <a:buNone/>
              <a:defRPr sz="524" b="0" i="1">
                <a:solidFill>
                  <a:schemeClr val="accent1"/>
                </a:solidFill>
              </a:defRPr>
            </a:lvl1pPr>
            <a:lvl2pPr marL="201686" indent="0">
              <a:buFontTx/>
              <a:buNone/>
              <a:defRPr sz="524" b="0" i="1">
                <a:solidFill>
                  <a:schemeClr val="accent1"/>
                </a:solidFill>
              </a:defRPr>
            </a:lvl2pPr>
            <a:lvl3pPr marL="403372" indent="0">
              <a:buFontTx/>
              <a:buNone/>
              <a:defRPr sz="524" b="0" i="1">
                <a:solidFill>
                  <a:schemeClr val="accent1"/>
                </a:solidFill>
              </a:defRPr>
            </a:lvl3pPr>
            <a:lvl4pPr marL="605057" indent="0">
              <a:buFontTx/>
              <a:buNone/>
              <a:defRPr sz="524" b="0" i="1">
                <a:solidFill>
                  <a:schemeClr val="accent1"/>
                </a:solidFill>
              </a:defRPr>
            </a:lvl4pPr>
            <a:lvl5pPr marL="806743" indent="0">
              <a:buFontTx/>
              <a:buNone/>
              <a:defRPr sz="524" b="0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able Placeholder 8"/>
          <p:cNvSpPr>
            <a:spLocks noGrp="1"/>
          </p:cNvSpPr>
          <p:nvPr>
            <p:ph type="tbl" sz="quarter" idx="13" hasCustomPrompt="1"/>
          </p:nvPr>
        </p:nvSpPr>
        <p:spPr>
          <a:xfrm>
            <a:off x="457200" y="1143000"/>
            <a:ext cx="8305800" cy="50292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icon to add a table</a:t>
            </a:r>
          </a:p>
        </p:txBody>
      </p:sp>
    </p:spTree>
    <p:extLst>
      <p:ext uri="{BB962C8B-B14F-4D97-AF65-F5344CB8AC3E}">
        <p14:creationId xmlns:p14="http://schemas.microsoft.com/office/powerpoint/2010/main" val="34001888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Tabl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CB79B-1DE2-4DCC-9026-293B1B32485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6324612"/>
            <a:ext cx="5638800" cy="365125"/>
          </a:xfrm>
        </p:spPr>
        <p:txBody>
          <a:bodyPr/>
          <a:lstStyle>
            <a:lvl1pPr marL="0" indent="0">
              <a:buFontTx/>
              <a:buNone/>
              <a:defRPr sz="524" b="0" i="1">
                <a:solidFill>
                  <a:schemeClr val="accent1"/>
                </a:solidFill>
              </a:defRPr>
            </a:lvl1pPr>
            <a:lvl2pPr marL="201686" indent="0">
              <a:buFontTx/>
              <a:buNone/>
              <a:defRPr sz="524" b="0" i="1">
                <a:solidFill>
                  <a:schemeClr val="accent1"/>
                </a:solidFill>
              </a:defRPr>
            </a:lvl2pPr>
            <a:lvl3pPr marL="403372" indent="0">
              <a:buFontTx/>
              <a:buNone/>
              <a:defRPr sz="524" b="0" i="1">
                <a:solidFill>
                  <a:schemeClr val="accent1"/>
                </a:solidFill>
              </a:defRPr>
            </a:lvl3pPr>
            <a:lvl4pPr marL="605057" indent="0">
              <a:buFontTx/>
              <a:buNone/>
              <a:defRPr sz="524" b="0" i="1">
                <a:solidFill>
                  <a:schemeClr val="accent1"/>
                </a:solidFill>
              </a:defRPr>
            </a:lvl4pPr>
            <a:lvl5pPr marL="806743" indent="0">
              <a:buFontTx/>
              <a:buNone/>
              <a:defRPr sz="524" b="0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57200" y="1295400"/>
            <a:ext cx="3276600" cy="4953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4" hasCustomPrompt="1"/>
          </p:nvPr>
        </p:nvSpPr>
        <p:spPr>
          <a:xfrm>
            <a:off x="3810000" y="1295400"/>
            <a:ext cx="4953000" cy="4953000"/>
          </a:xfrm>
        </p:spPr>
        <p:txBody>
          <a:bodyPr/>
          <a:lstStyle/>
          <a:p>
            <a:r>
              <a:rPr lang="en-US" dirty="0"/>
              <a:t>Click icon to add a table</a:t>
            </a:r>
          </a:p>
        </p:txBody>
      </p:sp>
    </p:spTree>
    <p:extLst>
      <p:ext uri="{BB962C8B-B14F-4D97-AF65-F5344CB8AC3E}">
        <p14:creationId xmlns:p14="http://schemas.microsoft.com/office/powerpoint/2010/main" val="341675114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201686" indent="0" algn="ctr">
              <a:buNone/>
              <a:defRPr/>
            </a:lvl2pPr>
            <a:lvl3pPr marL="403372" indent="0" algn="ctr">
              <a:buNone/>
              <a:defRPr/>
            </a:lvl3pPr>
            <a:lvl4pPr marL="605057" indent="0" algn="ctr">
              <a:buNone/>
              <a:defRPr/>
            </a:lvl4pPr>
            <a:lvl5pPr marL="806743" indent="0" algn="ctr">
              <a:buNone/>
              <a:defRPr/>
            </a:lvl5pPr>
            <a:lvl6pPr marL="1008429" indent="0" algn="ctr">
              <a:buNone/>
              <a:defRPr/>
            </a:lvl6pPr>
            <a:lvl7pPr marL="1210115" indent="0" algn="ctr">
              <a:buNone/>
              <a:defRPr/>
            </a:lvl7pPr>
            <a:lvl8pPr marL="1411800" indent="0" algn="ctr">
              <a:buNone/>
              <a:defRPr/>
            </a:lvl8pPr>
            <a:lvl9pPr marL="1613486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227360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/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6EDCD8-B171-4E7C-B823-2B1A7255EFC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547898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al 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B59FC9-87D9-451F-8417-855905A5979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4" name="Picture 3" descr="horizontal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649" y="553071"/>
            <a:ext cx="3742960" cy="60140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2892313" y="3354896"/>
            <a:ext cx="1536999" cy="308053"/>
          </a:xfrm>
          <a:prstGeom prst="rect">
            <a:avLst/>
          </a:prstGeom>
          <a:noFill/>
        </p:spPr>
        <p:txBody>
          <a:bodyPr wrap="none" lIns="40342" tIns="20171" rIns="40342" bIns="20171" rtlCol="0" anchor="ctr">
            <a:spAutoFit/>
          </a:bodyPr>
          <a:lstStyle/>
          <a:p>
            <a:pPr defTabSz="201686" fontAlgn="base">
              <a:spcBef>
                <a:spcPct val="0"/>
              </a:spcBef>
              <a:spcAft>
                <a:spcPct val="0"/>
              </a:spcAft>
            </a:pPr>
            <a:r>
              <a:rPr lang="en-US" sz="1930" b="1" kern="1200" dirty="0">
                <a:solidFill>
                  <a:srgbClr val="8A162C"/>
                </a:solidFill>
                <a:ea typeface="+mn-ea"/>
              </a:rPr>
              <a:t>Thank you!  </a:t>
            </a:r>
            <a:endParaRPr lang="en-US" sz="1930" b="1" u="sng" kern="1200" dirty="0">
              <a:solidFill>
                <a:srgbClr val="8A162C"/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4033774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arvardUniversity_Vertical_Large_RGB_Low_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647700"/>
            <a:ext cx="2012950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3429000"/>
            <a:ext cx="8305800" cy="1470025"/>
          </a:xfrm>
        </p:spPr>
        <p:txBody>
          <a:bodyPr/>
          <a:lstStyle>
            <a:lvl1pPr algn="ctr"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909405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472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0" y="6324600"/>
            <a:ext cx="9144000" cy="365125"/>
          </a:xfrm>
          <a:prstGeom prst="rect">
            <a:avLst/>
          </a:prstGeom>
          <a:ln/>
        </p:spPr>
        <p:txBody>
          <a:bodyPr/>
          <a:lstStyle>
            <a:lvl1pPr algn="ctr">
              <a:defRPr sz="1000"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53199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0" y="6324600"/>
            <a:ext cx="9144000" cy="365125"/>
          </a:xfrm>
          <a:prstGeom prst="rect">
            <a:avLst/>
          </a:prstGeom>
          <a:ln/>
        </p:spPr>
        <p:txBody>
          <a:bodyPr/>
          <a:lstStyle>
            <a:lvl1pPr algn="ctr">
              <a:defRPr sz="1000"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772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1266825"/>
            <a:ext cx="4135438" cy="4829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2188" y="1266825"/>
            <a:ext cx="4135437" cy="4829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HUIT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2971802"/>
            <a:ext cx="8305800" cy="1470025"/>
          </a:xfrm>
        </p:spPr>
        <p:txBody>
          <a:bodyPr/>
          <a:lstStyle>
            <a:lvl1pPr algn="ctr">
              <a:defRPr sz="24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Picture 2" descr="C:\Users\sjf749\Documents\HUIT artwork\WEB_HUIT_LOGOS_PNG_HUIT_plai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0104" y="498894"/>
            <a:ext cx="3975850" cy="813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656794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Agenda slide (24 point)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2"/>
            <a:ext cx="8229600" cy="45259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6EDCD8-B171-4E7C-B823-2B1A7255EFC5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6324600"/>
            <a:ext cx="2319338" cy="365125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8/13/2018</a:t>
            </a:r>
          </a:p>
        </p:txBody>
      </p:sp>
    </p:spTree>
    <p:extLst>
      <p:ext uri="{BB962C8B-B14F-4D97-AF65-F5344CB8AC3E}">
        <p14:creationId xmlns:p14="http://schemas.microsoft.com/office/powerpoint/2010/main" val="402233373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HUIT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Headings are Arial 20 points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1143000"/>
            <a:ext cx="8229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602283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ptional breadcrumb 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sz="1800" b="1" i="1" baseline="0">
                <a:latin typeface="+mn-lt"/>
              </a:defRPr>
            </a:lvl1pPr>
          </a:lstStyle>
          <a:p>
            <a:r>
              <a:rPr lang="en-US" sz="1800" b="0" i="1"/>
              <a:t>Top Line is 18 point italic</a:t>
            </a:r>
            <a:br>
              <a:rPr lang="en-US" sz="1800" b="0" i="1"/>
            </a:br>
            <a:r>
              <a:rPr lang="en-US" sz="2000" b="0" i="0"/>
              <a:t>Second Line is 20 point bold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6EDCD8-B171-4E7C-B823-2B1A7255EFC5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1143000"/>
            <a:ext cx="8229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312312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IT Tombstone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Headings are Arial 20 points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6EDCD8-B171-4E7C-B823-2B1A7255EFC5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1143000"/>
            <a:ext cx="8229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5"/>
          <p:cNvSpPr>
            <a:spLocks noGrp="1"/>
          </p:cNvSpPr>
          <p:nvPr>
            <p:ph idx="12" hasCustomPrompt="1"/>
          </p:nvPr>
        </p:nvSpPr>
        <p:spPr>
          <a:xfrm>
            <a:off x="457200" y="5562600"/>
            <a:ext cx="8305800" cy="685800"/>
          </a:xfrm>
          <a:solidFill>
            <a:schemeClr val="tx2"/>
          </a:solidFill>
        </p:spPr>
        <p:txBody>
          <a:bodyPr anchor="ctr"/>
          <a:lstStyle>
            <a:lvl1pPr marL="0" indent="0" algn="ctr">
              <a:buNone/>
              <a:defRPr b="1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Insert “Takeaway” Here</a:t>
            </a:r>
          </a:p>
        </p:txBody>
      </p:sp>
    </p:spTree>
    <p:extLst>
      <p:ext uri="{BB962C8B-B14F-4D97-AF65-F5344CB8AC3E}">
        <p14:creationId xmlns:p14="http://schemas.microsoft.com/office/powerpoint/2010/main" val="328566356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IT Tombstone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Headings are Arial 20 points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6EDCD8-B171-4E7C-B823-2B1A7255EFC5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1905000"/>
            <a:ext cx="8229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5"/>
          <p:cNvSpPr>
            <a:spLocks noGrp="1"/>
          </p:cNvSpPr>
          <p:nvPr>
            <p:ph idx="12" hasCustomPrompt="1"/>
          </p:nvPr>
        </p:nvSpPr>
        <p:spPr>
          <a:xfrm>
            <a:off x="457200" y="1143000"/>
            <a:ext cx="8305800" cy="685800"/>
          </a:xfrm>
          <a:solidFill>
            <a:schemeClr val="tx2"/>
          </a:solidFill>
        </p:spPr>
        <p:txBody>
          <a:bodyPr anchor="ctr"/>
          <a:lstStyle>
            <a:lvl1pPr marL="0" indent="0" algn="ctr">
              <a:buNone/>
              <a:defRPr b="1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Insert “Takeaway” Here</a:t>
            </a:r>
          </a:p>
        </p:txBody>
      </p:sp>
    </p:spTree>
    <p:extLst>
      <p:ext uri="{BB962C8B-B14F-4D97-AF65-F5344CB8AC3E}">
        <p14:creationId xmlns:p14="http://schemas.microsoft.com/office/powerpoint/2010/main" val="112994253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HUIT 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533400"/>
            <a:ext cx="8229600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9197612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IT 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1534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648200" y="1219202"/>
            <a:ext cx="3962400" cy="4525963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3837818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IT With Citation and Breadcrum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69342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648200" y="1219202"/>
            <a:ext cx="3962400" cy="4525963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Line 15"/>
          <p:cNvSpPr>
            <a:spLocks noChangeShapeType="1"/>
          </p:cNvSpPr>
          <p:nvPr/>
        </p:nvSpPr>
        <p:spPr bwMode="auto">
          <a:xfrm>
            <a:off x="7505700" y="347663"/>
            <a:ext cx="1524000" cy="0"/>
          </a:xfrm>
          <a:prstGeom prst="line">
            <a:avLst/>
          </a:prstGeom>
          <a:noFill/>
          <a:ln w="158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 sz="1800" b="1" dirty="0">
              <a:solidFill>
                <a:srgbClr val="000000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7505700" y="38100"/>
            <a:ext cx="1574800" cy="228600"/>
          </a:xfrm>
        </p:spPr>
        <p:txBody>
          <a:bodyPr/>
          <a:lstStyle>
            <a:lvl1pPr marL="0" indent="0">
              <a:buNone/>
              <a:defRPr sz="9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ine 14"/>
          <p:cNvSpPr>
            <a:spLocks noChangeShapeType="1"/>
          </p:cNvSpPr>
          <p:nvPr/>
        </p:nvSpPr>
        <p:spPr bwMode="auto">
          <a:xfrm>
            <a:off x="457201" y="6070600"/>
            <a:ext cx="3744913" cy="0"/>
          </a:xfrm>
          <a:prstGeom prst="line">
            <a:avLst/>
          </a:prstGeom>
          <a:noFill/>
          <a:ln w="158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 sz="1800" b="1" dirty="0">
              <a:solidFill>
                <a:srgbClr val="000000"/>
              </a:solidFill>
            </a:endParaRP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57200" y="6096000"/>
            <a:ext cx="3734388" cy="228600"/>
          </a:xfrm>
        </p:spPr>
        <p:txBody>
          <a:bodyPr/>
          <a:lstStyle>
            <a:lvl1pPr marL="0" indent="0">
              <a:buNone/>
              <a:defRPr sz="90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Line 15"/>
          <p:cNvSpPr>
            <a:spLocks noChangeShapeType="1"/>
          </p:cNvSpPr>
          <p:nvPr userDrawn="1"/>
        </p:nvSpPr>
        <p:spPr bwMode="auto">
          <a:xfrm>
            <a:off x="7505700" y="347663"/>
            <a:ext cx="1524000" cy="0"/>
          </a:xfrm>
          <a:prstGeom prst="line">
            <a:avLst/>
          </a:prstGeom>
          <a:noFill/>
          <a:ln w="158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 sz="1800" b="1" dirty="0">
              <a:solidFill>
                <a:srgbClr val="000000"/>
              </a:solidFill>
            </a:endParaRPr>
          </a:p>
        </p:txBody>
      </p:sp>
      <p:sp>
        <p:nvSpPr>
          <p:cNvPr id="13" name="Line 14"/>
          <p:cNvSpPr>
            <a:spLocks noChangeShapeType="1"/>
          </p:cNvSpPr>
          <p:nvPr userDrawn="1"/>
        </p:nvSpPr>
        <p:spPr bwMode="auto">
          <a:xfrm>
            <a:off x="457201" y="6070600"/>
            <a:ext cx="3744913" cy="0"/>
          </a:xfrm>
          <a:prstGeom prst="line">
            <a:avLst/>
          </a:prstGeom>
          <a:noFill/>
          <a:ln w="158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 sz="18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73638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UIT Section Transition slide">
    <p:bg>
      <p:bgPr>
        <a:solidFill>
          <a:srgbClr val="A51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4800600"/>
            <a:ext cx="8229600" cy="1143000"/>
          </a:xfrm>
        </p:spPr>
        <p:txBody>
          <a:bodyPr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978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IT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CB79B-1DE2-4DCC-9026-293B1B32485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6324602"/>
            <a:ext cx="5638800" cy="365125"/>
          </a:xfrm>
        </p:spPr>
        <p:txBody>
          <a:bodyPr/>
          <a:lstStyle>
            <a:lvl1pPr marL="0" indent="0">
              <a:buFontTx/>
              <a:buNone/>
              <a:defRPr sz="1200" b="0" i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1200" b="0" i="1">
                <a:solidFill>
                  <a:schemeClr val="accent1"/>
                </a:solidFill>
              </a:defRPr>
            </a:lvl2pPr>
            <a:lvl3pPr marL="914400" indent="0">
              <a:buFontTx/>
              <a:buNone/>
              <a:defRPr sz="1200" b="0" i="1">
                <a:solidFill>
                  <a:schemeClr val="accent1"/>
                </a:solidFill>
              </a:defRPr>
            </a:lvl3pPr>
            <a:lvl4pPr marL="1371600" indent="0">
              <a:buFontTx/>
              <a:buNone/>
              <a:defRPr sz="1200" b="0" i="1">
                <a:solidFill>
                  <a:schemeClr val="accent1"/>
                </a:solidFill>
              </a:defRPr>
            </a:lvl4pPr>
            <a:lvl5pPr marL="1828800" indent="0">
              <a:buFontTx/>
              <a:buNone/>
              <a:defRPr sz="1200" b="0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able Placeholder 8"/>
          <p:cNvSpPr>
            <a:spLocks noGrp="1"/>
          </p:cNvSpPr>
          <p:nvPr>
            <p:ph type="tbl" sz="quarter" idx="13" hasCustomPrompt="1"/>
          </p:nvPr>
        </p:nvSpPr>
        <p:spPr>
          <a:xfrm>
            <a:off x="457200" y="1143000"/>
            <a:ext cx="8305800" cy="50292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icon to add a table</a:t>
            </a:r>
          </a:p>
        </p:txBody>
      </p:sp>
    </p:spTree>
    <p:extLst>
      <p:ext uri="{BB962C8B-B14F-4D97-AF65-F5344CB8AC3E}">
        <p14:creationId xmlns:p14="http://schemas.microsoft.com/office/powerpoint/2010/main" val="101988117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IT Tabl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CB79B-1DE2-4DCC-9026-293B1B32485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6324602"/>
            <a:ext cx="5638800" cy="365125"/>
          </a:xfrm>
        </p:spPr>
        <p:txBody>
          <a:bodyPr/>
          <a:lstStyle>
            <a:lvl1pPr marL="0" indent="0">
              <a:buFontTx/>
              <a:buNone/>
              <a:defRPr sz="1200" b="0" i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1200" b="0" i="1">
                <a:solidFill>
                  <a:schemeClr val="accent1"/>
                </a:solidFill>
              </a:defRPr>
            </a:lvl2pPr>
            <a:lvl3pPr marL="914400" indent="0">
              <a:buFontTx/>
              <a:buNone/>
              <a:defRPr sz="1200" b="0" i="1">
                <a:solidFill>
                  <a:schemeClr val="accent1"/>
                </a:solidFill>
              </a:defRPr>
            </a:lvl3pPr>
            <a:lvl4pPr marL="1371600" indent="0">
              <a:buFontTx/>
              <a:buNone/>
              <a:defRPr sz="1200" b="0" i="1">
                <a:solidFill>
                  <a:schemeClr val="accent1"/>
                </a:solidFill>
              </a:defRPr>
            </a:lvl4pPr>
            <a:lvl5pPr marL="1828800" indent="0">
              <a:buFontTx/>
              <a:buNone/>
              <a:defRPr sz="1200" b="0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57200" y="1295400"/>
            <a:ext cx="3276600" cy="4953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4" hasCustomPrompt="1"/>
          </p:nvPr>
        </p:nvSpPr>
        <p:spPr>
          <a:xfrm>
            <a:off x="3810000" y="1295400"/>
            <a:ext cx="4953000" cy="4953000"/>
          </a:xfrm>
        </p:spPr>
        <p:txBody>
          <a:bodyPr/>
          <a:lstStyle/>
          <a:p>
            <a:r>
              <a:rPr lang="en-US" dirty="0"/>
              <a:t>Click icon to add a table</a:t>
            </a:r>
          </a:p>
        </p:txBody>
      </p:sp>
    </p:spTree>
    <p:extLst>
      <p:ext uri="{BB962C8B-B14F-4D97-AF65-F5344CB8AC3E}">
        <p14:creationId xmlns:p14="http://schemas.microsoft.com/office/powerpoint/2010/main" val="363435464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0501625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/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6EDCD8-B171-4E7C-B823-2B1A7255EFC5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6974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ptional 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6EDCD8-B171-4E7C-B823-2B1A7255EFC5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4" name="Picture 3" descr="horizontal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648" y="553071"/>
            <a:ext cx="3742960" cy="601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91506" y="3124202"/>
            <a:ext cx="3509294" cy="76944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>
                <a:solidFill>
                  <a:srgbClr val="8A162C"/>
                </a:solidFill>
              </a:rPr>
              <a:t>Thank you!  </a:t>
            </a:r>
            <a:endParaRPr lang="en-US" sz="4400" b="1" u="sng" dirty="0">
              <a:solidFill>
                <a:srgbClr val="8A162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97411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2"/>
            <a:ext cx="8229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8600" y="6356352"/>
            <a:ext cx="762000" cy="365125"/>
          </a:xfrm>
        </p:spPr>
        <p:txBody>
          <a:bodyPr/>
          <a:lstStyle>
            <a:lvl1pPr>
              <a:defRPr sz="1050"/>
            </a:lvl1pPr>
          </a:lstStyle>
          <a:p>
            <a:fld id="{88C4A032-E885-4F5E-8B0B-C6A2F053AFD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62974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796347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C4A032-E885-4F5E-8B0B-C6A2F053AFD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179425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r>
              <a:rPr lang="pl-PL"/>
              <a:t>2019NOV21 FAS Town Hall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C4A032-E885-4F5E-8B0B-C6A2F053AFD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50482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r>
              <a:rPr lang="pl-PL"/>
              <a:t>2019NOV21 FAS Town Hall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C4A032-E885-4F5E-8B0B-C6A2F053AFD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409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r>
              <a:rPr lang="pl-PL"/>
              <a:t>2019NOV21 FAS Town Hall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C4A032-E885-4F5E-8B0B-C6A2F053AFD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26421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r>
              <a:rPr lang="pl-PL"/>
              <a:t>2019NOV21 FAS Town Hall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C4A032-E885-4F5E-8B0B-C6A2F053AFD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329793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r>
              <a:rPr lang="pl-PL"/>
              <a:t>2019NOV21 FAS Town Hall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C4A032-E885-4F5E-8B0B-C6A2F053AFD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54196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HUIT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2971800"/>
            <a:ext cx="8305800" cy="1470025"/>
          </a:xfrm>
        </p:spPr>
        <p:txBody>
          <a:bodyPr/>
          <a:lstStyle>
            <a:lvl1pPr algn="ctr">
              <a:defRPr sz="24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6" name="Picture 2" descr="C:\Users\sjf749\Documents\HUIT artwork\WEB_HUIT_LOGOS_PNG_HUIT_plain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0103" y="498894"/>
            <a:ext cx="3975850" cy="813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76458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UIT 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sz="2400"/>
            </a:lvl1pPr>
          </a:lstStyle>
          <a:p>
            <a:r>
              <a:rPr lang="en-US" dirty="0"/>
              <a:t>Agenda slide (24 point)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6026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UIT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Headings are Arial 20 points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1143000"/>
            <a:ext cx="8229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3935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ptional breadcrumb 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sz="1800" b="1" i="1" baseline="0">
                <a:latin typeface="+mn-lt"/>
              </a:defRPr>
            </a:lvl1pPr>
          </a:lstStyle>
          <a:p>
            <a:r>
              <a:rPr lang="en-US" sz="1800" b="0" i="1" dirty="0"/>
              <a:t>Top Line is 18 point italic</a:t>
            </a:r>
            <a:br>
              <a:rPr lang="en-US" sz="1800" b="0" i="1" dirty="0"/>
            </a:br>
            <a:r>
              <a:rPr lang="en-US" sz="2000" b="0" i="0" dirty="0"/>
              <a:t>Second Line is 20 point bold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1143000"/>
            <a:ext cx="8229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922786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UIT 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533400"/>
            <a:ext cx="8229600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810742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15340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648200" y="1219200"/>
            <a:ext cx="3962400" cy="4525963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21563328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With Citation and Breadcrum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693420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648200" y="1219200"/>
            <a:ext cx="3962400" cy="4525963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Line 15"/>
          <p:cNvSpPr>
            <a:spLocks noChangeShapeType="1"/>
          </p:cNvSpPr>
          <p:nvPr userDrawn="1"/>
        </p:nvSpPr>
        <p:spPr bwMode="auto">
          <a:xfrm>
            <a:off x="7505700" y="347663"/>
            <a:ext cx="1524000" cy="0"/>
          </a:xfrm>
          <a:prstGeom prst="line">
            <a:avLst/>
          </a:prstGeom>
          <a:noFill/>
          <a:ln w="158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7505700" y="38100"/>
            <a:ext cx="1574800" cy="228600"/>
          </a:xfrm>
        </p:spPr>
        <p:txBody>
          <a:bodyPr/>
          <a:lstStyle>
            <a:lvl1pPr marL="0" indent="0">
              <a:buNone/>
              <a:defRPr sz="9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ine 14"/>
          <p:cNvSpPr>
            <a:spLocks noChangeShapeType="1"/>
          </p:cNvSpPr>
          <p:nvPr userDrawn="1"/>
        </p:nvSpPr>
        <p:spPr bwMode="auto">
          <a:xfrm>
            <a:off x="457200" y="6070600"/>
            <a:ext cx="3744913" cy="0"/>
          </a:xfrm>
          <a:prstGeom prst="line">
            <a:avLst/>
          </a:prstGeom>
          <a:noFill/>
          <a:ln w="158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57200" y="6096000"/>
            <a:ext cx="3734388" cy="228600"/>
          </a:xfrm>
        </p:spPr>
        <p:txBody>
          <a:bodyPr/>
          <a:lstStyle>
            <a:lvl1pPr marL="0" indent="0">
              <a:buNone/>
              <a:defRPr sz="90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5445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UIT Section Transition slide">
    <p:bg>
      <p:bgPr>
        <a:solidFill>
          <a:srgbClr val="A51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4800600"/>
            <a:ext cx="8229600" cy="1143000"/>
          </a:xfrm>
        </p:spPr>
        <p:txBody>
          <a:bodyPr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825775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CB79B-1DE2-4DCC-9026-293B1B32485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6324600"/>
            <a:ext cx="5638800" cy="365125"/>
          </a:xfrm>
        </p:spPr>
        <p:txBody>
          <a:bodyPr/>
          <a:lstStyle>
            <a:lvl1pPr marL="0" indent="0">
              <a:buFontTx/>
              <a:buNone/>
              <a:defRPr sz="1200" b="0" i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1200" b="0" i="1">
                <a:solidFill>
                  <a:schemeClr val="accent1"/>
                </a:solidFill>
              </a:defRPr>
            </a:lvl2pPr>
            <a:lvl3pPr marL="914400" indent="0">
              <a:buFontTx/>
              <a:buNone/>
              <a:defRPr sz="1200" b="0" i="1">
                <a:solidFill>
                  <a:schemeClr val="accent1"/>
                </a:solidFill>
              </a:defRPr>
            </a:lvl3pPr>
            <a:lvl4pPr marL="1371600" indent="0">
              <a:buFontTx/>
              <a:buNone/>
              <a:defRPr sz="1200" b="0" i="1">
                <a:solidFill>
                  <a:schemeClr val="accent1"/>
                </a:solidFill>
              </a:defRPr>
            </a:lvl4pPr>
            <a:lvl5pPr marL="1828800" indent="0">
              <a:buFontTx/>
              <a:buNone/>
              <a:defRPr sz="1200" b="0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able Placeholder 8"/>
          <p:cNvSpPr>
            <a:spLocks noGrp="1"/>
          </p:cNvSpPr>
          <p:nvPr>
            <p:ph type="tbl" sz="quarter" idx="13" hasCustomPrompt="1"/>
          </p:nvPr>
        </p:nvSpPr>
        <p:spPr>
          <a:xfrm>
            <a:off x="457200" y="1143000"/>
            <a:ext cx="8305800" cy="50292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icon to add a table</a:t>
            </a:r>
          </a:p>
        </p:txBody>
      </p:sp>
    </p:spTree>
    <p:extLst>
      <p:ext uri="{BB962C8B-B14F-4D97-AF65-F5344CB8AC3E}">
        <p14:creationId xmlns:p14="http://schemas.microsoft.com/office/powerpoint/2010/main" val="399820382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Tabl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CB79B-1DE2-4DCC-9026-293B1B32485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6324600"/>
            <a:ext cx="5638800" cy="365125"/>
          </a:xfrm>
        </p:spPr>
        <p:txBody>
          <a:bodyPr/>
          <a:lstStyle>
            <a:lvl1pPr marL="0" indent="0">
              <a:buFontTx/>
              <a:buNone/>
              <a:defRPr sz="1200" b="0" i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1200" b="0" i="1">
                <a:solidFill>
                  <a:schemeClr val="accent1"/>
                </a:solidFill>
              </a:defRPr>
            </a:lvl2pPr>
            <a:lvl3pPr marL="914400" indent="0">
              <a:buFontTx/>
              <a:buNone/>
              <a:defRPr sz="1200" b="0" i="1">
                <a:solidFill>
                  <a:schemeClr val="accent1"/>
                </a:solidFill>
              </a:defRPr>
            </a:lvl3pPr>
            <a:lvl4pPr marL="1371600" indent="0">
              <a:buFontTx/>
              <a:buNone/>
              <a:defRPr sz="1200" b="0" i="1">
                <a:solidFill>
                  <a:schemeClr val="accent1"/>
                </a:solidFill>
              </a:defRPr>
            </a:lvl4pPr>
            <a:lvl5pPr marL="1828800" indent="0">
              <a:buFontTx/>
              <a:buNone/>
              <a:defRPr sz="1200" b="0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57200" y="1295400"/>
            <a:ext cx="3276600" cy="4953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4" hasCustomPrompt="1"/>
          </p:nvPr>
        </p:nvSpPr>
        <p:spPr>
          <a:xfrm>
            <a:off x="3810000" y="1295400"/>
            <a:ext cx="4953000" cy="4953000"/>
          </a:xfrm>
        </p:spPr>
        <p:txBody>
          <a:bodyPr/>
          <a:lstStyle/>
          <a:p>
            <a:r>
              <a:rPr lang="en-US" dirty="0"/>
              <a:t>Click icon to add a table</a:t>
            </a:r>
          </a:p>
        </p:txBody>
      </p:sp>
    </p:spTree>
    <p:extLst>
      <p:ext uri="{BB962C8B-B14F-4D97-AF65-F5344CB8AC3E}">
        <p14:creationId xmlns:p14="http://schemas.microsoft.com/office/powerpoint/2010/main" val="290475777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3675332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/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6EDCD8-B171-4E7C-B823-2B1A7255EFC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803313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al 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B59FC9-87D9-451F-8417-855905A5979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4" name="Picture 3" descr="horizontal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647" y="553071"/>
            <a:ext cx="3742960" cy="60140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2891506" y="3124200"/>
            <a:ext cx="3509294" cy="76944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4400" b="1" dirty="0">
                <a:solidFill>
                  <a:srgbClr val="8A162C"/>
                </a:solidFill>
                <a:latin typeface="Arial"/>
                <a:cs typeface="Arial"/>
              </a:rPr>
              <a:t>Thank you!  </a:t>
            </a:r>
            <a:endParaRPr lang="en-US" sz="4400" b="1" u="sng" dirty="0">
              <a:solidFill>
                <a:srgbClr val="8A162C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530498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HUIT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2971800"/>
            <a:ext cx="8305800" cy="1470025"/>
          </a:xfrm>
        </p:spPr>
        <p:txBody>
          <a:bodyPr/>
          <a:lstStyle>
            <a:lvl1pPr algn="ctr">
              <a:defRPr sz="24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Picture 2" descr="C:\Users\sjf749\Documents\HUIT artwork\WEB_HUIT_LOGOS_PNG_HUIT_plain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0103" y="498894"/>
            <a:ext cx="3975850" cy="813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57438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UIT 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Agenda slide (24 point)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23670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UIT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Headings are Arial 20 points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1143000"/>
            <a:ext cx="8229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045613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ptional breadcrumb 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sz="1800" b="1" i="1" baseline="0">
                <a:latin typeface="+mn-lt"/>
              </a:defRPr>
            </a:lvl1pPr>
          </a:lstStyle>
          <a:p>
            <a:r>
              <a:rPr lang="en-US" sz="1800" b="0" i="1"/>
              <a:t>Top Line is 18 point italic</a:t>
            </a:r>
            <a:br>
              <a:rPr lang="en-US" sz="1800" b="0" i="1"/>
            </a:br>
            <a:r>
              <a:rPr lang="en-US" sz="2000" b="0" i="0"/>
              <a:t>Second Line is 20 point bold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1143000"/>
            <a:ext cx="8229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04789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UIT 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533400"/>
            <a:ext cx="8229600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17996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1534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648200" y="1219200"/>
            <a:ext cx="3962400" cy="4525963"/>
          </a:xfrm>
        </p:spPr>
        <p:txBody>
          <a:bodyPr/>
          <a:lstStyle/>
          <a:p>
            <a:r>
              <a:rPr lang="en-US" dirty="0"/>
              <a:t>Drag picture to placeholder or click icon to add</a:t>
            </a:r>
          </a:p>
        </p:txBody>
      </p:sp>
    </p:spTree>
    <p:extLst>
      <p:ext uri="{BB962C8B-B14F-4D97-AF65-F5344CB8AC3E}">
        <p14:creationId xmlns:p14="http://schemas.microsoft.com/office/powerpoint/2010/main" val="131840492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With Citation and Breadcrum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69342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648200" y="1219200"/>
            <a:ext cx="3962400" cy="4525963"/>
          </a:xfrm>
        </p:spPr>
        <p:txBody>
          <a:bodyPr/>
          <a:lstStyle/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7" name="Line 15"/>
          <p:cNvSpPr>
            <a:spLocks noChangeShapeType="1"/>
          </p:cNvSpPr>
          <p:nvPr userDrawn="1"/>
        </p:nvSpPr>
        <p:spPr bwMode="auto">
          <a:xfrm>
            <a:off x="7505700" y="347663"/>
            <a:ext cx="1524000" cy="0"/>
          </a:xfrm>
          <a:prstGeom prst="line">
            <a:avLst/>
          </a:prstGeom>
          <a:noFill/>
          <a:ln w="158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7505700" y="38100"/>
            <a:ext cx="1574800" cy="228600"/>
          </a:xfrm>
        </p:spPr>
        <p:txBody>
          <a:bodyPr/>
          <a:lstStyle>
            <a:lvl1pPr marL="0" indent="0">
              <a:buNone/>
              <a:defRPr sz="9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ine 14"/>
          <p:cNvSpPr>
            <a:spLocks noChangeShapeType="1"/>
          </p:cNvSpPr>
          <p:nvPr userDrawn="1"/>
        </p:nvSpPr>
        <p:spPr bwMode="auto">
          <a:xfrm>
            <a:off x="457200" y="6070600"/>
            <a:ext cx="3744913" cy="0"/>
          </a:xfrm>
          <a:prstGeom prst="line">
            <a:avLst/>
          </a:prstGeom>
          <a:noFill/>
          <a:ln w="158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57200" y="6096000"/>
            <a:ext cx="3734388" cy="228600"/>
          </a:xfrm>
        </p:spPr>
        <p:txBody>
          <a:bodyPr/>
          <a:lstStyle>
            <a:lvl1pPr marL="0" indent="0">
              <a:buNone/>
              <a:defRPr sz="90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0302883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UIT Section Transition slide">
    <p:bg>
      <p:bgPr>
        <a:solidFill>
          <a:srgbClr val="A51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4800600"/>
            <a:ext cx="8229600" cy="1143000"/>
          </a:xfrm>
        </p:spPr>
        <p:txBody>
          <a:bodyPr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873046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CB79B-1DE2-4DCC-9026-293B1B32485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6324600"/>
            <a:ext cx="5638800" cy="365125"/>
          </a:xfrm>
        </p:spPr>
        <p:txBody>
          <a:bodyPr/>
          <a:lstStyle>
            <a:lvl1pPr marL="0" indent="0">
              <a:buFontTx/>
              <a:buNone/>
              <a:defRPr sz="1200" b="0" i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1200" b="0" i="1">
                <a:solidFill>
                  <a:schemeClr val="accent1"/>
                </a:solidFill>
              </a:defRPr>
            </a:lvl2pPr>
            <a:lvl3pPr marL="914400" indent="0">
              <a:buFontTx/>
              <a:buNone/>
              <a:defRPr sz="1200" b="0" i="1">
                <a:solidFill>
                  <a:schemeClr val="accent1"/>
                </a:solidFill>
              </a:defRPr>
            </a:lvl3pPr>
            <a:lvl4pPr marL="1371600" indent="0">
              <a:buFontTx/>
              <a:buNone/>
              <a:defRPr sz="1200" b="0" i="1">
                <a:solidFill>
                  <a:schemeClr val="accent1"/>
                </a:solidFill>
              </a:defRPr>
            </a:lvl4pPr>
            <a:lvl5pPr marL="1828800" indent="0">
              <a:buFontTx/>
              <a:buNone/>
              <a:defRPr sz="1200" b="0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able Placeholder 8"/>
          <p:cNvSpPr>
            <a:spLocks noGrp="1"/>
          </p:cNvSpPr>
          <p:nvPr>
            <p:ph type="tbl" sz="quarter" idx="13" hasCustomPrompt="1"/>
          </p:nvPr>
        </p:nvSpPr>
        <p:spPr>
          <a:xfrm>
            <a:off x="457200" y="1143000"/>
            <a:ext cx="8305800" cy="50292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icon to add a table</a:t>
            </a:r>
          </a:p>
        </p:txBody>
      </p:sp>
    </p:spTree>
    <p:extLst>
      <p:ext uri="{BB962C8B-B14F-4D97-AF65-F5344CB8AC3E}">
        <p14:creationId xmlns:p14="http://schemas.microsoft.com/office/powerpoint/2010/main" val="119271542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Tabl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CB79B-1DE2-4DCC-9026-293B1B32485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6324600"/>
            <a:ext cx="5638800" cy="365125"/>
          </a:xfrm>
        </p:spPr>
        <p:txBody>
          <a:bodyPr/>
          <a:lstStyle>
            <a:lvl1pPr marL="0" indent="0">
              <a:buFontTx/>
              <a:buNone/>
              <a:defRPr sz="1200" b="0" i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1200" b="0" i="1">
                <a:solidFill>
                  <a:schemeClr val="accent1"/>
                </a:solidFill>
              </a:defRPr>
            </a:lvl2pPr>
            <a:lvl3pPr marL="914400" indent="0">
              <a:buFontTx/>
              <a:buNone/>
              <a:defRPr sz="1200" b="0" i="1">
                <a:solidFill>
                  <a:schemeClr val="accent1"/>
                </a:solidFill>
              </a:defRPr>
            </a:lvl3pPr>
            <a:lvl4pPr marL="1371600" indent="0">
              <a:buFontTx/>
              <a:buNone/>
              <a:defRPr sz="1200" b="0" i="1">
                <a:solidFill>
                  <a:schemeClr val="accent1"/>
                </a:solidFill>
              </a:defRPr>
            </a:lvl4pPr>
            <a:lvl5pPr marL="1828800" indent="0">
              <a:buFontTx/>
              <a:buNone/>
              <a:defRPr sz="1200" b="0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57200" y="1295400"/>
            <a:ext cx="3276600" cy="4953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4" hasCustomPrompt="1"/>
          </p:nvPr>
        </p:nvSpPr>
        <p:spPr>
          <a:xfrm>
            <a:off x="3810000" y="1295400"/>
            <a:ext cx="4953000" cy="4953000"/>
          </a:xfrm>
        </p:spPr>
        <p:txBody>
          <a:bodyPr/>
          <a:lstStyle/>
          <a:p>
            <a:r>
              <a:rPr lang="en-US" dirty="0"/>
              <a:t>Click icon to add a table</a:t>
            </a:r>
          </a:p>
        </p:txBody>
      </p:sp>
    </p:spTree>
    <p:extLst>
      <p:ext uri="{BB962C8B-B14F-4D97-AF65-F5344CB8AC3E}">
        <p14:creationId xmlns:p14="http://schemas.microsoft.com/office/powerpoint/2010/main" val="356448174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8504230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/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6EDCD8-B171-4E7C-B823-2B1A7255EFC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836592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al 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B59FC9-87D9-451F-8417-855905A5979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4" name="Picture 3" descr="horizontal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647" y="553071"/>
            <a:ext cx="3742960" cy="60140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2891506" y="3124200"/>
            <a:ext cx="3509294" cy="76944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4400" b="1" dirty="0">
                <a:solidFill>
                  <a:srgbClr val="8A162C"/>
                </a:solidFill>
                <a:latin typeface="Arial"/>
                <a:cs typeface="Arial"/>
              </a:rPr>
              <a:t>Thank you!  </a:t>
            </a:r>
            <a:endParaRPr lang="en-US" sz="4400" b="1" u="sng" dirty="0">
              <a:solidFill>
                <a:srgbClr val="8A162C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3138699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arvardUniversity_Vertical_Large_RGB_Low_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647700"/>
            <a:ext cx="2012950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3429000"/>
            <a:ext cx="8305800" cy="1470025"/>
          </a:xfrm>
        </p:spPr>
        <p:txBody>
          <a:bodyPr/>
          <a:lstStyle>
            <a:lvl1pPr algn="ctr"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96847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s and Tombst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731706-2E15-4F46-A869-7D45769F27E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219201"/>
            <a:ext cx="83058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1"/>
          </p:nvPr>
        </p:nvSpPr>
        <p:spPr>
          <a:xfrm>
            <a:off x="457200" y="5334000"/>
            <a:ext cx="8305800" cy="685800"/>
          </a:xfrm>
          <a:solidFill>
            <a:schemeClr val="accent2"/>
          </a:solidFill>
        </p:spPr>
        <p:txBody>
          <a:bodyPr anchor="ctr" anchorCtr="0"/>
          <a:lstStyle>
            <a:lvl1pPr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404983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with Tombst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731706-2E15-4F46-A869-7D45769F27E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39624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219201"/>
            <a:ext cx="41148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1"/>
          </p:nvPr>
        </p:nvSpPr>
        <p:spPr>
          <a:xfrm>
            <a:off x="457200" y="5334000"/>
            <a:ext cx="8305800" cy="685800"/>
          </a:xfrm>
          <a:solidFill>
            <a:schemeClr val="accent2"/>
          </a:solidFill>
        </p:spPr>
        <p:txBody>
          <a:bodyPr anchor="ctr" anchorCtr="0"/>
          <a:lstStyle>
            <a:lvl1pPr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6035885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472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731706-2E15-4F46-A869-7D45769F27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113737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731706-2E15-4F46-A869-7D45769F27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49888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3962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219200"/>
            <a:ext cx="411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731706-2E15-4F46-A869-7D45769F27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808085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731706-2E15-4F46-A869-7D45769F27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66081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731706-2E15-4F46-A869-7D45769F27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248765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731706-2E15-4F46-A869-7D45769F27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89165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731706-2E15-4F46-A869-7D45769F27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456417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731706-2E15-4F46-A869-7D45769F27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592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108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2.xml"/><Relationship Id="rId5" Type="http://schemas.openxmlformats.org/officeDocument/2006/relationships/slideLayout" Target="../slideLayouts/slideLayout106.xml"/><Relationship Id="rId10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105.xml"/><Relationship Id="rId9" Type="http://schemas.openxmlformats.org/officeDocument/2006/relationships/slideLayout" Target="../slideLayouts/slideLayout1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image" Target="../media/image10.jpeg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image" Target="../media/image9.png"/><Relationship Id="rId5" Type="http://schemas.openxmlformats.org/officeDocument/2006/relationships/slideLayout" Target="../slideLayouts/slideLayout59.xml"/><Relationship Id="rId10" Type="http://schemas.openxmlformats.org/officeDocument/2006/relationships/image" Target="../media/image8.jpeg"/><Relationship Id="rId4" Type="http://schemas.openxmlformats.org/officeDocument/2006/relationships/slideLayout" Target="../slideLayouts/slideLayout58.xml"/><Relationship Id="rId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13" Type="http://schemas.openxmlformats.org/officeDocument/2006/relationships/slideLayout" Target="../slideLayouts/slideLayout88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7.xml"/><Relationship Id="rId2" Type="http://schemas.openxmlformats.org/officeDocument/2006/relationships/slideLayout" Target="../slideLayouts/slideLayout77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slideLayout" Target="../slideLayouts/slideLayout101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slideLayout" Target="../slideLayouts/slideLayout100.xml"/><Relationship Id="rId2" Type="http://schemas.openxmlformats.org/officeDocument/2006/relationships/slideLayout" Target="../slideLayouts/slideLayout90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60488" y="0"/>
            <a:ext cx="7696200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266825"/>
            <a:ext cx="8423275" cy="482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4413250" y="6599238"/>
            <a:ext cx="730250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l">
              <a:lnSpc>
                <a:spcPct val="120000"/>
              </a:lnSpc>
              <a:spcBef>
                <a:spcPct val="50000"/>
              </a:spcBef>
              <a:defRPr/>
            </a:pPr>
            <a:r>
              <a:rPr lang="en-US" sz="1000" b="1" dirty="0">
                <a:solidFill>
                  <a:schemeClr val="tx1"/>
                </a:solidFill>
              </a:rPr>
              <a:t>Page </a:t>
            </a:r>
            <a:fld id="{F7131025-F4F3-4C16-9288-EFCEF0B8527C}" type="slidenum">
              <a:rPr lang="en-US" sz="1000" b="1">
                <a:solidFill>
                  <a:schemeClr val="tx1"/>
                </a:solidFill>
              </a:rPr>
              <a:pPr algn="l">
                <a:lnSpc>
                  <a:spcPct val="120000"/>
                </a:lnSpc>
                <a:spcBef>
                  <a:spcPct val="50000"/>
                </a:spcBef>
                <a:defRPr/>
              </a:pPr>
              <a:t>‹#›</a:t>
            </a:fld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38100" y="1101725"/>
            <a:ext cx="9113838" cy="73025"/>
          </a:xfrm>
          <a:prstGeom prst="rect">
            <a:avLst/>
          </a:prstGeom>
          <a:solidFill>
            <a:srgbClr val="3333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defRPr/>
            </a:pPr>
            <a:endParaRPr lang="fr-FR" sz="24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grpSp>
        <p:nvGrpSpPr>
          <p:cNvPr id="4103" name="Group 7"/>
          <p:cNvGrpSpPr>
            <a:grpSpLocks/>
          </p:cNvGrpSpPr>
          <p:nvPr/>
        </p:nvGrpSpPr>
        <p:grpSpPr bwMode="auto">
          <a:xfrm>
            <a:off x="0" y="1106488"/>
            <a:ext cx="381000" cy="5751512"/>
            <a:chOff x="0" y="697"/>
            <a:chExt cx="240" cy="3623"/>
          </a:xfrm>
        </p:grpSpPr>
        <p:sp>
          <p:nvSpPr>
            <p:cNvPr id="4104" name="Rectangle 8"/>
            <p:cNvSpPr>
              <a:spLocks noChangeArrowheads="1"/>
            </p:cNvSpPr>
            <p:nvPr userDrawn="1"/>
          </p:nvSpPr>
          <p:spPr bwMode="auto">
            <a:xfrm>
              <a:off x="0" y="2448"/>
              <a:ext cx="240" cy="1872"/>
            </a:xfrm>
            <a:prstGeom prst="rect">
              <a:avLst/>
            </a:prstGeom>
            <a:solidFill>
              <a:srgbClr val="80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05" name="Rectangle 9"/>
            <p:cNvSpPr>
              <a:spLocks noChangeArrowheads="1"/>
            </p:cNvSpPr>
            <p:nvPr userDrawn="1"/>
          </p:nvSpPr>
          <p:spPr bwMode="auto">
            <a:xfrm>
              <a:off x="0" y="697"/>
              <a:ext cx="240" cy="1751"/>
            </a:xfrm>
            <a:prstGeom prst="rect">
              <a:avLst/>
            </a:prstGeom>
            <a:solidFill>
              <a:srgbClr val="80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0"/>
            <a:ext cx="1257300" cy="110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91" r:id="rId1"/>
    <p:sldLayoutId id="2147483957" r:id="rId2"/>
    <p:sldLayoutId id="2147483958" r:id="rId3"/>
    <p:sldLayoutId id="2147483959" r:id="rId4"/>
    <p:sldLayoutId id="2147483960" r:id="rId5"/>
    <p:sldLayoutId id="2147483961" r:id="rId6"/>
    <p:sldLayoutId id="2147483962" r:id="rId7"/>
    <p:sldLayoutId id="2147483963" r:id="rId8"/>
    <p:sldLayoutId id="2147483964" r:id="rId9"/>
    <p:sldLayoutId id="2147483965" r:id="rId10"/>
    <p:sldLayoutId id="2147483966" r:id="rId11"/>
    <p:sldLayoutId id="2147483967" r:id="rId12"/>
  </p:sldLayoutIdLst>
  <p:txStyles>
    <p:titleStyle>
      <a:lvl1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5pPr>
      <a:lvl6pPr marL="457200" algn="l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6pPr>
      <a:lvl7pPr marL="914400" algn="l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7pPr>
      <a:lvl8pPr marL="1371600" algn="l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8pPr>
      <a:lvl9pPr marL="1828800" algn="l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9pPr>
    </p:titleStyle>
    <p:bodyStyle>
      <a:lvl1pPr marL="234950" indent="-2349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bg2"/>
          </a:solidFill>
          <a:latin typeface="+mn-lt"/>
          <a:ea typeface="+mn-ea"/>
          <a:cs typeface="+mn-cs"/>
        </a:defRPr>
      </a:lvl1pPr>
      <a:lvl2pPr marL="576263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>
          <a:solidFill>
            <a:schemeClr val="bg2"/>
          </a:solidFill>
          <a:latin typeface="+mn-lt"/>
        </a:defRPr>
      </a:lvl2pPr>
      <a:lvl3pPr marL="866775" indent="-17621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3pPr>
      <a:lvl4pPr marL="1196975" indent="-1635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>
          <a:solidFill>
            <a:schemeClr val="bg2"/>
          </a:solidFill>
          <a:latin typeface="+mn-lt"/>
        </a:defRPr>
      </a:lvl4pPr>
      <a:lvl5pPr marL="1604963" indent="-17621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5pPr>
      <a:lvl6pPr marL="2062163" indent="-176213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6pPr>
      <a:lvl7pPr marL="2519363" indent="-176213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7pPr>
      <a:lvl8pPr marL="2976563" indent="-176213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8pPr>
      <a:lvl9pPr marL="3433763" indent="-176213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A41241C-518C-4584-9F5F-EF46A5E7E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AF32CC-DDF9-4047-81F0-BFA1384DC4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F50B39-93F0-41B1-9566-A5EFB04B19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C7753A-0C1E-4E96-96B5-5792E7EE9170}" type="datetimeFigureOut">
              <a:rPr lang="en-US" smtClean="0"/>
              <a:t>5/21/2020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5BD64-EC99-47DC-9738-21A0511D92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12C445-8AD5-4277-B5CF-B6A634B9D9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72404B-98EE-4783-B31E-53BA9C9ED5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1384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18" r:id="rId1"/>
    <p:sldLayoutId id="2147485019" r:id="rId2"/>
    <p:sldLayoutId id="2147485020" r:id="rId3"/>
    <p:sldLayoutId id="2147485021" r:id="rId4"/>
    <p:sldLayoutId id="2147485022" r:id="rId5"/>
    <p:sldLayoutId id="2147485023" r:id="rId6"/>
    <p:sldLayoutId id="2147485024" r:id="rId7"/>
    <p:sldLayoutId id="2147485025" r:id="rId8"/>
    <p:sldLayoutId id="2147485026" r:id="rId9"/>
    <p:sldLayoutId id="2147485027" r:id="rId10"/>
    <p:sldLayoutId id="214748502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60488" y="0"/>
            <a:ext cx="7696200" cy="1039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266825"/>
            <a:ext cx="8423275" cy="482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4413250" y="6599238"/>
            <a:ext cx="730250" cy="182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 eaLnBrk="1" hangingPunct="1">
              <a:lnSpc>
                <a:spcPct val="120000"/>
              </a:lnSpc>
              <a:spcBef>
                <a:spcPct val="50000"/>
              </a:spcBef>
              <a:defRPr/>
            </a:pPr>
            <a:r>
              <a:rPr lang="en-US" altLang="en-US" sz="1000" b="1" dirty="0">
                <a:solidFill>
                  <a:srgbClr val="000000"/>
                </a:solidFill>
              </a:rPr>
              <a:t>Page </a:t>
            </a:r>
            <a:fld id="{1B13A5C1-8EC2-4975-B785-461777C0EECE}" type="slidenum">
              <a:rPr lang="en-US" altLang="en-US" sz="1000" b="1" smtClean="0">
                <a:solidFill>
                  <a:srgbClr val="000000"/>
                </a:solidFill>
              </a:rPr>
              <a:pPr algn="l" eaLnBrk="1" hangingPunct="1">
                <a:lnSpc>
                  <a:spcPct val="120000"/>
                </a:lnSpc>
                <a:spcBef>
                  <a:spcPct val="50000"/>
                </a:spcBef>
                <a:defRPr/>
              </a:pPr>
              <a:t>‹#›</a:t>
            </a:fld>
            <a:endParaRPr lang="en-US" altLang="en-US" sz="1000" b="1" dirty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38100" y="1101725"/>
            <a:ext cx="9113838" cy="73025"/>
          </a:xfrm>
          <a:prstGeom prst="rect">
            <a:avLst/>
          </a:prstGeom>
          <a:solidFill>
            <a:srgbClr val="3333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3200">
                <a:solidFill>
                  <a:schemeClr val="bg2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bg2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bg2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bg2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defRPr/>
            </a:pPr>
            <a:endParaRPr lang="fr-FR" altLang="en-US" sz="2400" dirty="0">
              <a:solidFill>
                <a:srgbClr val="000000"/>
              </a:solidFill>
              <a:latin typeface="Times New Roman" pitchFamily="18" charset="0"/>
              <a:ea typeface="ＭＳ Ｐゴシック" pitchFamily="34" charset="-128"/>
            </a:endParaRPr>
          </a:p>
        </p:txBody>
      </p:sp>
      <p:pic>
        <p:nvPicPr>
          <p:cNvPr id="1030" name="Picture 6" descr="Harvard-Seal-Nice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0"/>
            <a:ext cx="1109663" cy="103346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0" y="1106488"/>
            <a:ext cx="381000" cy="5751512"/>
            <a:chOff x="0" y="697"/>
            <a:chExt cx="240" cy="3623"/>
          </a:xfrm>
        </p:grpSpPr>
        <p:sp>
          <p:nvSpPr>
            <p:cNvPr id="1032" name="Rectangle 8"/>
            <p:cNvSpPr>
              <a:spLocks noChangeArrowheads="1"/>
            </p:cNvSpPr>
            <p:nvPr userDrawn="1"/>
          </p:nvSpPr>
          <p:spPr bwMode="auto">
            <a:xfrm>
              <a:off x="0" y="2448"/>
              <a:ext cx="240" cy="1872"/>
            </a:xfrm>
            <a:prstGeom prst="rect">
              <a:avLst/>
            </a:prstGeom>
            <a:solidFill>
              <a:srgbClr val="8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3200">
                  <a:solidFill>
                    <a:schemeClr val="bg2"/>
                  </a:solidFill>
                  <a:latin typeface="Arial" charset="0"/>
                </a:defRPr>
              </a:lvl1pPr>
              <a:lvl2pPr marL="742950" indent="-285750" eaLnBrk="0" hangingPunct="0">
                <a:defRPr sz="3200">
                  <a:solidFill>
                    <a:schemeClr val="bg2"/>
                  </a:solidFill>
                  <a:latin typeface="Arial" charset="0"/>
                </a:defRPr>
              </a:lvl2pPr>
              <a:lvl3pPr marL="1143000" indent="-228600" eaLnBrk="0" hangingPunct="0">
                <a:defRPr sz="3200">
                  <a:solidFill>
                    <a:schemeClr val="bg2"/>
                  </a:solidFill>
                  <a:latin typeface="Arial" charset="0"/>
                </a:defRPr>
              </a:lvl3pPr>
              <a:lvl4pPr marL="1600200" indent="-228600" eaLnBrk="0" hangingPunct="0">
                <a:defRPr sz="3200">
                  <a:solidFill>
                    <a:schemeClr val="bg2"/>
                  </a:solidFill>
                  <a:latin typeface="Arial" charset="0"/>
                </a:defRPr>
              </a:lvl4pPr>
              <a:lvl5pPr marL="2057400" indent="-228600" eaLnBrk="0" hangingPunct="0">
                <a:defRPr sz="3200">
                  <a:solidFill>
                    <a:schemeClr val="bg2"/>
                  </a:solidFill>
                  <a:latin typeface="Arial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bg2"/>
                  </a:solidFill>
                  <a:latin typeface="Arial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bg2"/>
                  </a:solidFill>
                  <a:latin typeface="Arial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bg2"/>
                  </a:solidFill>
                  <a:latin typeface="Arial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bg2"/>
                  </a:solidFill>
                  <a:latin typeface="Arial" charset="0"/>
                </a:defRPr>
              </a:lvl9pPr>
            </a:lstStyle>
            <a:p>
              <a:pPr algn="l" eaLnBrk="1" hangingPunct="1">
                <a:defRPr/>
              </a:pPr>
              <a:endParaRPr lang="en-US" altLang="en-US" dirty="0">
                <a:solidFill>
                  <a:srgbClr val="000000"/>
                </a:solidFill>
                <a:ea typeface="ＭＳ Ｐゴシック" pitchFamily="34" charset="-128"/>
              </a:endParaRPr>
            </a:p>
          </p:txBody>
        </p:sp>
        <p:sp>
          <p:nvSpPr>
            <p:cNvPr id="1033" name="Rectangle 9"/>
            <p:cNvSpPr>
              <a:spLocks noChangeArrowheads="1"/>
            </p:cNvSpPr>
            <p:nvPr userDrawn="1"/>
          </p:nvSpPr>
          <p:spPr bwMode="auto">
            <a:xfrm>
              <a:off x="0" y="697"/>
              <a:ext cx="240" cy="1751"/>
            </a:xfrm>
            <a:prstGeom prst="rect">
              <a:avLst/>
            </a:prstGeom>
            <a:solidFill>
              <a:srgbClr val="8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3200">
                  <a:solidFill>
                    <a:schemeClr val="bg2"/>
                  </a:solidFill>
                  <a:latin typeface="Arial" charset="0"/>
                </a:defRPr>
              </a:lvl1pPr>
              <a:lvl2pPr marL="742950" indent="-285750" eaLnBrk="0" hangingPunct="0">
                <a:defRPr sz="3200">
                  <a:solidFill>
                    <a:schemeClr val="bg2"/>
                  </a:solidFill>
                  <a:latin typeface="Arial" charset="0"/>
                </a:defRPr>
              </a:lvl2pPr>
              <a:lvl3pPr marL="1143000" indent="-228600" eaLnBrk="0" hangingPunct="0">
                <a:defRPr sz="3200">
                  <a:solidFill>
                    <a:schemeClr val="bg2"/>
                  </a:solidFill>
                  <a:latin typeface="Arial" charset="0"/>
                </a:defRPr>
              </a:lvl3pPr>
              <a:lvl4pPr marL="1600200" indent="-228600" eaLnBrk="0" hangingPunct="0">
                <a:defRPr sz="3200">
                  <a:solidFill>
                    <a:schemeClr val="bg2"/>
                  </a:solidFill>
                  <a:latin typeface="Arial" charset="0"/>
                </a:defRPr>
              </a:lvl4pPr>
              <a:lvl5pPr marL="2057400" indent="-228600" eaLnBrk="0" hangingPunct="0">
                <a:defRPr sz="3200">
                  <a:solidFill>
                    <a:schemeClr val="bg2"/>
                  </a:solidFill>
                  <a:latin typeface="Arial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bg2"/>
                  </a:solidFill>
                  <a:latin typeface="Arial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bg2"/>
                  </a:solidFill>
                  <a:latin typeface="Arial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bg2"/>
                  </a:solidFill>
                  <a:latin typeface="Arial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bg2"/>
                  </a:solidFill>
                  <a:latin typeface="Arial" charset="0"/>
                </a:defRPr>
              </a:lvl9pPr>
            </a:lstStyle>
            <a:p>
              <a:pPr algn="l" eaLnBrk="1" hangingPunct="1">
                <a:defRPr/>
              </a:pPr>
              <a:endParaRPr lang="en-US" altLang="en-US" dirty="0">
                <a:solidFill>
                  <a:srgbClr val="000000"/>
                </a:solidFill>
                <a:ea typeface="ＭＳ Ｐゴシック" pitchFamily="34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2730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30" r:id="rId1"/>
    <p:sldLayoutId id="2147485031" r:id="rId2"/>
    <p:sldLayoutId id="2147485032" r:id="rId3"/>
    <p:sldLayoutId id="2147485033" r:id="rId4"/>
    <p:sldLayoutId id="2147485034" r:id="rId5"/>
    <p:sldLayoutId id="2147485035" r:id="rId6"/>
    <p:sldLayoutId id="2147485036" r:id="rId7"/>
    <p:sldLayoutId id="2147485037" r:id="rId8"/>
    <p:sldLayoutId id="2147485038" r:id="rId9"/>
    <p:sldLayoutId id="2147485039" r:id="rId10"/>
    <p:sldLayoutId id="2147485040" r:id="rId11"/>
  </p:sldLayoutIdLst>
  <p:hf sldNum="0" hdr="0" ftr="0" dt="0"/>
  <p:txStyles>
    <p:titleStyle>
      <a:lvl1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  <a:ea typeface="ＭＳ Ｐゴシック" charset="0"/>
        </a:defRPr>
      </a:lvl2pPr>
      <a:lvl3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  <a:ea typeface="ＭＳ Ｐゴシック" charset="0"/>
        </a:defRPr>
      </a:lvl3pPr>
      <a:lvl4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  <a:ea typeface="ＭＳ Ｐゴシック" charset="0"/>
        </a:defRPr>
      </a:lvl4pPr>
      <a:lvl5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  <a:ea typeface="ＭＳ Ｐゴシック" charset="0"/>
        </a:defRPr>
      </a:lvl5pPr>
      <a:lvl6pPr marL="457200" algn="l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6pPr>
      <a:lvl7pPr marL="914400" algn="l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7pPr>
      <a:lvl8pPr marL="1371600" algn="l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8pPr>
      <a:lvl9pPr marL="1828800" algn="l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9pPr>
    </p:titleStyle>
    <p:bodyStyle>
      <a:lvl1pPr marL="234950" indent="-2349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bg2"/>
          </a:solidFill>
          <a:latin typeface="+mn-lt"/>
          <a:ea typeface="ＭＳ Ｐゴシック" charset="0"/>
          <a:cs typeface="+mn-cs"/>
        </a:defRPr>
      </a:lvl1pPr>
      <a:lvl2pPr marL="576263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>
          <a:solidFill>
            <a:schemeClr val="bg2"/>
          </a:solidFill>
          <a:latin typeface="+mn-lt"/>
          <a:ea typeface="ＭＳ Ｐゴシック" charset="0"/>
        </a:defRPr>
      </a:lvl2pPr>
      <a:lvl3pPr marL="866775" indent="-17621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  <a:ea typeface="ＭＳ Ｐゴシック" charset="0"/>
        </a:defRPr>
      </a:lvl3pPr>
      <a:lvl4pPr marL="1196975" indent="-1635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>
          <a:solidFill>
            <a:schemeClr val="bg2"/>
          </a:solidFill>
          <a:latin typeface="+mn-lt"/>
          <a:ea typeface="ＭＳ Ｐゴシック" charset="0"/>
        </a:defRPr>
      </a:lvl4pPr>
      <a:lvl5pPr marL="1604963" indent="-17621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  <a:ea typeface="ＭＳ Ｐゴシック" charset="0"/>
        </a:defRPr>
      </a:lvl5pPr>
      <a:lvl6pPr marL="2062163" indent="-176213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6pPr>
      <a:lvl7pPr marL="2519363" indent="-176213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7pPr>
      <a:lvl8pPr marL="2976563" indent="-176213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8pPr>
      <a:lvl9pPr marL="3433763" indent="-176213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60488" y="0"/>
            <a:ext cx="7696200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266825"/>
            <a:ext cx="8423275" cy="482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4413250" y="6599238"/>
            <a:ext cx="730250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l">
              <a:lnSpc>
                <a:spcPct val="120000"/>
              </a:lnSpc>
              <a:spcBef>
                <a:spcPct val="50000"/>
              </a:spcBef>
              <a:defRPr/>
            </a:pPr>
            <a:r>
              <a:rPr lang="en-US" sz="1000" b="1" dirty="0">
                <a:solidFill>
                  <a:srgbClr val="000000"/>
                </a:solidFill>
              </a:rPr>
              <a:t>Page </a:t>
            </a:r>
            <a:fld id="{F7131025-F4F3-4C16-9288-EFCEF0B8527C}" type="slidenum">
              <a:rPr lang="en-US" sz="1000" b="1">
                <a:solidFill>
                  <a:srgbClr val="000000"/>
                </a:solidFill>
              </a:rPr>
              <a:pPr algn="l">
                <a:lnSpc>
                  <a:spcPct val="120000"/>
                </a:lnSpc>
                <a:spcBef>
                  <a:spcPct val="50000"/>
                </a:spcBef>
                <a:defRPr/>
              </a:pPr>
              <a:t>‹#›</a:t>
            </a:fld>
            <a:endParaRPr lang="en-US" sz="1000" b="1" dirty="0">
              <a:solidFill>
                <a:srgbClr val="000000"/>
              </a:solidFill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38100" y="1101725"/>
            <a:ext cx="9113838" cy="73025"/>
          </a:xfrm>
          <a:prstGeom prst="rect">
            <a:avLst/>
          </a:prstGeom>
          <a:solidFill>
            <a:srgbClr val="3333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defRPr/>
            </a:pPr>
            <a:endParaRPr lang="fr-FR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4103" name="Group 7"/>
          <p:cNvGrpSpPr>
            <a:grpSpLocks/>
          </p:cNvGrpSpPr>
          <p:nvPr/>
        </p:nvGrpSpPr>
        <p:grpSpPr bwMode="auto">
          <a:xfrm>
            <a:off x="0" y="1106488"/>
            <a:ext cx="381000" cy="5751512"/>
            <a:chOff x="0" y="697"/>
            <a:chExt cx="240" cy="3623"/>
          </a:xfrm>
        </p:grpSpPr>
        <p:sp>
          <p:nvSpPr>
            <p:cNvPr id="4104" name="Rectangle 8"/>
            <p:cNvSpPr>
              <a:spLocks noChangeArrowheads="1"/>
            </p:cNvSpPr>
            <p:nvPr userDrawn="1"/>
          </p:nvSpPr>
          <p:spPr bwMode="auto">
            <a:xfrm>
              <a:off x="0" y="2448"/>
              <a:ext cx="240" cy="1872"/>
            </a:xfrm>
            <a:prstGeom prst="rect">
              <a:avLst/>
            </a:prstGeom>
            <a:solidFill>
              <a:srgbClr val="80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4105" name="Rectangle 9"/>
            <p:cNvSpPr>
              <a:spLocks noChangeArrowheads="1"/>
            </p:cNvSpPr>
            <p:nvPr userDrawn="1"/>
          </p:nvSpPr>
          <p:spPr bwMode="auto">
            <a:xfrm>
              <a:off x="0" y="697"/>
              <a:ext cx="240" cy="1751"/>
            </a:xfrm>
            <a:prstGeom prst="rect">
              <a:avLst/>
            </a:prstGeom>
            <a:solidFill>
              <a:srgbClr val="80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</a:endParaRPr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0"/>
            <a:ext cx="1257300" cy="110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1589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38" r:id="rId1"/>
    <p:sldLayoutId id="2147484339" r:id="rId2"/>
    <p:sldLayoutId id="2147484340" r:id="rId3"/>
    <p:sldLayoutId id="2147484341" r:id="rId4"/>
    <p:sldLayoutId id="2147484342" r:id="rId5"/>
    <p:sldLayoutId id="2147484343" r:id="rId6"/>
    <p:sldLayoutId id="2147484344" r:id="rId7"/>
    <p:sldLayoutId id="2147484345" r:id="rId8"/>
    <p:sldLayoutId id="2147484346" r:id="rId9"/>
    <p:sldLayoutId id="2147484347" r:id="rId10"/>
    <p:sldLayoutId id="2147484348" r:id="rId11"/>
    <p:sldLayoutId id="2147484349" r:id="rId12"/>
  </p:sldLayoutIdLst>
  <p:txStyles>
    <p:titleStyle>
      <a:lvl1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5pPr>
      <a:lvl6pPr marL="457200" algn="l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6pPr>
      <a:lvl7pPr marL="914400" algn="l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7pPr>
      <a:lvl8pPr marL="1371600" algn="l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8pPr>
      <a:lvl9pPr marL="1828800" algn="l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9pPr>
    </p:titleStyle>
    <p:bodyStyle>
      <a:lvl1pPr marL="234950" indent="-2349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bg2"/>
          </a:solidFill>
          <a:latin typeface="+mn-lt"/>
          <a:ea typeface="+mn-ea"/>
          <a:cs typeface="+mn-cs"/>
        </a:defRPr>
      </a:lvl1pPr>
      <a:lvl2pPr marL="576263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>
          <a:solidFill>
            <a:schemeClr val="bg2"/>
          </a:solidFill>
          <a:latin typeface="+mn-lt"/>
        </a:defRPr>
      </a:lvl2pPr>
      <a:lvl3pPr marL="866775" indent="-17621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3pPr>
      <a:lvl4pPr marL="1196975" indent="-1635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>
          <a:solidFill>
            <a:schemeClr val="bg2"/>
          </a:solidFill>
          <a:latin typeface="+mn-lt"/>
        </a:defRPr>
      </a:lvl4pPr>
      <a:lvl5pPr marL="1604963" indent="-17621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5pPr>
      <a:lvl6pPr marL="2062163" indent="-176213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6pPr>
      <a:lvl7pPr marL="2519363" indent="-176213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7pPr>
      <a:lvl8pPr marL="2976563" indent="-176213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8pPr>
      <a:lvl9pPr marL="3433763" indent="-176213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400800" y="6324612"/>
            <a:ext cx="27432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146304" tIns="73152" rIns="146304" bIns="73152" numCol="1" anchor="ctr" anchorCtr="0" compatLnSpc="1">
            <a:prstTxWarp prst="textNoShape">
              <a:avLst/>
            </a:prstTxWarp>
          </a:bodyPr>
          <a:lstStyle>
            <a:lvl1pPr algn="r">
              <a:defRPr sz="359" b="0">
                <a:solidFill>
                  <a:srgbClr val="B2B2B2"/>
                </a:solidFill>
                <a:cs typeface="+mn-cs"/>
              </a:defRPr>
            </a:lvl1pPr>
          </a:lstStyle>
          <a:p>
            <a:pPr defTabSz="201686">
              <a:spcBef>
                <a:spcPct val="0"/>
              </a:spcBef>
              <a:defRPr/>
            </a:pPr>
            <a:fld id="{3D6EDCD8-B171-4E7C-B823-2B1A7255EFC5}" type="slidenum">
              <a:rPr lang="en-US" smtClean="0"/>
              <a:pPr defTabSz="201686">
                <a:spcBef>
                  <a:spcPct val="0"/>
                </a:spcBef>
                <a:defRPr/>
              </a:pPr>
              <a:t>‹#›</a:t>
            </a:fld>
            <a:endParaRPr lang="en-US" dirty="0"/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46304" tIns="73152" rIns="146304" bIns="7315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Page Header Arial Bold 24pts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5"/>
            <a:ext cx="4114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46304" tIns="73152" rIns="146304" bIns="7315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Level 1 Arial 20</a:t>
            </a:r>
          </a:p>
          <a:p>
            <a:pPr lvl="1"/>
            <a:r>
              <a:rPr lang="en-US"/>
              <a:t>Level 2 Arial 18</a:t>
            </a:r>
          </a:p>
          <a:p>
            <a:pPr lvl="2"/>
            <a:r>
              <a:rPr lang="en-US"/>
              <a:t>Level 3 Arial Light 16</a:t>
            </a:r>
          </a:p>
        </p:txBody>
      </p:sp>
    </p:spTree>
    <p:extLst>
      <p:ext uri="{BB962C8B-B14F-4D97-AF65-F5344CB8AC3E}">
        <p14:creationId xmlns:p14="http://schemas.microsoft.com/office/powerpoint/2010/main" val="2328128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93" r:id="rId1"/>
    <p:sldLayoutId id="2147484894" r:id="rId2"/>
    <p:sldLayoutId id="2147484895" r:id="rId3"/>
    <p:sldLayoutId id="2147484896" r:id="rId4"/>
    <p:sldLayoutId id="2147484897" r:id="rId5"/>
    <p:sldLayoutId id="2147484898" r:id="rId6"/>
    <p:sldLayoutId id="2147484899" r:id="rId7"/>
    <p:sldLayoutId id="2147484900" r:id="rId8"/>
    <p:sldLayoutId id="2147484901" r:id="rId9"/>
    <p:sldLayoutId id="2147484902" r:id="rId10"/>
    <p:sldLayoutId id="2147484903" r:id="rId11"/>
    <p:sldLayoutId id="2147484904" r:id="rId12"/>
  </p:sldLayoutIdLst>
  <p:hf hdr="0" ftr="0" dt="0"/>
  <p:txStyles>
    <p:titleStyle>
      <a:lvl1pPr algn="l" defTabSz="201686" rtl="0" eaLnBrk="1" fontAlgn="base" hangingPunct="1">
        <a:spcBef>
          <a:spcPct val="0"/>
        </a:spcBef>
        <a:spcAft>
          <a:spcPct val="0"/>
        </a:spcAft>
        <a:defRPr sz="882" b="1">
          <a:solidFill>
            <a:srgbClr val="B51E34"/>
          </a:solidFill>
          <a:latin typeface="+mj-lt"/>
          <a:ea typeface="+mj-ea"/>
          <a:cs typeface="+mj-cs"/>
        </a:defRPr>
      </a:lvl1pPr>
      <a:lvl2pPr algn="l" defTabSz="201686" rtl="0" eaLnBrk="1" fontAlgn="base" hangingPunct="1">
        <a:spcBef>
          <a:spcPct val="0"/>
        </a:spcBef>
        <a:spcAft>
          <a:spcPct val="0"/>
        </a:spcAft>
        <a:defRPr sz="1048" b="1">
          <a:solidFill>
            <a:srgbClr val="C50017"/>
          </a:solidFill>
          <a:latin typeface="Arial" charset="0"/>
          <a:cs typeface="Arial" charset="0"/>
        </a:defRPr>
      </a:lvl2pPr>
      <a:lvl3pPr algn="l" defTabSz="201686" rtl="0" eaLnBrk="1" fontAlgn="base" hangingPunct="1">
        <a:spcBef>
          <a:spcPct val="0"/>
        </a:spcBef>
        <a:spcAft>
          <a:spcPct val="0"/>
        </a:spcAft>
        <a:defRPr sz="1048" b="1">
          <a:solidFill>
            <a:srgbClr val="C50017"/>
          </a:solidFill>
          <a:latin typeface="Arial" charset="0"/>
          <a:cs typeface="Arial" charset="0"/>
        </a:defRPr>
      </a:lvl3pPr>
      <a:lvl4pPr algn="l" defTabSz="201686" rtl="0" eaLnBrk="1" fontAlgn="base" hangingPunct="1">
        <a:spcBef>
          <a:spcPct val="0"/>
        </a:spcBef>
        <a:spcAft>
          <a:spcPct val="0"/>
        </a:spcAft>
        <a:defRPr sz="1048" b="1">
          <a:solidFill>
            <a:srgbClr val="C50017"/>
          </a:solidFill>
          <a:latin typeface="Arial" charset="0"/>
          <a:cs typeface="Arial" charset="0"/>
        </a:defRPr>
      </a:lvl4pPr>
      <a:lvl5pPr algn="l" defTabSz="201686" rtl="0" eaLnBrk="1" fontAlgn="base" hangingPunct="1">
        <a:spcBef>
          <a:spcPct val="0"/>
        </a:spcBef>
        <a:spcAft>
          <a:spcPct val="0"/>
        </a:spcAft>
        <a:defRPr sz="1048" b="1">
          <a:solidFill>
            <a:srgbClr val="C50017"/>
          </a:solidFill>
          <a:latin typeface="Arial" charset="0"/>
          <a:cs typeface="Arial" charset="0"/>
        </a:defRPr>
      </a:lvl5pPr>
      <a:lvl6pPr marL="201686" algn="l" defTabSz="201686" rtl="0" eaLnBrk="1" fontAlgn="base" hangingPunct="1">
        <a:spcBef>
          <a:spcPct val="0"/>
        </a:spcBef>
        <a:spcAft>
          <a:spcPct val="0"/>
        </a:spcAft>
        <a:defRPr sz="1048" b="1">
          <a:solidFill>
            <a:srgbClr val="C50017"/>
          </a:solidFill>
          <a:latin typeface="Arial" charset="0"/>
          <a:cs typeface="Arial" charset="0"/>
        </a:defRPr>
      </a:lvl6pPr>
      <a:lvl7pPr marL="403372" algn="l" defTabSz="201686" rtl="0" eaLnBrk="1" fontAlgn="base" hangingPunct="1">
        <a:spcBef>
          <a:spcPct val="0"/>
        </a:spcBef>
        <a:spcAft>
          <a:spcPct val="0"/>
        </a:spcAft>
        <a:defRPr sz="1048" b="1">
          <a:solidFill>
            <a:srgbClr val="C50017"/>
          </a:solidFill>
          <a:latin typeface="Arial" charset="0"/>
          <a:cs typeface="Arial" charset="0"/>
        </a:defRPr>
      </a:lvl7pPr>
      <a:lvl8pPr marL="605057" algn="l" defTabSz="201686" rtl="0" eaLnBrk="1" fontAlgn="base" hangingPunct="1">
        <a:spcBef>
          <a:spcPct val="0"/>
        </a:spcBef>
        <a:spcAft>
          <a:spcPct val="0"/>
        </a:spcAft>
        <a:defRPr sz="1048" b="1">
          <a:solidFill>
            <a:srgbClr val="C50017"/>
          </a:solidFill>
          <a:latin typeface="Arial" charset="0"/>
          <a:cs typeface="Arial" charset="0"/>
        </a:defRPr>
      </a:lvl8pPr>
      <a:lvl9pPr marL="806743" algn="l" defTabSz="201686" rtl="0" eaLnBrk="1" fontAlgn="base" hangingPunct="1">
        <a:spcBef>
          <a:spcPct val="0"/>
        </a:spcBef>
        <a:spcAft>
          <a:spcPct val="0"/>
        </a:spcAft>
        <a:defRPr sz="1048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100843" indent="-100843" algn="l" defTabSz="201686" rtl="0" eaLnBrk="1" fontAlgn="base" hangingPunct="1">
        <a:spcBef>
          <a:spcPct val="20000"/>
        </a:spcBef>
        <a:spcAft>
          <a:spcPts val="265"/>
        </a:spcAft>
        <a:buClr>
          <a:schemeClr val="tx1"/>
        </a:buClr>
        <a:buFont typeface="Arial" charset="0"/>
        <a:buChar char="•"/>
        <a:defRPr sz="717">
          <a:solidFill>
            <a:schemeClr val="tx1"/>
          </a:solidFill>
          <a:latin typeface="+mn-lt"/>
          <a:ea typeface="+mn-ea"/>
          <a:cs typeface="+mn-cs"/>
        </a:defRPr>
      </a:lvl1pPr>
      <a:lvl2pPr marL="302528" indent="-100843" algn="l" defTabSz="201686" rtl="0" eaLnBrk="1" fontAlgn="base" hangingPunct="1">
        <a:spcBef>
          <a:spcPct val="20000"/>
        </a:spcBef>
        <a:spcAft>
          <a:spcPts val="265"/>
        </a:spcAft>
        <a:buClr>
          <a:schemeClr val="tx1"/>
        </a:buClr>
        <a:buFont typeface="Arial" charset="0"/>
        <a:buChar char="–"/>
        <a:defRPr sz="607">
          <a:solidFill>
            <a:schemeClr val="tx1"/>
          </a:solidFill>
          <a:latin typeface="+mn-lt"/>
          <a:cs typeface="+mn-cs"/>
        </a:defRPr>
      </a:lvl2pPr>
      <a:lvl3pPr marL="479705" indent="-76333" algn="l" defTabSz="201686" rtl="0" eaLnBrk="1" fontAlgn="base" hangingPunct="1">
        <a:spcBef>
          <a:spcPct val="20000"/>
        </a:spcBef>
        <a:spcAft>
          <a:spcPts val="265"/>
        </a:spcAft>
        <a:buClr>
          <a:schemeClr val="tx1"/>
        </a:buClr>
        <a:buFont typeface="Arial" charset="0"/>
        <a:buChar char="•"/>
        <a:defRPr sz="441">
          <a:solidFill>
            <a:schemeClr val="tx1"/>
          </a:solidFill>
          <a:latin typeface="+mn-lt"/>
          <a:cs typeface="+mn-cs"/>
        </a:defRPr>
      </a:lvl3pPr>
      <a:lvl4pPr marL="705900" indent="-100843" algn="l" defTabSz="201686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882">
          <a:solidFill>
            <a:srgbClr val="595959"/>
          </a:solidFill>
          <a:latin typeface="+mn-lt"/>
          <a:cs typeface="+mn-cs"/>
        </a:defRPr>
      </a:lvl4pPr>
      <a:lvl5pPr marL="907586" indent="-100843" algn="l" defTabSz="201686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882">
          <a:solidFill>
            <a:srgbClr val="595959"/>
          </a:solidFill>
          <a:latin typeface="+mn-lt"/>
          <a:cs typeface="+mn-cs"/>
        </a:defRPr>
      </a:lvl5pPr>
      <a:lvl6pPr marL="1109272" indent="-100843" algn="l" defTabSz="201686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882">
          <a:solidFill>
            <a:srgbClr val="595959"/>
          </a:solidFill>
          <a:latin typeface="+mn-lt"/>
          <a:cs typeface="+mn-cs"/>
        </a:defRPr>
      </a:lvl6pPr>
      <a:lvl7pPr marL="1310957" indent="-100843" algn="l" defTabSz="201686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882">
          <a:solidFill>
            <a:srgbClr val="595959"/>
          </a:solidFill>
          <a:latin typeface="+mn-lt"/>
          <a:cs typeface="+mn-cs"/>
        </a:defRPr>
      </a:lvl7pPr>
      <a:lvl8pPr marL="1512643" indent="-100843" algn="l" defTabSz="201686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882">
          <a:solidFill>
            <a:srgbClr val="595959"/>
          </a:solidFill>
          <a:latin typeface="+mn-lt"/>
          <a:cs typeface="+mn-cs"/>
        </a:defRPr>
      </a:lvl8pPr>
      <a:lvl9pPr marL="1714329" indent="-100843" algn="l" defTabSz="201686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882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403372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1pPr>
      <a:lvl2pPr marL="201686" algn="l" defTabSz="403372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2pPr>
      <a:lvl3pPr marL="403372" algn="l" defTabSz="403372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3pPr>
      <a:lvl4pPr marL="605057" algn="l" defTabSz="403372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4pPr>
      <a:lvl5pPr marL="806743" algn="l" defTabSz="403372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5pPr>
      <a:lvl6pPr marL="1008429" algn="l" defTabSz="403372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6pPr>
      <a:lvl7pPr marL="1210115" algn="l" defTabSz="403372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7pPr>
      <a:lvl8pPr marL="1411800" algn="l" defTabSz="403372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8pPr>
      <a:lvl9pPr marL="1613486" algn="l" defTabSz="403372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adientbitma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305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Page Header Arial Bold 24pts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324600"/>
            <a:ext cx="9144000" cy="365125"/>
          </a:xfrm>
          <a:prstGeom prst="rect">
            <a:avLst/>
          </a:prstGeom>
          <a:ln/>
        </p:spPr>
        <p:txBody>
          <a:bodyPr/>
          <a:lstStyle>
            <a:lvl1pPr algn="ctr">
              <a:defRPr sz="1000"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26010A19-A46F-450B-94AE-CC3F44164F29}" type="slidenum">
              <a:rPr lang="en-US" b="0" smtClean="0">
                <a:solidFill>
                  <a:srgbClr val="000000"/>
                </a:solidFill>
                <a:latin typeface="Arial"/>
                <a:ea typeface="+mn-ea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b="0" dirty="0">
              <a:solidFill>
                <a:srgbClr val="000000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68730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18" r:id="rId1"/>
    <p:sldLayoutId id="2147484919" r:id="rId2"/>
    <p:sldLayoutId id="2147484920" r:id="rId3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2000">
          <a:solidFill>
            <a:srgbClr val="4D4D4D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–"/>
        <a:defRPr>
          <a:solidFill>
            <a:srgbClr val="4D4D4D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1600">
          <a:solidFill>
            <a:srgbClr val="4D4D4D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400800" y="6324602"/>
            <a:ext cx="27432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100" b="0">
                <a:solidFill>
                  <a:schemeClr val="tx1"/>
                </a:solidFill>
                <a:cs typeface="+mn-cs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3D6EDCD8-B171-4E7C-B823-2B1A7255EFC5}" type="slidenum">
              <a:rPr lang="en-US" smtClean="0">
                <a:solidFill>
                  <a:srgbClr val="000000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Page Header Arial Bold 24pts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2"/>
            <a:ext cx="4114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Level 1 Arial 20</a:t>
            </a:r>
          </a:p>
          <a:p>
            <a:pPr lvl="1"/>
            <a:r>
              <a:rPr lang="en-US"/>
              <a:t>Level 2 Arial 18</a:t>
            </a:r>
          </a:p>
          <a:p>
            <a:pPr lvl="2"/>
            <a:r>
              <a:rPr lang="en-US"/>
              <a:t>Level 3 Arial Light 16</a:t>
            </a:r>
          </a:p>
        </p:txBody>
      </p:sp>
    </p:spTree>
    <p:extLst>
      <p:ext uri="{BB962C8B-B14F-4D97-AF65-F5344CB8AC3E}">
        <p14:creationId xmlns:p14="http://schemas.microsoft.com/office/powerpoint/2010/main" val="644563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22" r:id="rId1"/>
    <p:sldLayoutId id="2147484923" r:id="rId2"/>
    <p:sldLayoutId id="2147484924" r:id="rId3"/>
    <p:sldLayoutId id="2147484925" r:id="rId4"/>
    <p:sldLayoutId id="2147484926" r:id="rId5"/>
    <p:sldLayoutId id="2147484927" r:id="rId6"/>
    <p:sldLayoutId id="2147484928" r:id="rId7"/>
    <p:sldLayoutId id="2147484929" r:id="rId8"/>
    <p:sldLayoutId id="2147484930" r:id="rId9"/>
    <p:sldLayoutId id="2147484931" r:id="rId10"/>
    <p:sldLayoutId id="2147484932" r:id="rId11"/>
    <p:sldLayoutId id="2147484933" r:id="rId12"/>
    <p:sldLayoutId id="2147484934" r:id="rId13"/>
    <p:sldLayoutId id="2147484935" r:id="rId14"/>
    <p:sldLayoutId id="2147484938" r:id="rId15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B51E34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chemeClr val="tx1"/>
        </a:buClr>
        <a:buFont typeface="Arial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chemeClr val="tx1"/>
        </a:buClr>
        <a:buFont typeface="Arial" charset="0"/>
        <a:buChar char="–"/>
        <a:defRPr sz="1400">
          <a:solidFill>
            <a:schemeClr val="tx1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chemeClr val="tx1"/>
        </a:buClr>
        <a:buFont typeface="Arial" charset="0"/>
        <a:buChar char="•"/>
        <a:defRPr sz="1000">
          <a:solidFill>
            <a:schemeClr val="tx1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0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10245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9"/>
            <a:ext cx="8229600" cy="682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4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50">
                <a:solidFill>
                  <a:schemeClr val="accent6">
                    <a:lumMod val="20000"/>
                    <a:lumOff val="80000"/>
                  </a:schemeClr>
                </a:solidFill>
                <a:latin typeface="+mn-lt"/>
              </a:defRPr>
            </a:lvl1pPr>
          </a:lstStyle>
          <a:p>
            <a:fld id="{88C4A032-E885-4F5E-8B0B-C6A2F053AF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500064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1350" dirty="0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85776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1350" dirty="0">
              <a:solidFill>
                <a:prstClr val="black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-9237" y="5787740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5" descr="FAD_logo.png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162801" y="6329929"/>
            <a:ext cx="1836737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63663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64" r:id="rId1"/>
    <p:sldLayoutId id="2147484965" r:id="rId2"/>
    <p:sldLayoutId id="2147484966" r:id="rId3"/>
    <p:sldLayoutId id="2147484967" r:id="rId4"/>
    <p:sldLayoutId id="2147484968" r:id="rId5"/>
    <p:sldLayoutId id="2147484969" r:id="rId6"/>
    <p:sldLayoutId id="2147484970" r:id="rId7"/>
    <p:sldLayoutId id="2147484971" r:id="rId8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 kern="1200">
          <a:solidFill>
            <a:srgbClr val="C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Calibri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Calibri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Calibri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Calibri" pitchFamily="34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Calibri" pitchFamily="34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Calibri" pitchFamily="34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Calibri" pitchFamily="34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Calibri" pitchFamily="34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400800" y="6324600"/>
            <a:ext cx="27432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800" b="0">
                <a:solidFill>
                  <a:srgbClr val="B2B2B2"/>
                </a:solidFill>
                <a:cs typeface="+mn-cs"/>
              </a:defRPr>
            </a:lvl1pPr>
          </a:lstStyle>
          <a:p>
            <a:pPr>
              <a:defRPr/>
            </a:pPr>
            <a:fld id="{3D6EDCD8-B171-4E7C-B823-2B1A7255EFC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Page Header Arial Bold 24pts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4114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Level 1 Arial 20</a:t>
            </a:r>
          </a:p>
          <a:p>
            <a:pPr lvl="1"/>
            <a:r>
              <a:rPr lang="en-US" dirty="0"/>
              <a:t>Level 2 Arial 18</a:t>
            </a:r>
          </a:p>
          <a:p>
            <a:pPr lvl="2"/>
            <a:r>
              <a:rPr lang="en-US" dirty="0"/>
              <a:t>Level 3 Arial Light 16</a:t>
            </a:r>
          </a:p>
        </p:txBody>
      </p:sp>
    </p:spTree>
    <p:extLst>
      <p:ext uri="{BB962C8B-B14F-4D97-AF65-F5344CB8AC3E}">
        <p14:creationId xmlns:p14="http://schemas.microsoft.com/office/powerpoint/2010/main" val="870236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73" r:id="rId1"/>
    <p:sldLayoutId id="2147484974" r:id="rId2"/>
    <p:sldLayoutId id="2147484975" r:id="rId3"/>
    <p:sldLayoutId id="2147484976" r:id="rId4"/>
    <p:sldLayoutId id="2147484977" r:id="rId5"/>
    <p:sldLayoutId id="2147484978" r:id="rId6"/>
    <p:sldLayoutId id="2147484979" r:id="rId7"/>
    <p:sldLayoutId id="2147484980" r:id="rId8"/>
    <p:sldLayoutId id="2147484981" r:id="rId9"/>
    <p:sldLayoutId id="2147484982" r:id="rId10"/>
    <p:sldLayoutId id="2147484983" r:id="rId11"/>
    <p:sldLayoutId id="2147484984" r:id="rId12"/>
    <p:sldLayoutId id="2147484987" r:id="rId13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B51E34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chemeClr val="tx1"/>
        </a:buClr>
        <a:buFont typeface="Arial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chemeClr val="tx1"/>
        </a:buClr>
        <a:buFont typeface="Arial" charset="0"/>
        <a:buChar char="–"/>
        <a:defRPr sz="1400">
          <a:solidFill>
            <a:schemeClr val="tx1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chemeClr val="tx1"/>
        </a:buClr>
        <a:buFont typeface="Arial" charset="0"/>
        <a:buChar char="•"/>
        <a:defRPr sz="1000">
          <a:solidFill>
            <a:schemeClr val="tx1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400800" y="6324600"/>
            <a:ext cx="27432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800" b="0">
                <a:solidFill>
                  <a:srgbClr val="B2B2B2"/>
                </a:solidFill>
                <a:cs typeface="+mn-cs"/>
              </a:defRPr>
            </a:lvl1pPr>
          </a:lstStyle>
          <a:p>
            <a:pPr>
              <a:defRPr/>
            </a:pPr>
            <a:fld id="{3D6EDCD8-B171-4E7C-B823-2B1A7255EFC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Page Header Arial Bold 24pts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4114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Level 1 Arial 20</a:t>
            </a:r>
          </a:p>
          <a:p>
            <a:pPr lvl="1"/>
            <a:r>
              <a:rPr lang="en-US"/>
              <a:t>Level 2 Arial 18</a:t>
            </a:r>
          </a:p>
          <a:p>
            <a:pPr lvl="2"/>
            <a:r>
              <a:rPr lang="en-US"/>
              <a:t>Level 3 Arial Light 16</a:t>
            </a:r>
          </a:p>
        </p:txBody>
      </p:sp>
    </p:spTree>
    <p:extLst>
      <p:ext uri="{BB962C8B-B14F-4D97-AF65-F5344CB8AC3E}">
        <p14:creationId xmlns:p14="http://schemas.microsoft.com/office/powerpoint/2010/main" val="3099400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89" r:id="rId1"/>
    <p:sldLayoutId id="2147484990" r:id="rId2"/>
    <p:sldLayoutId id="2147484991" r:id="rId3"/>
    <p:sldLayoutId id="2147484992" r:id="rId4"/>
    <p:sldLayoutId id="2147484993" r:id="rId5"/>
    <p:sldLayoutId id="2147484994" r:id="rId6"/>
    <p:sldLayoutId id="2147484995" r:id="rId7"/>
    <p:sldLayoutId id="2147484996" r:id="rId8"/>
    <p:sldLayoutId id="2147484997" r:id="rId9"/>
    <p:sldLayoutId id="2147484998" r:id="rId10"/>
    <p:sldLayoutId id="2147484999" r:id="rId11"/>
    <p:sldLayoutId id="2147485000" r:id="rId12"/>
    <p:sldLayoutId id="2147485002" r:id="rId13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B51E34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chemeClr val="tx1"/>
        </a:buClr>
        <a:buFont typeface="Arial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chemeClr val="tx1"/>
        </a:buClr>
        <a:buFont typeface="Arial" charset="0"/>
        <a:buChar char="–"/>
        <a:defRPr sz="1400">
          <a:solidFill>
            <a:schemeClr val="tx1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chemeClr val="tx1"/>
        </a:buClr>
        <a:buFont typeface="Arial" charset="0"/>
        <a:buChar char="•"/>
        <a:defRPr sz="1000">
          <a:solidFill>
            <a:schemeClr val="tx1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adientbitmap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0" y="6324600"/>
            <a:ext cx="91440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tx1"/>
                </a:solidFill>
                <a:cs typeface="+mn-cs"/>
              </a:defRPr>
            </a:lvl1pPr>
          </a:lstStyle>
          <a:p>
            <a:fld id="{03731706-2E15-4F46-A869-7D45769F27E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305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Page Header Arial Bold 24pts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305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Level 1 Arial 20</a:t>
            </a:r>
          </a:p>
          <a:p>
            <a:pPr lvl="1"/>
            <a:r>
              <a:rPr lang="en-US"/>
              <a:t>Level 2 Arial 18</a:t>
            </a:r>
          </a:p>
          <a:p>
            <a:pPr lvl="2"/>
            <a:r>
              <a:rPr lang="en-US"/>
              <a:t>Level 3 Arial Light 16</a:t>
            </a:r>
          </a:p>
        </p:txBody>
      </p:sp>
      <p:pic>
        <p:nvPicPr>
          <p:cNvPr id="1030" name="Picture 5" descr="FAD_logo.png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078663" y="6096000"/>
            <a:ext cx="1836737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34073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04" r:id="rId1"/>
    <p:sldLayoutId id="2147485005" r:id="rId2"/>
    <p:sldLayoutId id="2147485006" r:id="rId3"/>
    <p:sldLayoutId id="2147485007" r:id="rId4"/>
    <p:sldLayoutId id="2147485008" r:id="rId5"/>
    <p:sldLayoutId id="2147485009" r:id="rId6"/>
    <p:sldLayoutId id="2147485010" r:id="rId7"/>
    <p:sldLayoutId id="2147485011" r:id="rId8"/>
    <p:sldLayoutId id="2147485012" r:id="rId9"/>
    <p:sldLayoutId id="2147485013" r:id="rId10"/>
    <p:sldLayoutId id="2147485014" r:id="rId11"/>
    <p:sldLayoutId id="2147485015" r:id="rId12"/>
    <p:sldLayoutId id="2147485016" r:id="rId13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2000">
          <a:solidFill>
            <a:srgbClr val="4D4D4D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–"/>
        <a:defRPr>
          <a:solidFill>
            <a:srgbClr val="4D4D4D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1600">
          <a:solidFill>
            <a:srgbClr val="4D4D4D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0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0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mailto:adminfindean@fas.harvard.edu" TargetMode="External"/><Relationship Id="rId1" Type="http://schemas.openxmlformats.org/officeDocument/2006/relationships/slideLayout" Target="../slideLayouts/slideLayout1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F0940-6CF6-4B78-97AA-4A4C39065319}"/>
              </a:ext>
            </a:extLst>
          </p:cNvPr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algn="ctr"/>
            <a:r>
              <a:rPr lang="en-US" sz="4000" dirty="0"/>
              <a:t>Administrators’ Town Hall will be starting soon…</a:t>
            </a:r>
          </a:p>
        </p:txBody>
      </p:sp>
    </p:spTree>
    <p:extLst>
      <p:ext uri="{BB962C8B-B14F-4D97-AF65-F5344CB8AC3E}">
        <p14:creationId xmlns:p14="http://schemas.microsoft.com/office/powerpoint/2010/main" val="21239562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D2B177-2E05-490F-8B4F-F8BAECD74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Phase 2 Planning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F7AE08-1079-47B6-82AE-8CA457B16C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295400"/>
            <a:ext cx="8423275" cy="4829175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FAS Coordination Planning Committee with 12 work groups</a:t>
            </a:r>
          </a:p>
          <a:p>
            <a:endParaRPr lang="en-US" sz="900" dirty="0"/>
          </a:p>
          <a:p>
            <a:pPr marL="692150" lvl="1" indent="-342900">
              <a:buFont typeface="+mj-lt"/>
              <a:buAutoNum type="arabicPeriod" startAt="9"/>
            </a:pPr>
            <a:r>
              <a:rPr lang="en-US" dirty="0"/>
              <a:t>Testing and Tracing – Mark Fishman and Latanya Sweeney</a:t>
            </a:r>
          </a:p>
          <a:p>
            <a:pPr marL="982662" lvl="2" indent="-342900"/>
            <a:r>
              <a:rPr lang="en-US" dirty="0"/>
              <a:t>Advise on viral and serological testing, and contact tracing methods.</a:t>
            </a:r>
          </a:p>
          <a:p>
            <a:pPr marL="982662" lvl="2" indent="-342900"/>
            <a:endParaRPr lang="en-US" dirty="0"/>
          </a:p>
          <a:p>
            <a:pPr marL="692150" lvl="1" indent="-342900">
              <a:buFont typeface="+mj-lt"/>
              <a:buAutoNum type="arabicPeriod" startAt="9"/>
            </a:pPr>
            <a:r>
              <a:rPr lang="en-US" dirty="0"/>
              <a:t>Remote Experience – Amanda Claybaugh</a:t>
            </a:r>
          </a:p>
          <a:p>
            <a:pPr marL="982662" lvl="2" indent="-342900"/>
            <a:r>
              <a:rPr lang="en-US" dirty="0"/>
              <a:t>Coordinate Harvard College efforts on preparing for the remote elements of AY 20-21, including both formal courses and extra-curricular aspects.</a:t>
            </a:r>
          </a:p>
          <a:p>
            <a:pPr marL="982662" lvl="2" indent="-342900"/>
            <a:endParaRPr lang="en-US" dirty="0"/>
          </a:p>
          <a:p>
            <a:pPr marL="692150" lvl="1" indent="-342900">
              <a:buFont typeface="+mj-lt"/>
              <a:buAutoNum type="arabicPeriod" startAt="9"/>
            </a:pPr>
            <a:r>
              <a:rPr lang="en-US" dirty="0"/>
              <a:t>Division of Continuing Education Coordination – Henry Leitner</a:t>
            </a:r>
          </a:p>
          <a:p>
            <a:pPr lvl="2"/>
            <a:r>
              <a:rPr lang="en-US" dirty="0"/>
              <a:t>Coordinate with DCE in planning for various scenarios, and help us leverage DCE’s experience in remote education.</a:t>
            </a:r>
          </a:p>
          <a:p>
            <a:pPr lvl="2"/>
            <a:endParaRPr lang="en-US" dirty="0"/>
          </a:p>
          <a:p>
            <a:pPr marL="692150" lvl="1" indent="-342900">
              <a:buFont typeface="+mj-lt"/>
              <a:buAutoNum type="arabicPeriod" startAt="9"/>
            </a:pPr>
            <a:r>
              <a:rPr lang="en-US" dirty="0"/>
              <a:t>Communications – Nina Collins and Anna Cowenhoven</a:t>
            </a:r>
          </a:p>
          <a:p>
            <a:pPr marL="982662" lvl="2" indent="-342900"/>
            <a:r>
              <a:rPr lang="en-US" dirty="0"/>
              <a:t>Advise and coordinate communication efforts</a:t>
            </a:r>
          </a:p>
        </p:txBody>
      </p:sp>
    </p:spTree>
    <p:extLst>
      <p:ext uri="{BB962C8B-B14F-4D97-AF65-F5344CB8AC3E}">
        <p14:creationId xmlns:p14="http://schemas.microsoft.com/office/powerpoint/2010/main" val="20167979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dirty="0"/>
              <a:t>Phase 2 Planning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1C12D1-947E-4446-A31E-53FFFB9E27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When:</a:t>
            </a:r>
          </a:p>
          <a:p>
            <a:pPr lvl="1"/>
            <a:r>
              <a:rPr lang="en-US" sz="2000" dirty="0"/>
              <a:t>Planning now</a:t>
            </a:r>
          </a:p>
          <a:p>
            <a:pPr lvl="1"/>
            <a:r>
              <a:rPr lang="en-US" sz="2000" dirty="0"/>
              <a:t>Preparing for remote teaching 2.0 ongoing</a:t>
            </a:r>
          </a:p>
          <a:p>
            <a:pPr lvl="1"/>
            <a:r>
              <a:rPr lang="en-US" sz="2000" dirty="0"/>
              <a:t>Research resumption next</a:t>
            </a:r>
          </a:p>
          <a:p>
            <a:pPr lvl="1"/>
            <a:r>
              <a:rPr lang="en-US" sz="2000" dirty="0"/>
              <a:t>Plans for fall semester by end of June/early July</a:t>
            </a:r>
          </a:p>
          <a:p>
            <a:endParaRPr lang="en-US" sz="900" dirty="0"/>
          </a:p>
          <a:p>
            <a:r>
              <a:rPr lang="en-US" sz="2400" dirty="0"/>
              <a:t>Learn more: https://www.fas.harvard.edu/fas-fall-2020-planning</a:t>
            </a:r>
          </a:p>
          <a:p>
            <a:endParaRPr lang="en-US" sz="900" dirty="0"/>
          </a:p>
          <a:p>
            <a:r>
              <a:rPr lang="en-US" sz="2400" dirty="0"/>
              <a:t>Provide input: FASscenarioplanning@fas.harvard.edu</a:t>
            </a:r>
          </a:p>
          <a:p>
            <a:endParaRPr lang="en-US" sz="900" dirty="0"/>
          </a:p>
          <a:p>
            <a:r>
              <a:rPr lang="en-US" sz="2400" dirty="0"/>
              <a:t>Reach out: Contact Chris Stubbs or Mike Burke</a:t>
            </a:r>
          </a:p>
        </p:txBody>
      </p:sp>
      <p:sp>
        <p:nvSpPr>
          <p:cNvPr id="51203" name="Rectangle 5"/>
          <p:cNvSpPr>
            <a:spLocks noChangeArrowheads="1"/>
          </p:cNvSpPr>
          <p:nvPr/>
        </p:nvSpPr>
        <p:spPr bwMode="auto">
          <a:xfrm>
            <a:off x="533400" y="4343400"/>
            <a:ext cx="31242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5476CE2-2565-4681-8F49-386E3A7C3C50}"/>
              </a:ext>
            </a:extLst>
          </p:cNvPr>
          <p:cNvSpPr/>
          <p:nvPr/>
        </p:nvSpPr>
        <p:spPr>
          <a:xfrm>
            <a:off x="533400" y="1371600"/>
            <a:ext cx="8458200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</a:b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  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46576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sz="3200" dirty="0"/>
              <a:t>Financial Updates</a:t>
            </a:r>
          </a:p>
        </p:txBody>
      </p:sp>
      <p:sp>
        <p:nvSpPr>
          <p:cNvPr id="4099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3581400" y="4310063"/>
            <a:ext cx="4670425" cy="1752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b="1" dirty="0"/>
              <a:t>Leslie Kirwan</a:t>
            </a:r>
          </a:p>
          <a:p>
            <a:pPr eaLnBrk="1" hangingPunct="1">
              <a:defRPr/>
            </a:pPr>
            <a:r>
              <a:rPr lang="en-US" sz="2000" i="1" dirty="0"/>
              <a:t>Dean for Administration and Finance</a:t>
            </a:r>
          </a:p>
          <a:p>
            <a:pPr eaLnBrk="1" hangingPunct="1">
              <a:defRPr/>
            </a:pPr>
            <a:r>
              <a:rPr lang="en-US" sz="2400" b="1" dirty="0"/>
              <a:t>Jay Herlihy</a:t>
            </a:r>
          </a:p>
          <a:p>
            <a:pPr eaLnBrk="1" hangingPunct="1">
              <a:defRPr/>
            </a:pPr>
            <a:r>
              <a:rPr lang="en-US" sz="2000" i="1" dirty="0"/>
              <a:t>Associate Dean for Finance</a:t>
            </a:r>
          </a:p>
          <a:p>
            <a:pPr eaLnBrk="1" hangingPunct="1">
              <a:defRPr/>
            </a:pPr>
            <a:endParaRPr lang="en-US" sz="2000" i="1" dirty="0"/>
          </a:p>
          <a:p>
            <a:pPr eaLnBrk="1" hangingPunct="1">
              <a:defRPr/>
            </a:pPr>
            <a:endParaRPr lang="en-US" sz="2000" i="1" dirty="0"/>
          </a:p>
          <a:p>
            <a:pPr eaLnBrk="1" hangingPunct="1">
              <a:defRPr/>
            </a:pPr>
            <a:endParaRPr lang="en-US" sz="2000" i="1" dirty="0"/>
          </a:p>
          <a:p>
            <a:pPr algn="l" eaLnBrk="1" hangingPunct="1">
              <a:defRPr/>
            </a:pPr>
            <a:endParaRPr lang="en-US" sz="900" b="1" dirty="0"/>
          </a:p>
        </p:txBody>
      </p:sp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533400" y="4343400"/>
            <a:ext cx="31242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72138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6"/>
          <p:cNvSpPr>
            <a:spLocks noGrp="1" noChangeArrowheads="1"/>
          </p:cNvSpPr>
          <p:nvPr>
            <p:ph type="ctrTitle" sz="quarter"/>
          </p:nvPr>
        </p:nvSpPr>
        <p:spPr>
          <a:xfrm>
            <a:off x="15240" y="2057400"/>
            <a:ext cx="9128760" cy="1470025"/>
          </a:xfrm>
        </p:spPr>
        <p:txBody>
          <a:bodyPr/>
          <a:lstStyle/>
          <a:p>
            <a:pPr algn="ctr" eaLnBrk="1" hangingPunct="1"/>
            <a:r>
              <a:rPr lang="en-US" sz="3200" dirty="0"/>
              <a:t>Human Resources Update </a:t>
            </a:r>
          </a:p>
        </p:txBody>
      </p:sp>
      <p:sp>
        <p:nvSpPr>
          <p:cNvPr id="8196" name="Rectangle 5"/>
          <p:cNvSpPr>
            <a:spLocks noChangeArrowheads="1"/>
          </p:cNvSpPr>
          <p:nvPr/>
        </p:nvSpPr>
        <p:spPr bwMode="auto">
          <a:xfrm>
            <a:off x="533400" y="4343400"/>
            <a:ext cx="31242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A612C04-D711-4BBD-9BAB-149C7DB40F2C}"/>
              </a:ext>
            </a:extLst>
          </p:cNvPr>
          <p:cNvSpPr/>
          <p:nvPr/>
        </p:nvSpPr>
        <p:spPr>
          <a:xfrm>
            <a:off x="4114800" y="4273826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100000"/>
              </a:lnSpc>
              <a:defRPr/>
            </a:pPr>
            <a:r>
              <a:rPr lang="en-US" sz="2400" b="1" kern="0" dirty="0">
                <a:solidFill>
                  <a:srgbClr val="000000"/>
                </a:solidFill>
                <a:latin typeface="Arial"/>
                <a:ea typeface="ＭＳ Ｐゴシック" charset="0"/>
              </a:rPr>
              <a:t>Chris Ciotti</a:t>
            </a:r>
          </a:p>
          <a:p>
            <a:pPr lvl="0">
              <a:lnSpc>
                <a:spcPct val="100000"/>
              </a:lnSpc>
              <a:defRPr/>
            </a:pPr>
            <a:r>
              <a:rPr lang="en-US" sz="2000" i="1" kern="0" dirty="0">
                <a:solidFill>
                  <a:srgbClr val="000000"/>
                </a:solidFill>
                <a:latin typeface="Arial"/>
                <a:ea typeface="ＭＳ Ｐゴシック" charset="0"/>
              </a:rPr>
              <a:t>Associate Dean for Human Resources</a:t>
            </a:r>
          </a:p>
        </p:txBody>
      </p:sp>
    </p:spTree>
    <p:extLst>
      <p:ext uri="{BB962C8B-B14F-4D97-AF65-F5344CB8AC3E}">
        <p14:creationId xmlns:p14="http://schemas.microsoft.com/office/powerpoint/2010/main" val="10804630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6"/>
          <p:cNvSpPr>
            <a:spLocks noGrp="1" noChangeArrowheads="1"/>
          </p:cNvSpPr>
          <p:nvPr>
            <p:ph type="ctrTitle" sz="quarter"/>
          </p:nvPr>
        </p:nvSpPr>
        <p:spPr>
          <a:xfrm>
            <a:off x="15240" y="2057400"/>
            <a:ext cx="9128760" cy="1470025"/>
          </a:xfrm>
        </p:spPr>
        <p:txBody>
          <a:bodyPr/>
          <a:lstStyle/>
          <a:p>
            <a:pPr algn="ctr" eaLnBrk="1" hangingPunct="1"/>
            <a:r>
              <a:rPr lang="en-US" sz="3200" dirty="0"/>
              <a:t>Research Administration Update </a:t>
            </a:r>
          </a:p>
        </p:txBody>
      </p:sp>
      <p:sp>
        <p:nvSpPr>
          <p:cNvPr id="8196" name="Rectangle 5"/>
          <p:cNvSpPr>
            <a:spLocks noChangeArrowheads="1"/>
          </p:cNvSpPr>
          <p:nvPr/>
        </p:nvSpPr>
        <p:spPr bwMode="auto">
          <a:xfrm>
            <a:off x="533400" y="4343400"/>
            <a:ext cx="31242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A612C04-D711-4BBD-9BAB-149C7DB40F2C}"/>
              </a:ext>
            </a:extLst>
          </p:cNvPr>
          <p:cNvSpPr/>
          <p:nvPr/>
        </p:nvSpPr>
        <p:spPr>
          <a:xfrm>
            <a:off x="4114800" y="4273826"/>
            <a:ext cx="4572000" cy="113877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100000"/>
              </a:lnSpc>
              <a:defRPr/>
            </a:pPr>
            <a:r>
              <a:rPr lang="en-US" sz="2400" b="1" kern="0" dirty="0">
                <a:solidFill>
                  <a:srgbClr val="000000"/>
                </a:solidFill>
                <a:latin typeface="Arial"/>
                <a:ea typeface="ＭＳ Ｐゴシック" charset="0"/>
              </a:rPr>
              <a:t>Pat Fitzgerald</a:t>
            </a:r>
          </a:p>
          <a:p>
            <a:pPr lvl="0">
              <a:lnSpc>
                <a:spcPct val="100000"/>
              </a:lnSpc>
              <a:defRPr/>
            </a:pPr>
            <a:r>
              <a:rPr lang="en-US" sz="2000" i="1" kern="0" dirty="0">
                <a:solidFill>
                  <a:srgbClr val="000000"/>
                </a:solidFill>
                <a:latin typeface="Arial"/>
                <a:ea typeface="ＭＳ Ｐゴシック" charset="0"/>
              </a:rPr>
              <a:t>Associate Dean for Research Administration Services</a:t>
            </a:r>
          </a:p>
        </p:txBody>
      </p:sp>
    </p:spTree>
    <p:extLst>
      <p:ext uri="{BB962C8B-B14F-4D97-AF65-F5344CB8AC3E}">
        <p14:creationId xmlns:p14="http://schemas.microsoft.com/office/powerpoint/2010/main" val="39650446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6"/>
          <p:cNvSpPr>
            <a:spLocks noGrp="1" noChangeArrowheads="1"/>
          </p:cNvSpPr>
          <p:nvPr>
            <p:ph type="ctrTitle" sz="quarter"/>
          </p:nvPr>
        </p:nvSpPr>
        <p:spPr>
          <a:xfrm>
            <a:off x="15240" y="2057400"/>
            <a:ext cx="9128760" cy="1470025"/>
          </a:xfrm>
        </p:spPr>
        <p:txBody>
          <a:bodyPr/>
          <a:lstStyle/>
          <a:p>
            <a:pPr algn="ctr" eaLnBrk="1" hangingPunct="1"/>
            <a:r>
              <a:rPr lang="en-US" sz="3200" dirty="0"/>
              <a:t>Facilities Update </a:t>
            </a:r>
          </a:p>
        </p:txBody>
      </p:sp>
      <p:sp>
        <p:nvSpPr>
          <p:cNvPr id="8196" name="Rectangle 5"/>
          <p:cNvSpPr>
            <a:spLocks noChangeArrowheads="1"/>
          </p:cNvSpPr>
          <p:nvPr/>
        </p:nvSpPr>
        <p:spPr bwMode="auto">
          <a:xfrm>
            <a:off x="533400" y="4343400"/>
            <a:ext cx="31242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D60FDD1-1884-4709-BAAE-CC591A597240}"/>
              </a:ext>
            </a:extLst>
          </p:cNvPr>
          <p:cNvSpPr/>
          <p:nvPr/>
        </p:nvSpPr>
        <p:spPr>
          <a:xfrm>
            <a:off x="4191000" y="4363278"/>
            <a:ext cx="4572000" cy="113877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100000"/>
              </a:lnSpc>
              <a:defRPr/>
            </a:pPr>
            <a:r>
              <a:rPr lang="en-US" sz="2400" b="1" kern="0" dirty="0">
                <a:solidFill>
                  <a:srgbClr val="000000"/>
                </a:solidFill>
                <a:latin typeface="Arial"/>
                <a:ea typeface="ＭＳ Ｐゴシック" charset="0"/>
              </a:rPr>
              <a:t>Zak Gingo</a:t>
            </a:r>
          </a:p>
          <a:p>
            <a:pPr lvl="0">
              <a:lnSpc>
                <a:spcPct val="100000"/>
              </a:lnSpc>
              <a:defRPr/>
            </a:pPr>
            <a:r>
              <a:rPr lang="en-US" sz="2000" i="1" kern="0" dirty="0">
                <a:solidFill>
                  <a:srgbClr val="000000"/>
                </a:solidFill>
                <a:latin typeface="Arial"/>
                <a:ea typeface="ＭＳ Ｐゴシック" charset="0"/>
              </a:rPr>
              <a:t>Associate Dean for Physical Resources and Planning</a:t>
            </a:r>
          </a:p>
        </p:txBody>
      </p:sp>
    </p:spTree>
    <p:extLst>
      <p:ext uri="{BB962C8B-B14F-4D97-AF65-F5344CB8AC3E}">
        <p14:creationId xmlns:p14="http://schemas.microsoft.com/office/powerpoint/2010/main" val="39360719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0984FEFB-01DD-4BDB-BE3D-E30935C9FD23}"/>
              </a:ext>
            </a:extLst>
          </p:cNvPr>
          <p:cNvSpPr txBox="1">
            <a:spLocks/>
          </p:cNvSpPr>
          <p:nvPr/>
        </p:nvSpPr>
        <p:spPr>
          <a:xfrm>
            <a:off x="353728" y="730677"/>
            <a:ext cx="6161372" cy="857250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85800" fontAlgn="auto">
              <a:spcAft>
                <a:spcPts val="0"/>
              </a:spcAft>
            </a:pPr>
            <a:r>
              <a:rPr lang="en-US" sz="2700" dirty="0">
                <a:solidFill>
                  <a:srgbClr val="ED7D31">
                    <a:lumMod val="75000"/>
                  </a:srgbClr>
                </a:solidFill>
                <a:latin typeface="Calibri Light" panose="020F0302020204030204"/>
              </a:rPr>
              <a:t>We miss everybody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2A1AE5F-98FA-4B5F-B344-D85A8FC993DF}"/>
              </a:ext>
            </a:extLst>
          </p:cNvPr>
          <p:cNvCxnSpPr/>
          <p:nvPr/>
        </p:nvCxnSpPr>
        <p:spPr>
          <a:xfrm>
            <a:off x="398585" y="1546489"/>
            <a:ext cx="585567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tree in a park&#10;&#10;Description automatically generated">
            <a:extLst>
              <a:ext uri="{FF2B5EF4-FFF2-40B4-BE49-F238E27FC236}">
                <a16:creationId xmlns:a16="http://schemas.microsoft.com/office/drawing/2014/main" id="{4E3F23FA-CE40-43C7-9090-C5C22E6358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621" y="1711673"/>
            <a:ext cx="6161372" cy="41475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797961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indoor, sitting, white, room&#10;&#10;Description automatically generated">
            <a:extLst>
              <a:ext uri="{FF2B5EF4-FFF2-40B4-BE49-F238E27FC236}">
                <a16:creationId xmlns:a16="http://schemas.microsoft.com/office/drawing/2014/main" id="{A8CF5AE7-0BD9-417B-8F93-8349A3BEFA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07" y="2049565"/>
            <a:ext cx="7956680" cy="36704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984FEFB-01DD-4BDB-BE3D-E30935C9FD23}"/>
              </a:ext>
            </a:extLst>
          </p:cNvPr>
          <p:cNvSpPr txBox="1">
            <a:spLocks/>
          </p:cNvSpPr>
          <p:nvPr/>
        </p:nvSpPr>
        <p:spPr>
          <a:xfrm>
            <a:off x="353728" y="730677"/>
            <a:ext cx="6161372" cy="857250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85800" fontAlgn="auto">
              <a:spcAft>
                <a:spcPts val="0"/>
              </a:spcAft>
            </a:pPr>
            <a:r>
              <a:rPr lang="en-US" sz="2700" dirty="0">
                <a:solidFill>
                  <a:srgbClr val="ED7D31">
                    <a:lumMod val="75000"/>
                  </a:srgbClr>
                </a:solidFill>
                <a:latin typeface="Calibri Light" panose="020F0302020204030204"/>
              </a:rPr>
              <a:t>Preparing for the return to campus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2A1AE5F-98FA-4B5F-B344-D85A8FC993DF}"/>
              </a:ext>
            </a:extLst>
          </p:cNvPr>
          <p:cNvCxnSpPr/>
          <p:nvPr/>
        </p:nvCxnSpPr>
        <p:spPr>
          <a:xfrm>
            <a:off x="398585" y="1546489"/>
            <a:ext cx="585567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60356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and Sanitizer - 55 gallon Drum - 80% Alcohol Liquid Hand Sanitizer">
            <a:extLst>
              <a:ext uri="{FF2B5EF4-FFF2-40B4-BE49-F238E27FC236}">
                <a16:creationId xmlns:a16="http://schemas.microsoft.com/office/drawing/2014/main" id="{302A7CE2-EFAF-44A8-9BEF-857D9E6AA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898" y="1368029"/>
            <a:ext cx="3093244" cy="4121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picture containing sitting, table, white, room&#10;&#10;Description automatically generated">
            <a:extLst>
              <a:ext uri="{FF2B5EF4-FFF2-40B4-BE49-F238E27FC236}">
                <a16:creationId xmlns:a16="http://schemas.microsoft.com/office/drawing/2014/main" id="{4B65FBD3-714F-49F7-B3A4-345CB6DF5B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62211" y="2718488"/>
            <a:ext cx="3282041" cy="23727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7F69CA5C-F2C0-4CA2-B07A-A9763DDC5FB5}"/>
              </a:ext>
            </a:extLst>
          </p:cNvPr>
          <p:cNvSpPr txBox="1">
            <a:spLocks/>
          </p:cNvSpPr>
          <p:nvPr/>
        </p:nvSpPr>
        <p:spPr>
          <a:xfrm>
            <a:off x="353728" y="730677"/>
            <a:ext cx="6888068" cy="857250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85800" fontAlgn="auto">
              <a:spcAft>
                <a:spcPts val="0"/>
              </a:spcAft>
            </a:pPr>
            <a:r>
              <a:rPr lang="en-US" sz="2700" dirty="0">
                <a:solidFill>
                  <a:srgbClr val="ED7D31">
                    <a:lumMod val="75000"/>
                  </a:srgbClr>
                </a:solidFill>
                <a:latin typeface="Calibri Light" panose="020F0302020204030204"/>
              </a:rPr>
              <a:t>Preparing for the return to campus, continued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7757ACD-A403-4AD0-845F-F133C8E109B1}"/>
              </a:ext>
            </a:extLst>
          </p:cNvPr>
          <p:cNvCxnSpPr>
            <a:cxnSpLocks/>
          </p:cNvCxnSpPr>
          <p:nvPr/>
        </p:nvCxnSpPr>
        <p:spPr>
          <a:xfrm>
            <a:off x="398585" y="1546489"/>
            <a:ext cx="63964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12373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AE96EFD-768B-4E93-B156-9A150C873C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061" t="12246" r="33036" b="10612"/>
          <a:stretch/>
        </p:blipFill>
        <p:spPr>
          <a:xfrm>
            <a:off x="580639" y="1759990"/>
            <a:ext cx="3100097" cy="3967844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42D2EDD-E887-489E-9198-6C3427B4C3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138" t="12109" r="32959" b="9523"/>
          <a:stretch/>
        </p:blipFill>
        <p:spPr>
          <a:xfrm>
            <a:off x="5234152" y="1759990"/>
            <a:ext cx="3100097" cy="403082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789BFC7E-B294-4216-B4EC-F3090B17A0A7}"/>
              </a:ext>
            </a:extLst>
          </p:cNvPr>
          <p:cNvSpPr txBox="1">
            <a:spLocks/>
          </p:cNvSpPr>
          <p:nvPr/>
        </p:nvSpPr>
        <p:spPr>
          <a:xfrm>
            <a:off x="353728" y="730677"/>
            <a:ext cx="6161372" cy="857250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85800" fontAlgn="auto">
              <a:spcAft>
                <a:spcPts val="0"/>
              </a:spcAft>
            </a:pPr>
            <a:r>
              <a:rPr lang="en-US" sz="2700" dirty="0">
                <a:solidFill>
                  <a:srgbClr val="ED7D31">
                    <a:lumMod val="75000"/>
                  </a:srgbClr>
                </a:solidFill>
                <a:latin typeface="Calibri Light" panose="020F0302020204030204"/>
              </a:rPr>
              <a:t>You will notice some changes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E1C53D6-AC40-4A7E-9EDF-7BBBA24E9D69}"/>
              </a:ext>
            </a:extLst>
          </p:cNvPr>
          <p:cNvCxnSpPr/>
          <p:nvPr/>
        </p:nvCxnSpPr>
        <p:spPr>
          <a:xfrm>
            <a:off x="398585" y="1546489"/>
            <a:ext cx="585567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4876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4F039-C353-4A4F-B1AA-21E335104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0488" y="-18969"/>
            <a:ext cx="7696200" cy="1070578"/>
          </a:xfrm>
        </p:spPr>
        <p:txBody>
          <a:bodyPr/>
          <a:lstStyle/>
          <a:p>
            <a:r>
              <a:rPr lang="en-US" sz="3200" b="1" dirty="0"/>
              <a:t>Rules of the Road for today’s meeting: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45BE01-C90E-4FEB-8422-063741552214}"/>
              </a:ext>
            </a:extLst>
          </p:cNvPr>
          <p:cNvSpPr txBox="1"/>
          <p:nvPr/>
        </p:nvSpPr>
        <p:spPr>
          <a:xfrm>
            <a:off x="457200" y="1253186"/>
            <a:ext cx="8599488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Attendees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are asked to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stay on mute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with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video off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to preserve meeting bandwidth.</a:t>
            </a:r>
          </a:p>
          <a:p>
            <a:pPr marL="457200" marR="0" lvl="0" indent="-4572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Presenters will be off mute and on video during their presentations.</a:t>
            </a:r>
          </a:p>
          <a:p>
            <a:pPr marL="457200" marR="0" lvl="0" indent="-4572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457200" indent="-457200" algn="l"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If you have a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general question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that you think others would benefit from, please use the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chat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to send a message to “Everyone”. </a:t>
            </a:r>
          </a:p>
          <a:p>
            <a:pPr marL="457200" indent="-457200" algn="l">
              <a:buFont typeface="Arial" panose="020B0604020202020204" pitchFamily="34" charset="0"/>
              <a:buChar char="•"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457200" indent="-457200" algn="l"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Q&amp;A is </a:t>
            </a: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not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a forum for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specific questions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. If you have a specific question, please follow up with one of the subject matter experts.</a:t>
            </a:r>
          </a:p>
          <a:p>
            <a:pPr marL="914400" marR="0" lvl="1" indent="-4572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Please note: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The chat from this meeting will be saved to help update future FAQs. We will not be distributing the chat transcript.</a:t>
            </a:r>
          </a:p>
        </p:txBody>
      </p:sp>
    </p:spTree>
    <p:extLst>
      <p:ext uri="{BB962C8B-B14F-4D97-AF65-F5344CB8AC3E}">
        <p14:creationId xmlns:p14="http://schemas.microsoft.com/office/powerpoint/2010/main" val="8544232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89BFC7E-B294-4216-B4EC-F3090B17A0A7}"/>
              </a:ext>
            </a:extLst>
          </p:cNvPr>
          <p:cNvSpPr txBox="1">
            <a:spLocks/>
          </p:cNvSpPr>
          <p:nvPr/>
        </p:nvSpPr>
        <p:spPr>
          <a:xfrm>
            <a:off x="353728" y="730677"/>
            <a:ext cx="6161372" cy="857250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85800" fontAlgn="auto">
              <a:spcAft>
                <a:spcPts val="0"/>
              </a:spcAft>
            </a:pPr>
            <a:r>
              <a:rPr lang="en-US" sz="2700" dirty="0">
                <a:solidFill>
                  <a:srgbClr val="ED7D31">
                    <a:lumMod val="75000"/>
                  </a:srgbClr>
                </a:solidFill>
                <a:latin typeface="Calibri Light" panose="020F0302020204030204"/>
              </a:rPr>
              <a:t>You will notice some changes, continued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E1C53D6-AC40-4A7E-9EDF-7BBBA24E9D69}"/>
              </a:ext>
            </a:extLst>
          </p:cNvPr>
          <p:cNvCxnSpPr/>
          <p:nvPr/>
        </p:nvCxnSpPr>
        <p:spPr>
          <a:xfrm>
            <a:off x="398585" y="1546489"/>
            <a:ext cx="585567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12F41BFA-C908-4A70-A944-7C4B1EA1D4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959" t="12355" r="33188" b="9726"/>
          <a:stretch/>
        </p:blipFill>
        <p:spPr>
          <a:xfrm>
            <a:off x="553671" y="1731803"/>
            <a:ext cx="3095537" cy="400784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0F624C5-B51F-4FF6-B5BE-B9A336728A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303" t="12594" r="33394" b="10460"/>
          <a:stretch/>
        </p:blipFill>
        <p:spPr>
          <a:xfrm>
            <a:off x="5316526" y="1744139"/>
            <a:ext cx="3045203" cy="3957753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598029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sz="3200" dirty="0"/>
              <a:t>Administrative Tools and Support</a:t>
            </a:r>
          </a:p>
        </p:txBody>
      </p:sp>
      <p:sp>
        <p:nvSpPr>
          <p:cNvPr id="4099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4191000" y="4312920"/>
            <a:ext cx="4670425" cy="1752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b="1" dirty="0"/>
              <a:t>Mary Ann Bradley</a:t>
            </a:r>
          </a:p>
          <a:p>
            <a:pPr eaLnBrk="1" hangingPunct="1">
              <a:defRPr/>
            </a:pPr>
            <a:r>
              <a:rPr lang="en-US" sz="2000" i="1" dirty="0"/>
              <a:t>Associate Dean for Administrative Operations</a:t>
            </a:r>
          </a:p>
          <a:p>
            <a:pPr algn="l" eaLnBrk="1" hangingPunct="1">
              <a:defRPr/>
            </a:pPr>
            <a:endParaRPr lang="en-US" sz="900" b="1" dirty="0"/>
          </a:p>
        </p:txBody>
      </p:sp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533400" y="4343400"/>
            <a:ext cx="31242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23194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1219200" y="76200"/>
            <a:ext cx="7924800" cy="914400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 Administrative Systems New Tools</a:t>
            </a: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2513873"/>
              </p:ext>
            </p:extLst>
          </p:nvPr>
        </p:nvGraphicFramePr>
        <p:xfrm>
          <a:off x="381000" y="1143000"/>
          <a:ext cx="8763000" cy="5410200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46102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527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4978">
                <a:tc>
                  <a:txBody>
                    <a:bodyPr/>
                    <a:lstStyle/>
                    <a:p>
                      <a:pPr marL="58738" indent="0" algn="l"/>
                      <a:r>
                        <a:rPr lang="en-US" sz="2000" dirty="0"/>
                        <a:t>FY 20/21 University Projects Underway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1C30"/>
                    </a:solidFill>
                  </a:tcPr>
                </a:tc>
                <a:tc>
                  <a:txBody>
                    <a:bodyPr/>
                    <a:lstStyle/>
                    <a:p>
                      <a:pPr marL="58738" indent="0" algn="l"/>
                      <a:r>
                        <a:rPr lang="en-US" sz="2000" dirty="0"/>
                        <a:t>What Comes Next…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1C3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3662">
                <a:tc>
                  <a:txBody>
                    <a:bodyPr/>
                    <a:lstStyle/>
                    <a:p>
                      <a:pPr marL="285750" marR="0" lvl="0" indent="-2270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Buy2Pay –E Procurement Cohort Zero (RLL, SCRB, Psychology, DCE)</a:t>
                      </a:r>
                    </a:p>
                    <a:p>
                      <a:pPr marL="285750" marR="0" lvl="0" indent="-2270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270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Position Tracking &amp; Reporting (PTR)</a:t>
                      </a:r>
                    </a:p>
                    <a:p>
                      <a:pPr marL="58737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270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File Share (individual drives) Now thru December</a:t>
                      </a:r>
                    </a:p>
                    <a:p>
                      <a:pPr marL="285750" marR="0" lvl="0" indent="-2270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270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I-9/E-Verify – Pilot – DCE &amp; PBHA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01637" indent="-342900" algn="l" defTabSz="914400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Live 4/29/20!</a:t>
                      </a:r>
                    </a:p>
                    <a:p>
                      <a:pPr marL="285750" indent="-227013" algn="l" defTabSz="914400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endParaRPr lang="en-US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27013" algn="l" defTabSz="914400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Live 5/11/20! (Position Costing and HUBS transition)</a:t>
                      </a:r>
                    </a:p>
                    <a:p>
                      <a:pPr marL="285750" indent="-227013" algn="l" defTabSz="914400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endParaRPr lang="en-US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27013" algn="l" defTabSz="914400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Library, Athletics, Animal resources &amp; 7 academic groups </a:t>
                      </a:r>
                    </a:p>
                    <a:p>
                      <a:pPr marL="285750" indent="-227013" algn="l" defTabSz="914400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endParaRPr lang="en-US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27013" algn="l" defTabSz="914400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Pilot continues into the Summer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12768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871EF-5C14-487B-9964-D0155649A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Training and Support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35743A-4767-4665-9924-D77FCF4520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Year End Overview – June 4</a:t>
            </a:r>
            <a:r>
              <a:rPr lang="en-US" baseline="30000" dirty="0"/>
              <a:t>th</a:t>
            </a:r>
            <a:r>
              <a:rPr lang="en-US" dirty="0"/>
              <a:t> from 10 a.m. - Noon</a:t>
            </a:r>
          </a:p>
          <a:p>
            <a:pPr lvl="1"/>
            <a:r>
              <a:rPr lang="en-US" sz="2000" dirty="0"/>
              <a:t>General Ledger w/TLX</a:t>
            </a:r>
          </a:p>
          <a:p>
            <a:pPr lvl="1"/>
            <a:r>
              <a:rPr lang="en-US" sz="2000" dirty="0"/>
              <a:t>HART</a:t>
            </a:r>
          </a:p>
          <a:p>
            <a:pPr lvl="1"/>
            <a:r>
              <a:rPr lang="en-US" sz="2000" dirty="0"/>
              <a:t>TLA Clinic </a:t>
            </a:r>
          </a:p>
          <a:p>
            <a:endParaRPr lang="en-US" sz="900" dirty="0"/>
          </a:p>
          <a:p>
            <a:r>
              <a:rPr lang="en-US" dirty="0"/>
              <a:t>SPECTRA Clinics – FY21 requests due by 6/19/20</a:t>
            </a:r>
          </a:p>
          <a:p>
            <a:r>
              <a:rPr lang="en-US" dirty="0"/>
              <a:t>HCOM</a:t>
            </a:r>
          </a:p>
          <a:p>
            <a:r>
              <a:rPr lang="en-US" dirty="0"/>
              <a:t>Concur Tips &amp; Tricks</a:t>
            </a:r>
          </a:p>
          <a:p>
            <a:r>
              <a:rPr lang="en-US" dirty="0"/>
              <a:t>HUBS</a:t>
            </a:r>
          </a:p>
          <a:p>
            <a:pPr marL="0" indent="0">
              <a:buNone/>
            </a:pPr>
            <a:endParaRPr lang="en-US" sz="800" dirty="0"/>
          </a:p>
          <a:p>
            <a:pPr marL="0" indent="0">
              <a:buNone/>
            </a:pPr>
            <a:r>
              <a:rPr lang="en-US" dirty="0"/>
              <a:t>Partner with HUIT:</a:t>
            </a:r>
          </a:p>
          <a:p>
            <a:r>
              <a:rPr lang="en-US" dirty="0"/>
              <a:t>Zoom</a:t>
            </a:r>
          </a:p>
          <a:p>
            <a:r>
              <a:rPr lang="en-US" dirty="0"/>
              <a:t>OneDrive</a:t>
            </a:r>
          </a:p>
          <a:p>
            <a:r>
              <a:rPr lang="en-US" dirty="0"/>
              <a:t>Teams</a:t>
            </a:r>
          </a:p>
          <a:p>
            <a:endParaRPr lang="en-US" sz="8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3372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3B89-C443-49E2-9E9A-940249561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987589-AE99-4B90-8921-2565122D8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PPE:</a:t>
            </a:r>
          </a:p>
          <a:p>
            <a:r>
              <a:rPr lang="en-US" dirty="0"/>
              <a:t>Partner with Strategic Procurement/Campus services – face masks</a:t>
            </a:r>
          </a:p>
          <a:p>
            <a:r>
              <a:rPr lang="en-US" dirty="0"/>
              <a:t>University contract review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Technical information: </a:t>
            </a:r>
          </a:p>
          <a:p>
            <a:r>
              <a:rPr lang="en-US" dirty="0"/>
              <a:t>Zoom, Jabber, VPN, Dropbox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COVID-19 Additional Information:</a:t>
            </a:r>
          </a:p>
          <a:p>
            <a:r>
              <a:rPr lang="en-US" dirty="0">
                <a:hlinkClick r:id="rId2"/>
              </a:rPr>
              <a:t>adminfindean@fas.harvard.edu</a:t>
            </a:r>
            <a:endParaRPr lang="en-US" dirty="0"/>
          </a:p>
          <a:p>
            <a:r>
              <a:rPr lang="en-US" dirty="0"/>
              <a:t>COVID-19 FAQ’s</a:t>
            </a:r>
          </a:p>
          <a:p>
            <a:r>
              <a:rPr lang="en-US" dirty="0"/>
              <a:t>Links to key sites</a:t>
            </a:r>
          </a:p>
          <a:p>
            <a:r>
              <a:rPr lang="en-US" dirty="0"/>
              <a:t>Handout/slide decks from sessions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0531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6"/>
          <p:cNvSpPr>
            <a:spLocks noGrp="1" noChangeArrowheads="1"/>
          </p:cNvSpPr>
          <p:nvPr>
            <p:ph type="ctrTitle" sz="quarter"/>
          </p:nvPr>
        </p:nvSpPr>
        <p:spPr/>
        <p:txBody>
          <a:bodyPr/>
          <a:lstStyle/>
          <a:p>
            <a:pPr algn="ctr" eaLnBrk="1" hangingPunct="1"/>
            <a:r>
              <a:rPr lang="en-US" sz="3200" dirty="0"/>
              <a:t>FAS Administrators’ Town Hall</a:t>
            </a:r>
          </a:p>
        </p:txBody>
      </p:sp>
      <p:sp>
        <p:nvSpPr>
          <p:cNvPr id="8195" name="Rectangle 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419600" y="4462463"/>
            <a:ext cx="4343400" cy="1100137"/>
          </a:xfrm>
        </p:spPr>
        <p:txBody>
          <a:bodyPr/>
          <a:lstStyle/>
          <a:p>
            <a:pPr eaLnBrk="1" hangingPunct="1"/>
            <a:r>
              <a:rPr lang="en-US" sz="2000" b="1" dirty="0"/>
              <a:t>May 21, 2020</a:t>
            </a:r>
          </a:p>
          <a:p>
            <a:pPr eaLnBrk="1" hangingPunct="1"/>
            <a:r>
              <a:rPr lang="en-US" sz="2000" b="1" dirty="0"/>
              <a:t>Zoom</a:t>
            </a:r>
            <a:endParaRPr lang="en-US" sz="2400" b="1" dirty="0"/>
          </a:p>
        </p:txBody>
      </p:sp>
      <p:sp>
        <p:nvSpPr>
          <p:cNvPr id="8196" name="Rectangle 5"/>
          <p:cNvSpPr>
            <a:spLocks noChangeArrowheads="1"/>
          </p:cNvSpPr>
          <p:nvPr/>
        </p:nvSpPr>
        <p:spPr bwMode="auto">
          <a:xfrm>
            <a:off x="533400" y="4343400"/>
            <a:ext cx="31242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00000"/>
              </a:lnSpc>
            </a:pPr>
            <a:endParaRPr lang="en-US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/>
              <a:t>Agenda</a:t>
            </a:r>
          </a:p>
        </p:txBody>
      </p:sp>
      <p:graphicFrame>
        <p:nvGraphicFramePr>
          <p:cNvPr id="5384" name="Group 264"/>
          <p:cNvGraphicFramePr>
            <a:graphicFrameLocks noGrp="1"/>
          </p:cNvGraphicFramePr>
          <p:nvPr>
            <p:ph type="tbl" idx="1"/>
          </p:nvPr>
        </p:nvGraphicFramePr>
        <p:xfrm>
          <a:off x="838200" y="1295400"/>
          <a:ext cx="8763000" cy="5181600"/>
        </p:xfrm>
        <a:graphic>
          <a:graphicData uri="http://schemas.openxmlformats.org/drawingml/2006/table">
            <a:tbl>
              <a:tblPr/>
              <a:tblGrid>
                <a:gridCol w="50908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721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81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7656039"/>
              </p:ext>
            </p:extLst>
          </p:nvPr>
        </p:nvGraphicFramePr>
        <p:xfrm>
          <a:off x="381000" y="1175571"/>
          <a:ext cx="8763000" cy="5351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005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624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5999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Welcome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Leslie Kirwan</a:t>
                      </a:r>
                    </a:p>
                    <a:p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904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FAS Planning COVID Workgroups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Michael Burke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0713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Financial Update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Leslie Kirwan, Jay Herlihy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4457470"/>
                  </a:ext>
                </a:extLst>
              </a:tr>
              <a:tr h="625999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Human Resources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Chris Ciotti</a:t>
                      </a:r>
                    </a:p>
                    <a:p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904">
                <a:tc>
                  <a:txBody>
                    <a:bodyPr/>
                    <a:lstStyle/>
                    <a:p>
                      <a:r>
                        <a:rPr lang="en-US" sz="1800" b="1" dirty="0"/>
                        <a:t>Research Administration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Pat Fitzgerald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999543"/>
                  </a:ext>
                </a:extLst>
              </a:tr>
              <a:tr h="670713">
                <a:tc>
                  <a:txBody>
                    <a:bodyPr/>
                    <a:lstStyle/>
                    <a:p>
                      <a:r>
                        <a:rPr lang="en-US" sz="1800" b="1" dirty="0"/>
                        <a:t>Facilities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Zak Gingo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2641368"/>
                  </a:ext>
                </a:extLst>
              </a:tr>
              <a:tr h="625999">
                <a:tc>
                  <a:txBody>
                    <a:bodyPr/>
                    <a:lstStyle/>
                    <a:p>
                      <a:r>
                        <a:rPr lang="en-US" sz="1800" b="1" dirty="0"/>
                        <a:t>Administrative Operations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Mary Ann Bradley</a:t>
                      </a:r>
                    </a:p>
                    <a:p>
                      <a:endParaRPr lang="en-US" sz="1800" b="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1891">
                <a:tc>
                  <a:txBody>
                    <a:bodyPr/>
                    <a:lstStyle/>
                    <a:p>
                      <a:r>
                        <a:rPr lang="en-US" sz="1800" b="1" dirty="0"/>
                        <a:t>Closing / Q &amp; A Session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Leslie Kirwan</a:t>
                      </a:r>
                      <a:endParaRPr lang="en-US" sz="1800" b="1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7714"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25078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1161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sz="3200" dirty="0"/>
              <a:t>Welcome</a:t>
            </a:r>
          </a:p>
        </p:txBody>
      </p:sp>
      <p:sp>
        <p:nvSpPr>
          <p:cNvPr id="4099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3581400" y="4310063"/>
            <a:ext cx="4670425" cy="1752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b="1" dirty="0"/>
              <a:t>Leslie Kirwan</a:t>
            </a:r>
          </a:p>
          <a:p>
            <a:pPr eaLnBrk="1" hangingPunct="1">
              <a:defRPr/>
            </a:pPr>
            <a:r>
              <a:rPr lang="en-US" sz="2000" i="1" dirty="0"/>
              <a:t>Dean for Administration and Finance</a:t>
            </a:r>
          </a:p>
          <a:p>
            <a:pPr eaLnBrk="1" hangingPunct="1">
              <a:defRPr/>
            </a:pPr>
            <a:endParaRPr lang="en-US" sz="2000" i="1" dirty="0"/>
          </a:p>
          <a:p>
            <a:pPr eaLnBrk="1" hangingPunct="1">
              <a:defRPr/>
            </a:pPr>
            <a:endParaRPr lang="en-US" sz="2000" i="1" dirty="0"/>
          </a:p>
          <a:p>
            <a:pPr eaLnBrk="1" hangingPunct="1">
              <a:defRPr/>
            </a:pPr>
            <a:endParaRPr lang="en-US" sz="2000" i="1" dirty="0"/>
          </a:p>
          <a:p>
            <a:pPr algn="l" eaLnBrk="1" hangingPunct="1">
              <a:defRPr/>
            </a:pPr>
            <a:endParaRPr lang="en-US" sz="900" b="1" dirty="0"/>
          </a:p>
        </p:txBody>
      </p:sp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533400" y="4343400"/>
            <a:ext cx="31242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60307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6"/>
          <p:cNvSpPr>
            <a:spLocks noGrp="1" noChangeArrowheads="1"/>
          </p:cNvSpPr>
          <p:nvPr>
            <p:ph type="ctrTitle" sz="quarter"/>
          </p:nvPr>
        </p:nvSpPr>
        <p:spPr>
          <a:xfrm>
            <a:off x="15240" y="2057400"/>
            <a:ext cx="9128760" cy="1470025"/>
          </a:xfrm>
        </p:spPr>
        <p:txBody>
          <a:bodyPr/>
          <a:lstStyle/>
          <a:p>
            <a:pPr algn="ctr" eaLnBrk="1" hangingPunct="1"/>
            <a:r>
              <a:rPr lang="en-US" sz="3200" dirty="0"/>
              <a:t>FAS COVID-19 Planning </a:t>
            </a:r>
          </a:p>
        </p:txBody>
      </p:sp>
      <p:sp>
        <p:nvSpPr>
          <p:cNvPr id="8196" name="Rectangle 5"/>
          <p:cNvSpPr>
            <a:spLocks noChangeArrowheads="1"/>
          </p:cNvSpPr>
          <p:nvPr/>
        </p:nvSpPr>
        <p:spPr bwMode="auto">
          <a:xfrm>
            <a:off x="533400" y="4343400"/>
            <a:ext cx="31242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FAF323-FA3F-4E38-AF83-5FF374D604C6}"/>
              </a:ext>
            </a:extLst>
          </p:cNvPr>
          <p:cNvSpPr/>
          <p:nvPr/>
        </p:nvSpPr>
        <p:spPr>
          <a:xfrm>
            <a:off x="3657600" y="434340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100000"/>
              </a:lnSpc>
              <a:defRPr/>
            </a:pPr>
            <a:r>
              <a:rPr lang="en-US" sz="2400" b="1" kern="0" dirty="0">
                <a:solidFill>
                  <a:srgbClr val="000000"/>
                </a:solidFill>
                <a:latin typeface="Arial"/>
                <a:ea typeface="ＭＳ Ｐゴシック" charset="0"/>
              </a:rPr>
              <a:t>Michael Burke</a:t>
            </a:r>
          </a:p>
          <a:p>
            <a:pPr lvl="0">
              <a:lnSpc>
                <a:spcPct val="100000"/>
              </a:lnSpc>
              <a:defRPr/>
            </a:pPr>
            <a:r>
              <a:rPr lang="en-US" sz="2000" i="1" kern="0" dirty="0">
                <a:solidFill>
                  <a:srgbClr val="000000"/>
                </a:solidFill>
                <a:latin typeface="Arial"/>
                <a:ea typeface="ＭＳ Ｐゴシック" charset="0"/>
              </a:rPr>
              <a:t>Registrar, Faculty of Arts and Sciences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D2B177-2E05-490F-8B4F-F8BAECD74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Phases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F7AE08-1079-47B6-82AE-8CA457B16C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295400"/>
            <a:ext cx="8423275" cy="4829175"/>
          </a:xfrm>
        </p:spPr>
        <p:txBody>
          <a:bodyPr/>
          <a:lstStyle/>
          <a:p>
            <a:r>
              <a:rPr lang="en-US" sz="2400" dirty="0"/>
              <a:t>De-Densify (March): remote working, teaching, learning</a:t>
            </a:r>
          </a:p>
          <a:p>
            <a:endParaRPr lang="en-US" sz="900" dirty="0"/>
          </a:p>
          <a:p>
            <a:r>
              <a:rPr lang="en-US" sz="2400" dirty="0"/>
              <a:t>Phase 1 planning (March to April): all schools presented various scenarios for summer and fall to the University</a:t>
            </a:r>
          </a:p>
          <a:p>
            <a:endParaRPr lang="en-US" sz="900" dirty="0"/>
          </a:p>
          <a:p>
            <a:r>
              <a:rPr lang="en-US" sz="2400" dirty="0"/>
              <a:t>Phase 2 planning: how do we resume the academic enterprise in these new circumstances in the fall and beyond?</a:t>
            </a:r>
          </a:p>
          <a:p>
            <a:pPr lvl="1"/>
            <a:r>
              <a:rPr lang="en-US" sz="2000" dirty="0"/>
              <a:t>How to resume courses in the fall</a:t>
            </a:r>
          </a:p>
          <a:p>
            <a:pPr lvl="1"/>
            <a:r>
              <a:rPr lang="en-US" sz="2000" dirty="0"/>
              <a:t>How and when to bring staff back to the workplace</a:t>
            </a:r>
          </a:p>
          <a:p>
            <a:pPr lvl="1"/>
            <a:r>
              <a:rPr lang="en-US" sz="2000" dirty="0"/>
              <a:t>How and when to restart on-campus research</a:t>
            </a:r>
          </a:p>
          <a:p>
            <a:pPr lvl="1"/>
            <a:r>
              <a:rPr lang="en-US" sz="2000" dirty="0"/>
              <a:t>Longer term impact through entire crisis and beyond</a:t>
            </a:r>
          </a:p>
          <a:p>
            <a:pPr lvl="1"/>
            <a:endParaRPr lang="en-US" sz="900" dirty="0"/>
          </a:p>
          <a:p>
            <a:r>
              <a:rPr lang="en-US" sz="2400" dirty="0"/>
              <a:t>Preparations based on decisions</a:t>
            </a:r>
          </a:p>
        </p:txBody>
      </p:sp>
    </p:spTree>
    <p:extLst>
      <p:ext uri="{BB962C8B-B14F-4D97-AF65-F5344CB8AC3E}">
        <p14:creationId xmlns:p14="http://schemas.microsoft.com/office/powerpoint/2010/main" val="444604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D2B177-2E05-490F-8B4F-F8BAECD74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Phase 2 Planning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F7AE08-1079-47B6-82AE-8CA457B16C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295400"/>
            <a:ext cx="8423275" cy="4829175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FAS Coordination Planning Committee with 12 work groups</a:t>
            </a:r>
          </a:p>
          <a:p>
            <a:endParaRPr lang="en-US" sz="900" dirty="0"/>
          </a:p>
          <a:p>
            <a:pPr marL="692150" lvl="1" indent="-342900">
              <a:buFont typeface="+mj-lt"/>
              <a:buAutoNum type="arabicPeriod"/>
            </a:pPr>
            <a:r>
              <a:rPr lang="en-US" dirty="0"/>
              <a:t>Decision framework – Chris Stubbs and Mike Burke</a:t>
            </a:r>
          </a:p>
          <a:p>
            <a:pPr marL="982662" lvl="2" indent="-342900"/>
            <a:r>
              <a:rPr lang="en-US" dirty="0"/>
              <a:t>Decision flow diagram and framework</a:t>
            </a:r>
          </a:p>
          <a:p>
            <a:pPr marL="982662" lvl="2" indent="-342900"/>
            <a:endParaRPr lang="en-US" dirty="0"/>
          </a:p>
          <a:p>
            <a:pPr marL="692150" lvl="1" indent="-342900">
              <a:buFont typeface="+mj-lt"/>
              <a:buAutoNum type="arabicPeriod"/>
            </a:pPr>
            <a:r>
              <a:rPr lang="en-US" dirty="0"/>
              <a:t>Five-year horizon – Maya Jasanoff</a:t>
            </a:r>
          </a:p>
          <a:p>
            <a:pPr marL="982662" lvl="2" indent="-342900"/>
            <a:r>
              <a:rPr lang="en-US" dirty="0"/>
              <a:t>Consider five-year perspective, advise on longer term impacts of AY 20-21 decisions. Provide a vision for where Harvard College is headed. </a:t>
            </a:r>
          </a:p>
          <a:p>
            <a:pPr marL="982662" lvl="2" indent="-342900"/>
            <a:endParaRPr lang="en-US" dirty="0"/>
          </a:p>
          <a:p>
            <a:pPr marL="692150" lvl="1" indent="-342900">
              <a:buFont typeface="+mj-lt"/>
              <a:buAutoNum type="arabicPeriod"/>
            </a:pPr>
            <a:r>
              <a:rPr lang="en-US" dirty="0"/>
              <a:t>Financial Planning – John Campbell</a:t>
            </a:r>
          </a:p>
          <a:p>
            <a:pPr lvl="2"/>
            <a:r>
              <a:rPr lang="en-US" dirty="0"/>
              <a:t>Establish framework for strategic financial planning. Evaluate fiscal impacts of fall scenarios. </a:t>
            </a:r>
          </a:p>
          <a:p>
            <a:pPr lvl="2"/>
            <a:endParaRPr lang="en-US" dirty="0"/>
          </a:p>
          <a:p>
            <a:pPr marL="692150" lvl="1" indent="-342900">
              <a:buFont typeface="+mj-lt"/>
              <a:buAutoNum type="arabicPeriod"/>
            </a:pPr>
            <a:r>
              <a:rPr lang="en-US" dirty="0"/>
              <a:t>Go for Fall – Mike Burke</a:t>
            </a:r>
          </a:p>
          <a:p>
            <a:pPr marL="982662" lvl="2" indent="-342900"/>
            <a:r>
              <a:rPr lang="en-US" dirty="0"/>
              <a:t>Determine what it would take for fully residential program in AY 20-21. Explore low-density and surge housing options.</a:t>
            </a:r>
          </a:p>
        </p:txBody>
      </p:sp>
    </p:spTree>
    <p:extLst>
      <p:ext uri="{BB962C8B-B14F-4D97-AF65-F5344CB8AC3E}">
        <p14:creationId xmlns:p14="http://schemas.microsoft.com/office/powerpoint/2010/main" val="3302410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D2B177-2E05-490F-8B4F-F8BAECD74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Phase 2 Planning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F7AE08-1079-47B6-82AE-8CA457B16C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295400"/>
            <a:ext cx="8423275" cy="4829175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FAS Coordination Planning Committee with 12 work groups</a:t>
            </a:r>
          </a:p>
          <a:p>
            <a:endParaRPr lang="en-US" sz="900" dirty="0"/>
          </a:p>
          <a:p>
            <a:pPr marL="692150" lvl="1" indent="-342900">
              <a:buFont typeface="+mj-lt"/>
              <a:buAutoNum type="arabicPeriod" startAt="5"/>
            </a:pPr>
            <a:r>
              <a:rPr lang="en-US" dirty="0"/>
              <a:t>Restarting scholarship – Chris Stubbs</a:t>
            </a:r>
          </a:p>
          <a:p>
            <a:pPr marL="982662" lvl="2" indent="-342900"/>
            <a:r>
              <a:rPr lang="en-US" dirty="0"/>
              <a:t>Determine process for staged return to on-campus scholarship.</a:t>
            </a:r>
          </a:p>
          <a:p>
            <a:pPr marL="982662" lvl="2" indent="-342900"/>
            <a:endParaRPr lang="en-US" dirty="0"/>
          </a:p>
          <a:p>
            <a:pPr marL="692150" lvl="1" indent="-342900">
              <a:buFont typeface="+mj-lt"/>
              <a:buAutoNum type="arabicPeriod" startAt="5"/>
            </a:pPr>
            <a:r>
              <a:rPr lang="en-US" dirty="0"/>
              <a:t>Houses and facilities – L. Mahadevan and Zak Gingo</a:t>
            </a:r>
          </a:p>
          <a:p>
            <a:pPr marL="982662" lvl="2" indent="-342900"/>
            <a:r>
              <a:rPr lang="en-US" dirty="0"/>
              <a:t>Determine what we need to do in order to prepare undergraduate houses and other facilities.</a:t>
            </a:r>
          </a:p>
          <a:p>
            <a:pPr marL="982662" lvl="2" indent="-342900"/>
            <a:endParaRPr lang="en-US" dirty="0"/>
          </a:p>
          <a:p>
            <a:pPr marL="692150" lvl="1" indent="-342900">
              <a:buFont typeface="+mj-lt"/>
              <a:buAutoNum type="arabicPeriod" startAt="5"/>
            </a:pPr>
            <a:r>
              <a:rPr lang="en-US" dirty="0"/>
              <a:t>Enrollment – David Laibson</a:t>
            </a:r>
          </a:p>
          <a:p>
            <a:pPr lvl="2"/>
            <a:r>
              <a:rPr lang="en-US" dirty="0"/>
              <a:t>Advise on interplay between offerings, deferrals, tuition and related issues.</a:t>
            </a:r>
          </a:p>
          <a:p>
            <a:pPr lvl="2"/>
            <a:endParaRPr lang="en-US" dirty="0"/>
          </a:p>
          <a:p>
            <a:pPr marL="692150" lvl="1" indent="-342900">
              <a:buFont typeface="+mj-lt"/>
              <a:buAutoNum type="arabicPeriod" startAt="5"/>
            </a:pPr>
            <a:r>
              <a:rPr lang="en-US" dirty="0"/>
              <a:t>Scheduling – Jay Harris and Erika McDonald</a:t>
            </a:r>
          </a:p>
          <a:p>
            <a:pPr marL="982662" lvl="2" indent="-342900"/>
            <a:r>
              <a:rPr lang="en-US" dirty="0"/>
              <a:t>Consider how to best use both the 12-month academic calendar and 24 hour classroom schedule.</a:t>
            </a:r>
          </a:p>
        </p:txBody>
      </p:sp>
    </p:spTree>
    <p:extLst>
      <p:ext uri="{BB962C8B-B14F-4D97-AF65-F5344CB8AC3E}">
        <p14:creationId xmlns:p14="http://schemas.microsoft.com/office/powerpoint/2010/main" val="170279814"/>
      </p:ext>
    </p:extLst>
  </p:cSld>
  <p:clrMapOvr>
    <a:masterClrMapping/>
  </p:clrMapOvr>
</p:sld>
</file>

<file path=ppt/theme/theme1.xml><?xml version="1.0" encoding="utf-8"?>
<a:theme xmlns:a="http://schemas.openxmlformats.org/drawingml/2006/main" name="EBPS Template">
  <a:themeElements>
    <a:clrScheme name="EBPS Template 10">
      <a:dk1>
        <a:srgbClr val="000000"/>
      </a:dk1>
      <a:lt1>
        <a:srgbClr val="FFFFFF"/>
      </a:lt1>
      <a:dk2>
        <a:srgbClr val="FFFFFF"/>
      </a:dk2>
      <a:lt2>
        <a:srgbClr val="000000"/>
      </a:lt2>
      <a:accent1>
        <a:srgbClr val="567EB9"/>
      </a:accent1>
      <a:accent2>
        <a:srgbClr val="ED8500"/>
      </a:accent2>
      <a:accent3>
        <a:srgbClr val="FFFFFF"/>
      </a:accent3>
      <a:accent4>
        <a:srgbClr val="000000"/>
      </a:accent4>
      <a:accent5>
        <a:srgbClr val="B4C0D9"/>
      </a:accent5>
      <a:accent6>
        <a:srgbClr val="D77800"/>
      </a:accent6>
      <a:hlink>
        <a:srgbClr val="0033CC"/>
      </a:hlink>
      <a:folHlink>
        <a:srgbClr val="B2B2B2"/>
      </a:folHlink>
    </a:clrScheme>
    <a:fontScheme name="EBPS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BPS Templ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BPS Templ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8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5E8AC5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B6C4DF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BPS Template 9">
        <a:dk1>
          <a:srgbClr val="000000"/>
        </a:dk1>
        <a:lt1>
          <a:srgbClr val="FFFFFF"/>
        </a:lt1>
        <a:dk2>
          <a:srgbClr val="5F5F5F"/>
        </a:dk2>
        <a:lt2>
          <a:srgbClr val="FFFFFF"/>
        </a:lt2>
        <a:accent1>
          <a:srgbClr val="5E8AC5"/>
        </a:accent1>
        <a:accent2>
          <a:srgbClr val="3333CC"/>
        </a:accent2>
        <a:accent3>
          <a:srgbClr val="B6B6B6"/>
        </a:accent3>
        <a:accent4>
          <a:srgbClr val="DADADA"/>
        </a:accent4>
        <a:accent5>
          <a:srgbClr val="B6C4DF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BPS Template 10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567EB9"/>
        </a:accent1>
        <a:accent2>
          <a:srgbClr val="ED8500"/>
        </a:accent2>
        <a:accent3>
          <a:srgbClr val="FFFFFF"/>
        </a:accent3>
        <a:accent4>
          <a:srgbClr val="000000"/>
        </a:accent4>
        <a:accent5>
          <a:srgbClr val="B4C0D9"/>
        </a:accent5>
        <a:accent6>
          <a:srgbClr val="D77800"/>
        </a:accent6>
        <a:hlink>
          <a:srgbClr val="0033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2_EBPS Template">
  <a:themeElements>
    <a:clrScheme name="EBPS Template 10">
      <a:dk1>
        <a:srgbClr val="000000"/>
      </a:dk1>
      <a:lt1>
        <a:srgbClr val="FFFFFF"/>
      </a:lt1>
      <a:dk2>
        <a:srgbClr val="FFFFFF"/>
      </a:dk2>
      <a:lt2>
        <a:srgbClr val="000000"/>
      </a:lt2>
      <a:accent1>
        <a:srgbClr val="567EB9"/>
      </a:accent1>
      <a:accent2>
        <a:srgbClr val="ED8500"/>
      </a:accent2>
      <a:accent3>
        <a:srgbClr val="FFFFFF"/>
      </a:accent3>
      <a:accent4>
        <a:srgbClr val="000000"/>
      </a:accent4>
      <a:accent5>
        <a:srgbClr val="B4C0D9"/>
      </a:accent5>
      <a:accent6>
        <a:srgbClr val="D77800"/>
      </a:accent6>
      <a:hlink>
        <a:srgbClr val="0033CC"/>
      </a:hlink>
      <a:folHlink>
        <a:srgbClr val="B2B2B2"/>
      </a:folHlink>
    </a:clrScheme>
    <a:fontScheme name="EBPS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3200" b="0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3200" b="0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BPS Templ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BPS Templ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8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5E8AC5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B6C4DF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BPS Template 9">
        <a:dk1>
          <a:srgbClr val="000000"/>
        </a:dk1>
        <a:lt1>
          <a:srgbClr val="FFFFFF"/>
        </a:lt1>
        <a:dk2>
          <a:srgbClr val="5F5F5F"/>
        </a:dk2>
        <a:lt2>
          <a:srgbClr val="FFFFFF"/>
        </a:lt2>
        <a:accent1>
          <a:srgbClr val="5E8AC5"/>
        </a:accent1>
        <a:accent2>
          <a:srgbClr val="3333CC"/>
        </a:accent2>
        <a:accent3>
          <a:srgbClr val="B6B6B6"/>
        </a:accent3>
        <a:accent4>
          <a:srgbClr val="DADADA"/>
        </a:accent4>
        <a:accent5>
          <a:srgbClr val="B6C4DF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BPS Template 10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567EB9"/>
        </a:accent1>
        <a:accent2>
          <a:srgbClr val="ED8500"/>
        </a:accent2>
        <a:accent3>
          <a:srgbClr val="FFFFFF"/>
        </a:accent3>
        <a:accent4>
          <a:srgbClr val="000000"/>
        </a:accent4>
        <a:accent5>
          <a:srgbClr val="B4C0D9"/>
        </a:accent5>
        <a:accent6>
          <a:srgbClr val="D77800"/>
        </a:accent6>
        <a:hlink>
          <a:srgbClr val="0033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EBPS Template">
  <a:themeElements>
    <a:clrScheme name="EBPS Template 10">
      <a:dk1>
        <a:srgbClr val="000000"/>
      </a:dk1>
      <a:lt1>
        <a:srgbClr val="FFFFFF"/>
      </a:lt1>
      <a:dk2>
        <a:srgbClr val="FFFFFF"/>
      </a:dk2>
      <a:lt2>
        <a:srgbClr val="000000"/>
      </a:lt2>
      <a:accent1>
        <a:srgbClr val="567EB9"/>
      </a:accent1>
      <a:accent2>
        <a:srgbClr val="ED8500"/>
      </a:accent2>
      <a:accent3>
        <a:srgbClr val="FFFFFF"/>
      </a:accent3>
      <a:accent4>
        <a:srgbClr val="000000"/>
      </a:accent4>
      <a:accent5>
        <a:srgbClr val="B4C0D9"/>
      </a:accent5>
      <a:accent6>
        <a:srgbClr val="D77800"/>
      </a:accent6>
      <a:hlink>
        <a:srgbClr val="0033CC"/>
      </a:hlink>
      <a:folHlink>
        <a:srgbClr val="B2B2B2"/>
      </a:folHlink>
    </a:clrScheme>
    <a:fontScheme name="EBPS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BPS Templ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BPS Templ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8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5E8AC5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B6C4DF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BPS Template 9">
        <a:dk1>
          <a:srgbClr val="000000"/>
        </a:dk1>
        <a:lt1>
          <a:srgbClr val="FFFFFF"/>
        </a:lt1>
        <a:dk2>
          <a:srgbClr val="5F5F5F"/>
        </a:dk2>
        <a:lt2>
          <a:srgbClr val="FFFFFF"/>
        </a:lt2>
        <a:accent1>
          <a:srgbClr val="5E8AC5"/>
        </a:accent1>
        <a:accent2>
          <a:srgbClr val="3333CC"/>
        </a:accent2>
        <a:accent3>
          <a:srgbClr val="B6B6B6"/>
        </a:accent3>
        <a:accent4>
          <a:srgbClr val="DADADA"/>
        </a:accent4>
        <a:accent5>
          <a:srgbClr val="B6C4DF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BPS Template 10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567EB9"/>
        </a:accent1>
        <a:accent2>
          <a:srgbClr val="ED8500"/>
        </a:accent2>
        <a:accent3>
          <a:srgbClr val="FFFFFF"/>
        </a:accent3>
        <a:accent4>
          <a:srgbClr val="000000"/>
        </a:accent4>
        <a:accent5>
          <a:srgbClr val="B4C0D9"/>
        </a:accent5>
        <a:accent6>
          <a:srgbClr val="D77800"/>
        </a:accent6>
        <a:hlink>
          <a:srgbClr val="0033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Collaboration Working Group - 042414">
  <a:themeElements>
    <a:clrScheme name="HPAC_Powerpoint 5">
      <a:dk1>
        <a:srgbClr val="000000"/>
      </a:dk1>
      <a:lt1>
        <a:srgbClr val="FFFFFF"/>
      </a:lt1>
      <a:dk2>
        <a:srgbClr val="A51C30"/>
      </a:dk2>
      <a:lt2>
        <a:srgbClr val="BAC5C6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E87D1E"/>
      </a:hlink>
      <a:folHlink>
        <a:srgbClr val="4E84C4"/>
      </a:folHlink>
    </a:clrScheme>
    <a:fontScheme name="Calibri - Custom">
      <a:majorFont>
        <a:latin typeface="Calibri"/>
        <a:ea typeface=""/>
        <a:cs typeface="Arial"/>
      </a:majorFont>
      <a:minorFont>
        <a:latin typeface="Calibri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5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E87D1E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6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293352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fss_2011_theme">
  <a:themeElements>
    <a:clrScheme name="HPAC_Powerpoint 2">
      <a:dk1>
        <a:srgbClr val="000000"/>
      </a:dk1>
      <a:lt1>
        <a:srgbClr val="FFFFFF"/>
      </a:lt1>
      <a:dk2>
        <a:srgbClr val="293352"/>
      </a:dk2>
      <a:lt2>
        <a:srgbClr val="F3F3F1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DE7008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HUIT_Standard_Theme">
  <a:themeElements>
    <a:clrScheme name="HPAC_Powerpoint 5">
      <a:dk1>
        <a:srgbClr val="000000"/>
      </a:dk1>
      <a:lt1>
        <a:srgbClr val="FFFFFF"/>
      </a:lt1>
      <a:dk2>
        <a:srgbClr val="A51C30"/>
      </a:dk2>
      <a:lt2>
        <a:srgbClr val="BAC5C6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E87D1E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5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E87D1E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6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293352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HUIT_Standard_Theme" id="{34186770-57E1-4D62-9B28-EA772BF08D83}" vid="{AC24D57E-1FA2-48C6-948C-1D6845662E11}"/>
    </a:ext>
  </a:extLst>
</a:theme>
</file>

<file path=ppt/theme/theme6.xml><?xml version="1.0" encoding="utf-8"?>
<a:theme xmlns:a="http://schemas.openxmlformats.org/drawingml/2006/main" name="1_CWD Master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8FEB22 Taxable Reimbursements Brown Bag.pptx" id="{B84A36EA-4C89-4EBC-8EC3-C8C47BDD8F38}" vid="{52FF5BDE-CAB7-427C-9964-BF2EC9BC65D2}"/>
    </a:ext>
  </a:extLst>
</a:theme>
</file>

<file path=ppt/theme/theme7.xml><?xml version="1.0" encoding="utf-8"?>
<a:theme xmlns:a="http://schemas.openxmlformats.org/drawingml/2006/main" name="HUIT PPT Template 1.13.12">
  <a:themeElements>
    <a:clrScheme name="HPAC_Powerpoint 5">
      <a:dk1>
        <a:srgbClr val="000000"/>
      </a:dk1>
      <a:lt1>
        <a:srgbClr val="FFFFFF"/>
      </a:lt1>
      <a:dk2>
        <a:srgbClr val="A51C30"/>
      </a:dk2>
      <a:lt2>
        <a:srgbClr val="BAC5C6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E87D1E"/>
      </a:hlink>
      <a:folHlink>
        <a:srgbClr val="4E84C4"/>
      </a:folHlink>
    </a:clrScheme>
    <a:fontScheme name="Calibri - Custom">
      <a:majorFont>
        <a:latin typeface="Calibri"/>
        <a:ea typeface=""/>
        <a:cs typeface="Arial"/>
      </a:majorFont>
      <a:minorFont>
        <a:latin typeface="Calibri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5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E87D1E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6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293352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HUIT PPT Template 1.11.12">
  <a:themeElements>
    <a:clrScheme name="HPAC_Powerpoint 5">
      <a:dk1>
        <a:srgbClr val="000000"/>
      </a:dk1>
      <a:lt1>
        <a:srgbClr val="FFFFFF"/>
      </a:lt1>
      <a:dk2>
        <a:srgbClr val="A51C30"/>
      </a:dk2>
      <a:lt2>
        <a:srgbClr val="BAC5C6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E87D1E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5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E87D1E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6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293352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ThemeHarvard">
  <a:themeElements>
    <a:clrScheme name="HPAC_Powerpoint 2">
      <a:dk1>
        <a:srgbClr val="000000"/>
      </a:dk1>
      <a:lt1>
        <a:srgbClr val="FFFFFF"/>
      </a:lt1>
      <a:dk2>
        <a:srgbClr val="293352"/>
      </a:dk2>
      <a:lt2>
        <a:srgbClr val="F3F3F1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DE7008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HPAC TITLE 5">
    <a:dk1>
      <a:srgbClr val="000000"/>
    </a:dk1>
    <a:lt1>
      <a:srgbClr val="FFFFFF"/>
    </a:lt1>
    <a:dk2>
      <a:srgbClr val="A51C30"/>
    </a:dk2>
    <a:lt2>
      <a:srgbClr val="BAC5C6"/>
    </a:lt2>
    <a:accent1>
      <a:srgbClr val="8996A0"/>
    </a:accent1>
    <a:accent2>
      <a:srgbClr val="A51C30"/>
    </a:accent2>
    <a:accent3>
      <a:srgbClr val="FFFFFF"/>
    </a:accent3>
    <a:accent4>
      <a:srgbClr val="000000"/>
    </a:accent4>
    <a:accent5>
      <a:srgbClr val="C4C9CD"/>
    </a:accent5>
    <a:accent6>
      <a:srgbClr val="95182A"/>
    </a:accent6>
    <a:hlink>
      <a:srgbClr val="E87D1E"/>
    </a:hlink>
    <a:folHlink>
      <a:srgbClr val="4E84C4"/>
    </a:folHlink>
  </a:clrScheme>
</a:themeOverride>
</file>

<file path=ppt/theme/themeOverride2.xml><?xml version="1.0" encoding="utf-8"?>
<a:themeOverride xmlns:a="http://schemas.openxmlformats.org/drawingml/2006/main">
  <a:clrScheme name="HPAC TITLE 5">
    <a:dk1>
      <a:srgbClr val="000000"/>
    </a:dk1>
    <a:lt1>
      <a:srgbClr val="FFFFFF"/>
    </a:lt1>
    <a:dk2>
      <a:srgbClr val="A51C30"/>
    </a:dk2>
    <a:lt2>
      <a:srgbClr val="BAC5C6"/>
    </a:lt2>
    <a:accent1>
      <a:srgbClr val="8996A0"/>
    </a:accent1>
    <a:accent2>
      <a:srgbClr val="A51C30"/>
    </a:accent2>
    <a:accent3>
      <a:srgbClr val="FFFFFF"/>
    </a:accent3>
    <a:accent4>
      <a:srgbClr val="000000"/>
    </a:accent4>
    <a:accent5>
      <a:srgbClr val="C4C9CD"/>
    </a:accent5>
    <a:accent6>
      <a:srgbClr val="95182A"/>
    </a:accent6>
    <a:hlink>
      <a:srgbClr val="E87D1E"/>
    </a:hlink>
    <a:folHlink>
      <a:srgbClr val="4E84C4"/>
    </a:folHlink>
  </a:clrScheme>
</a:themeOverride>
</file>

<file path=ppt/theme/themeOverride3.xml><?xml version="1.0" encoding="utf-8"?>
<a:themeOverride xmlns:a="http://schemas.openxmlformats.org/drawingml/2006/main">
  <a:clrScheme name="HPAC TITLE 5">
    <a:dk1>
      <a:srgbClr val="000000"/>
    </a:dk1>
    <a:lt1>
      <a:srgbClr val="FFFFFF"/>
    </a:lt1>
    <a:dk2>
      <a:srgbClr val="A51C30"/>
    </a:dk2>
    <a:lt2>
      <a:srgbClr val="BAC5C6"/>
    </a:lt2>
    <a:accent1>
      <a:srgbClr val="8996A0"/>
    </a:accent1>
    <a:accent2>
      <a:srgbClr val="A51C30"/>
    </a:accent2>
    <a:accent3>
      <a:srgbClr val="FFFFFF"/>
    </a:accent3>
    <a:accent4>
      <a:srgbClr val="000000"/>
    </a:accent4>
    <a:accent5>
      <a:srgbClr val="C4C9CD"/>
    </a:accent5>
    <a:accent6>
      <a:srgbClr val="95182A"/>
    </a:accent6>
    <a:hlink>
      <a:srgbClr val="E87D1E"/>
    </a:hlink>
    <a:folHlink>
      <a:srgbClr val="4E84C4"/>
    </a:folHlink>
  </a:clrScheme>
</a:themeOverride>
</file>

<file path=ppt/theme/themeOverride4.xml><?xml version="1.0" encoding="utf-8"?>
<a:themeOverride xmlns:a="http://schemas.openxmlformats.org/drawingml/2006/main">
  <a:clrScheme name="HPAC TITLE 5">
    <a:dk1>
      <a:srgbClr val="000000"/>
    </a:dk1>
    <a:lt1>
      <a:srgbClr val="FFFFFF"/>
    </a:lt1>
    <a:dk2>
      <a:srgbClr val="A51C30"/>
    </a:dk2>
    <a:lt2>
      <a:srgbClr val="BAC5C6"/>
    </a:lt2>
    <a:accent1>
      <a:srgbClr val="8996A0"/>
    </a:accent1>
    <a:accent2>
      <a:srgbClr val="A51C30"/>
    </a:accent2>
    <a:accent3>
      <a:srgbClr val="FFFFFF"/>
    </a:accent3>
    <a:accent4>
      <a:srgbClr val="000000"/>
    </a:accent4>
    <a:accent5>
      <a:srgbClr val="C4C9CD"/>
    </a:accent5>
    <a:accent6>
      <a:srgbClr val="95182A"/>
    </a:accent6>
    <a:hlink>
      <a:srgbClr val="E87D1E"/>
    </a:hlink>
    <a:folHlink>
      <a:srgbClr val="4E84C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369</TotalTime>
  <Words>846</Words>
  <Application>Microsoft Office PowerPoint</Application>
  <PresentationFormat>On-screen Show (4:3)</PresentationFormat>
  <Paragraphs>205</Paragraphs>
  <Slides>24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11</vt:i4>
      </vt:variant>
      <vt:variant>
        <vt:lpstr>Slide Titles</vt:lpstr>
      </vt:variant>
      <vt:variant>
        <vt:i4>24</vt:i4>
      </vt:variant>
    </vt:vector>
  </HeadingPairs>
  <TitlesOfParts>
    <vt:vector size="41" baseType="lpstr">
      <vt:lpstr>Arial</vt:lpstr>
      <vt:lpstr>Calibri</vt:lpstr>
      <vt:lpstr>Calibri Light</vt:lpstr>
      <vt:lpstr>Helvetica</vt:lpstr>
      <vt:lpstr>Times New Roman</vt:lpstr>
      <vt:lpstr>Wingdings</vt:lpstr>
      <vt:lpstr>EBPS Template</vt:lpstr>
      <vt:lpstr>4_EBPS Template</vt:lpstr>
      <vt:lpstr>1_Collaboration Working Group - 042414</vt:lpstr>
      <vt:lpstr>fss_2011_theme</vt:lpstr>
      <vt:lpstr>HUIT_Standard_Theme</vt:lpstr>
      <vt:lpstr>1_CWD Master</vt:lpstr>
      <vt:lpstr>HUIT PPT Template 1.13.12</vt:lpstr>
      <vt:lpstr>HUIT PPT Template 1.11.12</vt:lpstr>
      <vt:lpstr>ThemeHarvard</vt:lpstr>
      <vt:lpstr>Office Theme</vt:lpstr>
      <vt:lpstr>2_EBPS Template</vt:lpstr>
      <vt:lpstr>Administrators’ Town Hall will be starting soon…</vt:lpstr>
      <vt:lpstr>Rules of the Road for today’s meeting:</vt:lpstr>
      <vt:lpstr>FAS Administrators’ Town Hall</vt:lpstr>
      <vt:lpstr>Agenda</vt:lpstr>
      <vt:lpstr>Welcome</vt:lpstr>
      <vt:lpstr>FAS COVID-19 Planning </vt:lpstr>
      <vt:lpstr>Phases</vt:lpstr>
      <vt:lpstr>Phase 2 Planning</vt:lpstr>
      <vt:lpstr>Phase 2 Planning</vt:lpstr>
      <vt:lpstr>Phase 2 Planning</vt:lpstr>
      <vt:lpstr>Phase 2 Planning</vt:lpstr>
      <vt:lpstr>Financial Updates</vt:lpstr>
      <vt:lpstr>Human Resources Update </vt:lpstr>
      <vt:lpstr>Research Administration Update </vt:lpstr>
      <vt:lpstr>Facilities Update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Administrative Tools and Support</vt:lpstr>
      <vt:lpstr> Administrative Systems New Tools</vt:lpstr>
      <vt:lpstr>Training and Support </vt:lpstr>
      <vt:lpstr>Additional 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Administrators’ Town Hall will be starting soon…</dc:title>
  <dc:creator>Nasson, Stephanie</dc:creator>
  <cp:lastModifiedBy>Nasson, Stephanie</cp:lastModifiedBy>
  <cp:revision>23</cp:revision>
  <dcterms:created xsi:type="dcterms:W3CDTF">2020-05-21T13:50:35Z</dcterms:created>
  <dcterms:modified xsi:type="dcterms:W3CDTF">2020-05-21T20:07:03Z</dcterms:modified>
</cp:coreProperties>
</file>