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8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9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10.xml" ContentType="application/vnd.openxmlformats-officedocument.theme+xml"/>
  <Override PartName="/ppt/theme/themeOverride1.xml" ContentType="application/vnd.openxmlformats-officedocument.themeOverrid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1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2.xml" ContentType="application/vnd.openxmlformats-officedocument.theme+xml"/>
  <Override PartName="/ppt/theme/themeOverride2.xml" ContentType="application/vnd.openxmlformats-officedocument.themeOverrid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3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4.xml" ContentType="application/vnd.openxmlformats-officedocument.theme+xml"/>
  <Override PartName="/ppt/tags/tag1.xml" ContentType="application/vnd.openxmlformats-officedocument.presentationml.tags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5.xml" ContentType="application/vnd.openxmlformats-officedocument.theme+xml"/>
  <Override PartName="/ppt/tags/tag2.xml" ContentType="application/vnd.openxmlformats-officedocument.presentationml.tags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6.xml" ContentType="application/vnd.openxmlformats-officedocument.theme+xml"/>
  <Override PartName="/ppt/theme/themeOverride3.xml" ContentType="application/vnd.openxmlformats-officedocument.themeOverrid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7.xml" ContentType="application/vnd.openxmlformats-officedocument.theme+xml"/>
  <Override PartName="/ppt/theme/themeOverride4.xml" ContentType="application/vnd.openxmlformats-officedocument.themeOverrid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8.xml" ContentType="application/vnd.openxmlformats-officedocument.theme+xml"/>
  <Override PartName="/ppt/theme/themeOverride5.xml" ContentType="application/vnd.openxmlformats-officedocument.themeOverrid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9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20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21.xml" ContentType="application/vnd.openxmlformats-officedocument.theme+xml"/>
  <Override PartName="/ppt/theme/themeOverride6.xml" ContentType="application/vnd.openxmlformats-officedocument.themeOverride+xml"/>
  <Override PartName="/ppt/slideLayouts/slideLayout187.xml" ContentType="application/vnd.openxmlformats-officedocument.presentationml.slideLayout+xml"/>
  <Override PartName="/ppt/theme/theme22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23.xml" ContentType="application/vnd.openxmlformats-officedocument.theme+xml"/>
  <Override PartName="/ppt/theme/themeOverride7.xml" ContentType="application/vnd.openxmlformats-officedocument.themeOverrid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24.xml" ContentType="application/vnd.openxmlformats-officedocument.theme+xml"/>
  <Override PartName="/ppt/theme/themeOverride8.xml" ContentType="application/vnd.openxmlformats-officedocument.themeOverrid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25.xml" ContentType="application/vnd.openxmlformats-officedocument.theme+xml"/>
  <Override PartName="/ppt/theme/themeOverride9.xml" ContentType="application/vnd.openxmlformats-officedocument.themeOverride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26.xml" ContentType="application/vnd.openxmlformats-officedocument.theme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7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28.xml" ContentType="application/vnd.openxmlformats-officedocument.theme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29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30.xml" ContentType="application/vnd.openxmlformats-officedocument.theme+xml"/>
  <Override PartName="/ppt/theme/theme31.xml" ContentType="application/vnd.openxmlformats-officedocument.theme+xml"/>
  <Override PartName="/ppt/theme/theme3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993" r:id="rId2"/>
    <p:sldMasterId id="2147484043" r:id="rId3"/>
    <p:sldMasterId id="2147484060" r:id="rId4"/>
    <p:sldMasterId id="2147484128" r:id="rId5"/>
    <p:sldMasterId id="2147484141" r:id="rId6"/>
    <p:sldMasterId id="2147484146" r:id="rId7"/>
    <p:sldMasterId id="2147484212" r:id="rId8"/>
    <p:sldMasterId id="2147484337" r:id="rId9"/>
    <p:sldMasterId id="2147484350" r:id="rId10"/>
    <p:sldMasterId id="2147484400" r:id="rId11"/>
    <p:sldMasterId id="2147484439" r:id="rId12"/>
    <p:sldMasterId id="2147484451" r:id="rId13"/>
    <p:sldMasterId id="2147484462" r:id="rId14"/>
    <p:sldMasterId id="2147484474" r:id="rId15"/>
    <p:sldMasterId id="2147484486" r:id="rId16"/>
    <p:sldMasterId id="2147484501" r:id="rId17"/>
    <p:sldMasterId id="2147484590" r:id="rId18"/>
    <p:sldMasterId id="2147484757" r:id="rId19"/>
    <p:sldMasterId id="2147484880" r:id="rId20"/>
    <p:sldMasterId id="2147484994" r:id="rId21"/>
    <p:sldMasterId id="2147485020" r:id="rId22"/>
    <p:sldMasterId id="2147485032" r:id="rId23"/>
    <p:sldMasterId id="2147485070" r:id="rId24"/>
    <p:sldMasterId id="2147485082" r:id="rId25"/>
    <p:sldMasterId id="2147485098" r:id="rId26"/>
    <p:sldMasterId id="2147485127" r:id="rId27"/>
    <p:sldMasterId id="2147485140" r:id="rId28"/>
    <p:sldMasterId id="2147485153" r:id="rId29"/>
    <p:sldMasterId id="2147485165" r:id="rId30"/>
  </p:sldMasterIdLst>
  <p:notesMasterIdLst>
    <p:notesMasterId r:id="rId63"/>
  </p:notesMasterIdLst>
  <p:handoutMasterIdLst>
    <p:handoutMasterId r:id="rId64"/>
  </p:handoutMasterIdLst>
  <p:sldIdLst>
    <p:sldId id="613" r:id="rId31"/>
    <p:sldId id="408" r:id="rId32"/>
    <p:sldId id="409" r:id="rId33"/>
    <p:sldId id="256" r:id="rId34"/>
    <p:sldId id="849" r:id="rId35"/>
    <p:sldId id="1256" r:id="rId36"/>
    <p:sldId id="1279" r:id="rId37"/>
    <p:sldId id="1294" r:id="rId38"/>
    <p:sldId id="265" r:id="rId39"/>
    <p:sldId id="264" r:id="rId40"/>
    <p:sldId id="258" r:id="rId41"/>
    <p:sldId id="257" r:id="rId42"/>
    <p:sldId id="260" r:id="rId43"/>
    <p:sldId id="261" r:id="rId44"/>
    <p:sldId id="262" r:id="rId45"/>
    <p:sldId id="263" r:id="rId46"/>
    <p:sldId id="266" r:id="rId47"/>
    <p:sldId id="1293" r:id="rId48"/>
    <p:sldId id="259" r:id="rId49"/>
    <p:sldId id="911" r:id="rId50"/>
    <p:sldId id="909" r:id="rId51"/>
    <p:sldId id="918" r:id="rId52"/>
    <p:sldId id="917" r:id="rId53"/>
    <p:sldId id="907" r:id="rId54"/>
    <p:sldId id="1311" r:id="rId55"/>
    <p:sldId id="908" r:id="rId56"/>
    <p:sldId id="920" r:id="rId57"/>
    <p:sldId id="1271" r:id="rId58"/>
    <p:sldId id="431" r:id="rId59"/>
    <p:sldId id="432" r:id="rId60"/>
    <p:sldId id="1292" r:id="rId61"/>
    <p:sldId id="1278" r:id="rId62"/>
  </p:sldIdLst>
  <p:sldSz cx="9144000" cy="6858000" type="screen4x3"/>
  <p:notesSz cx="6858000" cy="9296400"/>
  <p:defaultTextStyle>
    <a:defPPr>
      <a:defRPr lang="en-US"/>
    </a:defPPr>
    <a:lvl1pPr algn="ctr" rtl="0" fontAlgn="base">
      <a:lnSpc>
        <a:spcPct val="90000"/>
      </a:lnSpc>
      <a:spcBef>
        <a:spcPct val="20000"/>
      </a:spcBef>
      <a:spcAft>
        <a:spcPct val="0"/>
      </a:spcAft>
      <a:defRPr sz="3200" kern="1200">
        <a:solidFill>
          <a:schemeClr val="bg2"/>
        </a:solidFill>
        <a:latin typeface="Arial" charset="0"/>
        <a:ea typeface="+mn-ea"/>
        <a:cs typeface="+mn-cs"/>
      </a:defRPr>
    </a:lvl1pPr>
    <a:lvl2pPr marL="457200" algn="ctr" rtl="0" fontAlgn="base">
      <a:lnSpc>
        <a:spcPct val="90000"/>
      </a:lnSpc>
      <a:spcBef>
        <a:spcPct val="20000"/>
      </a:spcBef>
      <a:spcAft>
        <a:spcPct val="0"/>
      </a:spcAft>
      <a:defRPr sz="3200" kern="1200">
        <a:solidFill>
          <a:schemeClr val="bg2"/>
        </a:solidFill>
        <a:latin typeface="Arial" charset="0"/>
        <a:ea typeface="+mn-ea"/>
        <a:cs typeface="+mn-cs"/>
      </a:defRPr>
    </a:lvl2pPr>
    <a:lvl3pPr marL="914400" algn="ctr" rtl="0" fontAlgn="base">
      <a:lnSpc>
        <a:spcPct val="90000"/>
      </a:lnSpc>
      <a:spcBef>
        <a:spcPct val="20000"/>
      </a:spcBef>
      <a:spcAft>
        <a:spcPct val="0"/>
      </a:spcAft>
      <a:defRPr sz="3200" kern="1200">
        <a:solidFill>
          <a:schemeClr val="bg2"/>
        </a:solidFill>
        <a:latin typeface="Arial" charset="0"/>
        <a:ea typeface="+mn-ea"/>
        <a:cs typeface="+mn-cs"/>
      </a:defRPr>
    </a:lvl3pPr>
    <a:lvl4pPr marL="1371600" algn="ctr" rtl="0" fontAlgn="base">
      <a:lnSpc>
        <a:spcPct val="90000"/>
      </a:lnSpc>
      <a:spcBef>
        <a:spcPct val="20000"/>
      </a:spcBef>
      <a:spcAft>
        <a:spcPct val="0"/>
      </a:spcAft>
      <a:defRPr sz="3200" kern="1200">
        <a:solidFill>
          <a:schemeClr val="bg2"/>
        </a:solidFill>
        <a:latin typeface="Arial" charset="0"/>
        <a:ea typeface="+mn-ea"/>
        <a:cs typeface="+mn-cs"/>
      </a:defRPr>
    </a:lvl4pPr>
    <a:lvl5pPr marL="1828800" algn="ctr" rtl="0" fontAlgn="base">
      <a:lnSpc>
        <a:spcPct val="90000"/>
      </a:lnSpc>
      <a:spcBef>
        <a:spcPct val="20000"/>
      </a:spcBef>
      <a:spcAft>
        <a:spcPct val="0"/>
      </a:spcAft>
      <a:defRPr sz="3200" kern="1200">
        <a:solidFill>
          <a:schemeClr val="bg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bg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bg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bg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bg2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15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0000"/>
    <a:srgbClr val="800000"/>
    <a:srgbClr val="FFFF00"/>
    <a:srgbClr val="E8E82C"/>
    <a:srgbClr val="DBD739"/>
    <a:srgbClr val="4D4D4D"/>
    <a:srgbClr val="000000"/>
    <a:srgbClr val="000066"/>
    <a:srgbClr val="CFD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53" autoAdjust="0"/>
    <p:restoredTop sz="61287" autoAdjust="0"/>
  </p:normalViewPr>
  <p:slideViewPr>
    <p:cSldViewPr>
      <p:cViewPr varScale="1">
        <p:scale>
          <a:sx n="70" d="100"/>
          <a:sy n="70" d="100"/>
        </p:scale>
        <p:origin x="294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3804" y="96"/>
      </p:cViewPr>
      <p:guideLst>
        <p:guide orient="horz" pos="2928"/>
        <p:guide pos="215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9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4.xml"/><Relationship Id="rId42" Type="http://schemas.openxmlformats.org/officeDocument/2006/relationships/slide" Target="slides/slide12.xml"/><Relationship Id="rId47" Type="http://schemas.openxmlformats.org/officeDocument/2006/relationships/slide" Target="slides/slide17.xml"/><Relationship Id="rId50" Type="http://schemas.openxmlformats.org/officeDocument/2006/relationships/slide" Target="slides/slide20.xml"/><Relationship Id="rId55" Type="http://schemas.openxmlformats.org/officeDocument/2006/relationships/slide" Target="slides/slide25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2.xml"/><Relationship Id="rId37" Type="http://schemas.openxmlformats.org/officeDocument/2006/relationships/slide" Target="slides/slide7.xml"/><Relationship Id="rId40" Type="http://schemas.openxmlformats.org/officeDocument/2006/relationships/slide" Target="slides/slide10.xml"/><Relationship Id="rId45" Type="http://schemas.openxmlformats.org/officeDocument/2006/relationships/slide" Target="slides/slide15.xml"/><Relationship Id="rId53" Type="http://schemas.openxmlformats.org/officeDocument/2006/relationships/slide" Target="slides/slide23.xml"/><Relationship Id="rId58" Type="http://schemas.openxmlformats.org/officeDocument/2006/relationships/slide" Target="slides/slide28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6.xml"/><Relationship Id="rId49" Type="http://schemas.openxmlformats.org/officeDocument/2006/relationships/slide" Target="slides/slide19.xml"/><Relationship Id="rId57" Type="http://schemas.openxmlformats.org/officeDocument/2006/relationships/slide" Target="slides/slide27.xml"/><Relationship Id="rId61" Type="http://schemas.openxmlformats.org/officeDocument/2006/relationships/slide" Target="slides/slide3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.xml"/><Relationship Id="rId44" Type="http://schemas.openxmlformats.org/officeDocument/2006/relationships/slide" Target="slides/slide14.xml"/><Relationship Id="rId52" Type="http://schemas.openxmlformats.org/officeDocument/2006/relationships/slide" Target="slides/slide22.xml"/><Relationship Id="rId60" Type="http://schemas.openxmlformats.org/officeDocument/2006/relationships/slide" Target="slides/slide30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5.xml"/><Relationship Id="rId43" Type="http://schemas.openxmlformats.org/officeDocument/2006/relationships/slide" Target="slides/slide13.xml"/><Relationship Id="rId48" Type="http://schemas.openxmlformats.org/officeDocument/2006/relationships/slide" Target="slides/slide18.xml"/><Relationship Id="rId56" Type="http://schemas.openxmlformats.org/officeDocument/2006/relationships/slide" Target="slides/slide26.xml"/><Relationship Id="rId64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3.xml"/><Relationship Id="rId38" Type="http://schemas.openxmlformats.org/officeDocument/2006/relationships/slide" Target="slides/slide8.xml"/><Relationship Id="rId46" Type="http://schemas.openxmlformats.org/officeDocument/2006/relationships/slide" Target="slides/slide16.xml"/><Relationship Id="rId59" Type="http://schemas.openxmlformats.org/officeDocument/2006/relationships/slide" Target="slides/slide29.xml"/><Relationship Id="rId67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1.xml"/><Relationship Id="rId54" Type="http://schemas.openxmlformats.org/officeDocument/2006/relationships/slide" Target="slides/slide24.xml"/><Relationship Id="rId62" Type="http://schemas.openxmlformats.org/officeDocument/2006/relationships/slide" Target="slides/slide3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9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035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9" y="8829675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3" tIns="45706" rIns="91413" bIns="45706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035" y="8829675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3" tIns="45706" rIns="91413" bIns="45706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8F228FD-76E9-4F14-A90D-10ACA0AA46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1307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9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19" tIns="46209" rIns="92419" bIns="46209" numCol="1" anchor="t" anchorCtr="0" compatLnSpc="1">
            <a:prstTxWarp prst="textNoShape">
              <a:avLst/>
            </a:prstTxWarp>
          </a:bodyPr>
          <a:lstStyle>
            <a:lvl1pPr algn="l" defTabSz="923653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035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19" tIns="46209" rIns="92419" bIns="46209" numCol="1" anchor="t" anchorCtr="0" compatLnSpc="1">
            <a:prstTxWarp prst="textNoShape">
              <a:avLst/>
            </a:prstTxWarp>
          </a:bodyPr>
          <a:lstStyle>
            <a:lvl1pPr algn="r" defTabSz="923653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6421" y="4416432"/>
            <a:ext cx="5486711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19" tIns="46209" rIns="92419" bIns="462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9" y="8829675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19" tIns="46209" rIns="92419" bIns="46209" numCol="1" anchor="b" anchorCtr="0" compatLnSpc="1">
            <a:prstTxWarp prst="textNoShape">
              <a:avLst/>
            </a:prstTxWarp>
          </a:bodyPr>
          <a:lstStyle>
            <a:lvl1pPr algn="l" defTabSz="923653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035" y="8829675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19" tIns="46209" rIns="92419" bIns="46209" numCol="1" anchor="b" anchorCtr="0" compatLnSpc="1">
            <a:prstTxWarp prst="textNoShape">
              <a:avLst/>
            </a:prstTxWarp>
          </a:bodyPr>
          <a:lstStyle>
            <a:lvl1pPr algn="r" defTabSz="923653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6612178-27A5-466B-9637-79029E7A2A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8677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altLang="en-US" sz="24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6433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E1B0A2-C34C-49D2-9537-85D27F905F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4963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23925" eaLnBrk="0" hangingPunct="0">
              <a:defRPr sz="3200">
                <a:solidFill>
                  <a:schemeClr val="bg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23925" eaLnBrk="0" hangingPunct="0">
              <a:defRPr sz="3200">
                <a:solidFill>
                  <a:schemeClr val="bg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23925" eaLnBrk="0" hangingPunct="0">
              <a:defRPr sz="3200">
                <a:solidFill>
                  <a:schemeClr val="bg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23925" eaLnBrk="0" hangingPunct="0">
              <a:defRPr sz="3200">
                <a:solidFill>
                  <a:schemeClr val="bg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23925" eaLnBrk="0" hangingPunct="0">
              <a:defRPr sz="3200">
                <a:solidFill>
                  <a:schemeClr val="bg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2392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2392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2392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2392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3AFE5C8-946B-437E-87BC-C5FE5FAD9850}" type="slidenum">
              <a:rPr lang="en-US" altLang="en-US" sz="1200">
                <a:solidFill>
                  <a:prstClr val="black"/>
                </a:solidFill>
              </a:rPr>
              <a:pPr eaLnBrk="1" hangingPunct="1"/>
              <a:t>28</a:t>
            </a:fld>
            <a:endParaRPr lang="en-US" altLang="en-US" sz="1200" dirty="0">
              <a:solidFill>
                <a:prstClr val="black"/>
              </a:solidFill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588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F2CB4D7B-E2D2-47D0-9AD0-655080FB3B3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4161B1C7-4CE7-4D5E-93D0-CA8C293218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Tx/>
              <a:buNone/>
            </a:pPr>
            <a:endParaRPr lang="en-US" altLang="en-US" sz="16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375F6C3B-40F8-4116-AE65-0021C5A805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32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 defTabSz="923925">
              <a:defRPr sz="32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defRPr sz="32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defRPr sz="32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defRPr sz="32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fld id="{76C10DB2-4FC5-4252-AFAE-2F8EFA4247D6}" type="slidenum">
              <a:rPr lang="en-US" altLang="en-US" sz="1200" smtClean="0">
                <a:solidFill>
                  <a:schemeClr val="tx1"/>
                </a:solidFill>
              </a:rPr>
              <a:pPr/>
              <a:t>29</a:t>
            </a:fld>
            <a:endParaRPr lang="en-US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73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F2CB4D7B-E2D2-47D0-9AD0-655080FB3B3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4161B1C7-4CE7-4D5E-93D0-CA8C293218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Tx/>
              <a:buNone/>
            </a:pPr>
            <a:endParaRPr lang="en-US" altLang="en-US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375F6C3B-40F8-4116-AE65-0021C5A805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32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 defTabSz="923925">
              <a:defRPr sz="32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defRPr sz="32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defRPr sz="32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defRPr sz="32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fld id="{76C10DB2-4FC5-4252-AFAE-2F8EFA4247D6}" type="slidenum">
              <a:rPr lang="en-US" altLang="en-US" sz="1200" smtClean="0">
                <a:solidFill>
                  <a:schemeClr val="tx1"/>
                </a:solidFill>
              </a:rPr>
              <a:pPr/>
              <a:t>30</a:t>
            </a:fld>
            <a:endParaRPr lang="en-US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403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171450" indent="-171450" eaLnBrk="1" hangingPunct="1">
              <a:buFontTx/>
              <a:buChar char="•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009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2068"/>
            <a:fld id="{C3714D66-D25A-4556-8993-54CC32E6A9A8}" type="slidenum">
              <a:rPr lang="en-US" smtClean="0">
                <a:solidFill>
                  <a:srgbClr val="000000"/>
                </a:solidFill>
              </a:rPr>
              <a:pPr defTabSz="922068"/>
              <a:t>32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995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17D231A3-84AF-46DD-9975-B1DDDAFA258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9E328C-DE92-4160-A3EF-E2A02DD909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2D9677E5-0270-4A67-BAD6-51C44B5C39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32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 defTabSz="923925">
              <a:defRPr sz="32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defRPr sz="32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defRPr sz="32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defRPr sz="32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fld id="{30740FC2-C91C-4075-B47F-7BEB0AD16F13}" type="slidenum">
              <a:rPr lang="en-US" altLang="en-US" sz="1200" smtClean="0">
                <a:solidFill>
                  <a:schemeClr val="tx1"/>
                </a:solidFill>
              </a:rPr>
              <a:pPr/>
              <a:t>2</a:t>
            </a:fld>
            <a:endParaRPr lang="en-US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974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CBAC250D-4203-4984-AF72-FCF45D9EEBF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A90876CA-ABC5-4D02-8B7F-5BFAB6EB7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Tx/>
              <a:buNone/>
            </a:pP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519DE3F4-B47F-4050-9819-DE40D6C0AD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32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 defTabSz="923925">
              <a:defRPr sz="32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defRPr sz="32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defRPr sz="32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defRPr sz="32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fld id="{B4BC49DC-B5B6-4DB7-A4B7-AE08E7CB12E0}" type="slidenum">
              <a:rPr lang="en-US" altLang="en-US" sz="1200" smtClean="0">
                <a:solidFill>
                  <a:schemeClr val="tx1"/>
                </a:solidFill>
              </a:rPr>
              <a:pPr/>
              <a:t>3</a:t>
            </a:fld>
            <a:endParaRPr lang="en-US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05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2203"/>
            <a:fld id="{CDC24C2D-D34B-4348-95E4-773E64430FE9}" type="slidenum">
              <a:rPr lang="en-US" smtClean="0"/>
              <a:pPr defTabSz="922203"/>
              <a:t>4</a:t>
            </a:fld>
            <a:endParaRPr lang="en-US" dirty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672937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612178-27A5-466B-9637-79029E7A2A1E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5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561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171450" indent="-171450" eaLnBrk="1" hangingPunct="1">
              <a:buFontTx/>
              <a:buChar char="•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81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171450" indent="-171450" eaLnBrk="1" hangingPunct="1">
              <a:buFontTx/>
              <a:buChar char="•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0328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171450" indent="-171450" eaLnBrk="1" hangingPunct="1">
              <a:buFontTx/>
              <a:buChar char="•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559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171450" indent="-171450" eaLnBrk="1" hangingPunct="1">
              <a:buFontTx/>
              <a:buChar char="•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946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16.xml"/><Relationship Id="rId1" Type="http://schemas.openxmlformats.org/officeDocument/2006/relationships/themeOverride" Target="../theme/themeOverride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6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17.xml"/><Relationship Id="rId1" Type="http://schemas.openxmlformats.org/officeDocument/2006/relationships/themeOverride" Target="../theme/themeOverride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7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8.xml"/><Relationship Id="rId1" Type="http://schemas.openxmlformats.org/officeDocument/2006/relationships/themeOverride" Target="../theme/themeOverride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8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9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21.xml"/><Relationship Id="rId1" Type="http://schemas.openxmlformats.org/officeDocument/2006/relationships/themeOverride" Target="../theme/themeOverride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23.xml"/><Relationship Id="rId1" Type="http://schemas.openxmlformats.org/officeDocument/2006/relationships/themeOverride" Target="../theme/themeOverride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3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24.xml"/><Relationship Id="rId1" Type="http://schemas.openxmlformats.org/officeDocument/2006/relationships/themeOverride" Target="../theme/themeOverride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25.xml"/><Relationship Id="rId1" Type="http://schemas.openxmlformats.org/officeDocument/2006/relationships/themeOverride" Target="../theme/themeOverride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8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10.xml"/><Relationship Id="rId1" Type="http://schemas.openxmlformats.org/officeDocument/2006/relationships/themeOverride" Target="../theme/themeOverride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12.xml"/><Relationship Id="rId1" Type="http://schemas.openxmlformats.org/officeDocument/2006/relationships/themeOverride" Target="../theme/themeOverride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6307138"/>
            <a:ext cx="9144000" cy="539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defRPr/>
            </a:pPr>
            <a:endParaRPr lang="fr-FR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685925"/>
            <a:ext cx="9144000" cy="2286000"/>
          </a:xfrm>
          <a:prstGeom prst="rect">
            <a:avLst/>
          </a:prstGeom>
          <a:solidFill>
            <a:srgbClr val="8000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defRPr/>
            </a:pPr>
            <a:endParaRPr lang="en-US" sz="1000" dirty="0">
              <a:solidFill>
                <a:schemeClr val="tx1"/>
              </a:solidFill>
              <a:latin typeface="Helvetica" pitchFamily="34" charset="0"/>
              <a:cs typeface="Arial" charset="0"/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454025" y="2032000"/>
            <a:ext cx="7772400" cy="1470025"/>
          </a:xfrm>
        </p:spPr>
        <p:txBody>
          <a:bodyPr/>
          <a:lstStyle>
            <a:lvl1pPr>
              <a:lnSpc>
                <a:spcPct val="100000"/>
              </a:lnSpc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419725" y="4310063"/>
            <a:ext cx="2832100" cy="1752600"/>
          </a:xfrm>
        </p:spPr>
        <p:txBody>
          <a:bodyPr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152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ED0CC-402B-429D-A390-AE23B0BE79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91418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13927-0511-4448-9F7F-075336A046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7168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57900" y="152400"/>
            <a:ext cx="1866900" cy="5592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5448300" cy="5592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152C1-4046-4B5E-B953-7471374AF8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99561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arvardUniversity_Vertical_Large_RGB_Low_R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685800"/>
            <a:ext cx="1784350" cy="117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5" name="Title Placeholder 1"/>
          <p:cNvSpPr>
            <a:spLocks noGrp="1"/>
          </p:cNvSpPr>
          <p:nvPr>
            <p:ph type="ctrTitle"/>
          </p:nvPr>
        </p:nvSpPr>
        <p:spPr>
          <a:xfrm>
            <a:off x="381000" y="3429000"/>
            <a:ext cx="8305800" cy="1470025"/>
          </a:xfrm>
        </p:spPr>
        <p:txBody>
          <a:bodyPr/>
          <a:lstStyle>
            <a:lvl1pPr algn="ctr"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5476" name="Text Placeholder 2"/>
          <p:cNvSpPr>
            <a:spLocks noGrp="1"/>
          </p:cNvSpPr>
          <p:nvPr>
            <p:ph type="subTitle" idx="1"/>
          </p:nvPr>
        </p:nvSpPr>
        <p:spPr>
          <a:xfrm>
            <a:off x="2362200" y="5105400"/>
            <a:ext cx="4419600" cy="533400"/>
          </a:xfrm>
        </p:spPr>
        <p:txBody>
          <a:bodyPr/>
          <a:lstStyle>
            <a:lvl1pPr marL="0" indent="0" algn="ctr">
              <a:buFont typeface="Arial" charset="0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4279658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0384D-5028-46EB-837D-55BF87D5E4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93821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94843-7390-4E37-9907-A00D28135B9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28921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1981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90800" y="1219200"/>
            <a:ext cx="1981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BC0E0A-1BB6-4683-BEBA-D57DBC346B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93227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9724E-6220-4046-BD01-045B940EF4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04696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88488-312F-4D87-A510-7CDFD30859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71854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C11F1E-B71E-4881-ADA1-586327B055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648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21500" y="0"/>
            <a:ext cx="2135188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0"/>
            <a:ext cx="62547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71914-6480-4819-8985-A2A50CFB570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42460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ED0CC-402B-429D-A390-AE23B0BE79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72879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13927-0511-4448-9F7F-075336A046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93221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57900" y="152400"/>
            <a:ext cx="1866900" cy="5592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5448300" cy="5592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152C1-4046-4B5E-B953-7471374AF8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12483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HU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itle Placeholder 1"/>
          <p:cNvSpPr>
            <a:spLocks noGrp="1"/>
          </p:cNvSpPr>
          <p:nvPr>
            <p:ph type="ctrTitle"/>
          </p:nvPr>
        </p:nvSpPr>
        <p:spPr>
          <a:xfrm>
            <a:off x="381000" y="2971800"/>
            <a:ext cx="8305800" cy="1470025"/>
          </a:xfrm>
        </p:spPr>
        <p:txBody>
          <a:bodyPr/>
          <a:lstStyle>
            <a:lvl1pPr algn="ctr"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6868" name="Text Placeholder 2"/>
          <p:cNvSpPr>
            <a:spLocks noGrp="1"/>
          </p:cNvSpPr>
          <p:nvPr>
            <p:ph type="subTitle" idx="1"/>
          </p:nvPr>
        </p:nvSpPr>
        <p:spPr>
          <a:xfrm>
            <a:off x="2362200" y="5105400"/>
            <a:ext cx="4419600" cy="533400"/>
          </a:xfrm>
        </p:spPr>
        <p:txBody>
          <a:bodyPr/>
          <a:lstStyle>
            <a:lvl1pPr marL="0" indent="0" algn="ctr">
              <a:buFont typeface="Arial" charset="0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2" descr="C:\Users\sjf749\Documents\HUIT artwork\WEB_HUIT_LOGOS_PNG_HUIT_plain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103" y="498894"/>
            <a:ext cx="3975850" cy="8133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70910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UIT 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9144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Agenda slide (24 point)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DC2BC-9C26-42ED-9786-2E2FE499D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7213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UI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9144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Headings are Arial 20 points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DC2BC-9C26-42ED-9786-2E2FE499D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200" y="1143000"/>
            <a:ext cx="82296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3231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tional breadcrumb 2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914400"/>
          </a:xfrm>
        </p:spPr>
        <p:txBody>
          <a:bodyPr/>
          <a:lstStyle>
            <a:lvl1pPr>
              <a:defRPr sz="1800" b="1" i="1" baseline="0">
                <a:latin typeface="+mn-lt"/>
              </a:defRPr>
            </a:lvl1pPr>
          </a:lstStyle>
          <a:p>
            <a:r>
              <a:rPr lang="en-US" sz="1800" b="0" i="1" dirty="0"/>
              <a:t>Top Line is 18 point italic</a:t>
            </a:r>
            <a:br>
              <a:rPr lang="en-US" sz="1800" b="0" i="1" dirty="0"/>
            </a:br>
            <a:r>
              <a:rPr lang="en-US" sz="2000" b="0" i="0" dirty="0"/>
              <a:t>Second Line is 20 point bold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DC2BC-9C26-42ED-9786-2E2FE499D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200" y="1143000"/>
            <a:ext cx="82296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3596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UIT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DC2BC-9C26-42ED-9786-2E2FE499D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200" y="533400"/>
            <a:ext cx="82296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32340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IT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1534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DC2BC-9C26-42ED-9786-2E2FE499D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648200" y="1219200"/>
            <a:ext cx="3962400" cy="4525963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617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0488" y="0"/>
            <a:ext cx="7696200" cy="10398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14350" y="1266825"/>
            <a:ext cx="8423275" cy="4829175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IT With Citation and Breadcrum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69342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DC2BC-9C26-42ED-9786-2E2FE499D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648200" y="1219200"/>
            <a:ext cx="3962400" cy="4525963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7" name="Line 15"/>
          <p:cNvSpPr>
            <a:spLocks noChangeShapeType="1"/>
          </p:cNvSpPr>
          <p:nvPr userDrawn="1"/>
        </p:nvSpPr>
        <p:spPr bwMode="auto">
          <a:xfrm>
            <a:off x="7505700" y="347663"/>
            <a:ext cx="1524000" cy="0"/>
          </a:xfrm>
          <a:prstGeom prst="line">
            <a:avLst/>
          </a:prstGeom>
          <a:noFill/>
          <a:ln w="15875" cap="rnd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pPr algn="l" defTabSz="457200">
              <a:lnSpc>
                <a:spcPct val="100000"/>
              </a:lnSpc>
              <a:spcBef>
                <a:spcPct val="0"/>
              </a:spcBef>
            </a:pPr>
            <a:endParaRPr lang="en-US" sz="1800" b="1">
              <a:solidFill>
                <a:srgbClr val="000000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7505700" y="38100"/>
            <a:ext cx="1574800" cy="228600"/>
          </a:xfrm>
        </p:spPr>
        <p:txBody>
          <a:bodyPr/>
          <a:lstStyle>
            <a:lvl1pPr marL="0" indent="0">
              <a:buNone/>
              <a:defRPr sz="9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Line 14"/>
          <p:cNvSpPr>
            <a:spLocks noChangeShapeType="1"/>
          </p:cNvSpPr>
          <p:nvPr userDrawn="1"/>
        </p:nvSpPr>
        <p:spPr bwMode="auto">
          <a:xfrm>
            <a:off x="457200" y="6070600"/>
            <a:ext cx="3744913" cy="0"/>
          </a:xfrm>
          <a:prstGeom prst="line">
            <a:avLst/>
          </a:prstGeom>
          <a:noFill/>
          <a:ln w="15875" cap="rnd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pPr algn="l" defTabSz="457200">
              <a:lnSpc>
                <a:spcPct val="100000"/>
              </a:lnSpc>
              <a:spcBef>
                <a:spcPct val="0"/>
              </a:spcBef>
            </a:pPr>
            <a:endParaRPr lang="en-US" sz="1800" b="1">
              <a:solidFill>
                <a:srgbClr val="000000"/>
              </a:solidFill>
            </a:endParaRP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57200" y="6096000"/>
            <a:ext cx="3734388" cy="228600"/>
          </a:xfrm>
        </p:spPr>
        <p:txBody>
          <a:bodyPr/>
          <a:lstStyle>
            <a:lvl1pPr marL="0" indent="0">
              <a:buNone/>
              <a:defRPr sz="9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375612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UIT Section Transition slide">
    <p:bg>
      <p:bgPr>
        <a:solidFill>
          <a:srgbClr val="A51C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4800600"/>
            <a:ext cx="8229600" cy="1143000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61801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I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CB79B-1DE2-4DCC-9026-293B1B3248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200" y="6324600"/>
            <a:ext cx="5638800" cy="365125"/>
          </a:xfrm>
        </p:spPr>
        <p:txBody>
          <a:bodyPr/>
          <a:lstStyle>
            <a:lvl1pPr marL="0" indent="0">
              <a:buFontTx/>
              <a:buNone/>
              <a:defRPr sz="1200" b="0" i="1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 sz="1200" b="0" i="1">
                <a:solidFill>
                  <a:schemeClr val="accent1"/>
                </a:solidFill>
              </a:defRPr>
            </a:lvl2pPr>
            <a:lvl3pPr marL="914400" indent="0">
              <a:buFontTx/>
              <a:buNone/>
              <a:defRPr sz="1200" b="0" i="1">
                <a:solidFill>
                  <a:schemeClr val="accent1"/>
                </a:solidFill>
              </a:defRPr>
            </a:lvl3pPr>
            <a:lvl4pPr marL="1371600" indent="0">
              <a:buFontTx/>
              <a:buNone/>
              <a:defRPr sz="1200" b="0" i="1">
                <a:solidFill>
                  <a:schemeClr val="accent1"/>
                </a:solidFill>
              </a:defRPr>
            </a:lvl4pPr>
            <a:lvl5pPr marL="1828800" indent="0">
              <a:buFontTx/>
              <a:buNone/>
              <a:defRPr sz="12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 hasCustomPrompt="1"/>
          </p:nvPr>
        </p:nvSpPr>
        <p:spPr>
          <a:xfrm>
            <a:off x="457200" y="1143000"/>
            <a:ext cx="8305800" cy="50292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icon to add a table</a:t>
            </a:r>
          </a:p>
        </p:txBody>
      </p:sp>
    </p:spTree>
    <p:extLst>
      <p:ext uri="{BB962C8B-B14F-4D97-AF65-F5344CB8AC3E}">
        <p14:creationId xmlns:p14="http://schemas.microsoft.com/office/powerpoint/2010/main" val="237325329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IT Tabl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CB79B-1DE2-4DCC-9026-293B1B3248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200" y="6324600"/>
            <a:ext cx="5638800" cy="365125"/>
          </a:xfrm>
        </p:spPr>
        <p:txBody>
          <a:bodyPr/>
          <a:lstStyle>
            <a:lvl1pPr marL="0" indent="0">
              <a:buFontTx/>
              <a:buNone/>
              <a:defRPr sz="1200" b="0" i="1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 sz="1200" b="0" i="1">
                <a:solidFill>
                  <a:schemeClr val="accent1"/>
                </a:solidFill>
              </a:defRPr>
            </a:lvl2pPr>
            <a:lvl3pPr marL="914400" indent="0">
              <a:buFontTx/>
              <a:buNone/>
              <a:defRPr sz="1200" b="0" i="1">
                <a:solidFill>
                  <a:schemeClr val="accent1"/>
                </a:solidFill>
              </a:defRPr>
            </a:lvl3pPr>
            <a:lvl4pPr marL="1371600" indent="0">
              <a:buFontTx/>
              <a:buNone/>
              <a:defRPr sz="1200" b="0" i="1">
                <a:solidFill>
                  <a:schemeClr val="accent1"/>
                </a:solidFill>
              </a:defRPr>
            </a:lvl4pPr>
            <a:lvl5pPr marL="1828800" indent="0">
              <a:buFontTx/>
              <a:buNone/>
              <a:defRPr sz="12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295400"/>
            <a:ext cx="3276600" cy="4953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4" hasCustomPrompt="1"/>
          </p:nvPr>
        </p:nvSpPr>
        <p:spPr>
          <a:xfrm>
            <a:off x="3810000" y="1295400"/>
            <a:ext cx="4953000" cy="4953000"/>
          </a:xfrm>
        </p:spPr>
        <p:txBody>
          <a:bodyPr/>
          <a:lstStyle/>
          <a:p>
            <a:r>
              <a:rPr lang="en-US" dirty="0"/>
              <a:t>Click icon to add a table</a:t>
            </a:r>
          </a:p>
        </p:txBody>
      </p:sp>
    </p:spTree>
    <p:extLst>
      <p:ext uri="{BB962C8B-B14F-4D97-AF65-F5344CB8AC3E}">
        <p14:creationId xmlns:p14="http://schemas.microsoft.com/office/powerpoint/2010/main" val="12309572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9782052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EDCD8-B171-4E7C-B823-2B1A7255EFC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81161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al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B59FC9-87D9-451F-8417-855905A597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 descr="horizonta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47" y="553071"/>
            <a:ext cx="3742960" cy="60140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2891506" y="3124200"/>
            <a:ext cx="3509294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 defTabSz="457200">
              <a:lnSpc>
                <a:spcPct val="100000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8A162C"/>
                </a:solidFill>
                <a:latin typeface="Arial"/>
              </a:rPr>
              <a:t>Thank you!  </a:t>
            </a:r>
            <a:endParaRPr lang="en-US" sz="4400" b="1" u="sng" dirty="0">
              <a:solidFill>
                <a:srgbClr val="8A162C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944415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HU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itle Placeholder 1"/>
          <p:cNvSpPr>
            <a:spLocks noGrp="1"/>
          </p:cNvSpPr>
          <p:nvPr>
            <p:ph type="ctrTitle"/>
          </p:nvPr>
        </p:nvSpPr>
        <p:spPr>
          <a:xfrm>
            <a:off x="381000" y="2971800"/>
            <a:ext cx="8305800" cy="1470025"/>
          </a:xfrm>
        </p:spPr>
        <p:txBody>
          <a:bodyPr/>
          <a:lstStyle>
            <a:lvl1pPr algn="ctr"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6868" name="Text Placeholder 2"/>
          <p:cNvSpPr>
            <a:spLocks noGrp="1"/>
          </p:cNvSpPr>
          <p:nvPr>
            <p:ph type="subTitle" idx="1"/>
          </p:nvPr>
        </p:nvSpPr>
        <p:spPr>
          <a:xfrm>
            <a:off x="2362200" y="5105400"/>
            <a:ext cx="4419600" cy="533400"/>
          </a:xfrm>
        </p:spPr>
        <p:txBody>
          <a:bodyPr/>
          <a:lstStyle>
            <a:lvl1pPr marL="0" indent="0" algn="ctr">
              <a:buFont typeface="Arial" charset="0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2" descr="C:\Users\sjf749\Documents\HUIT artwork\WEB_HUIT_LOGOS_PNG_HUIT_plai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103" y="498894"/>
            <a:ext cx="3975850" cy="8133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97564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UIT 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9144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Agenda slide (24 point)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B79DF3-B533-48D0-AE80-5BC69117FD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0113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UI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9144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Headings are Arial 20 points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B79DF3-B533-48D0-AE80-5BC69117FD8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200" y="1143000"/>
            <a:ext cx="82296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811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Office_CI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7850" y="685800"/>
            <a:ext cx="2832100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5" name="Title Placeholder 1"/>
          <p:cNvSpPr>
            <a:spLocks noGrp="1"/>
          </p:cNvSpPr>
          <p:nvPr>
            <p:ph type="ctrTitle"/>
          </p:nvPr>
        </p:nvSpPr>
        <p:spPr>
          <a:xfrm>
            <a:off x="381000" y="3429000"/>
            <a:ext cx="8305800" cy="1470025"/>
          </a:xfrm>
        </p:spPr>
        <p:txBody>
          <a:bodyPr/>
          <a:lstStyle>
            <a:lvl1pPr algn="ctr"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5476" name="Text Placeholder 2"/>
          <p:cNvSpPr>
            <a:spLocks noGrp="1"/>
          </p:cNvSpPr>
          <p:nvPr>
            <p:ph type="subTitle" idx="1"/>
          </p:nvPr>
        </p:nvSpPr>
        <p:spPr>
          <a:xfrm>
            <a:off x="2324100" y="5105400"/>
            <a:ext cx="4419600" cy="533400"/>
          </a:xfrm>
        </p:spPr>
        <p:txBody>
          <a:bodyPr/>
          <a:lstStyle>
            <a:lvl1pPr marL="0" indent="0" algn="ctr">
              <a:buFont typeface="Arial" pitchFamily="-112" charset="0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  <p:hf hdr="0" dt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HUIT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B79DF3-B533-48D0-AE80-5BC69117FD8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200" y="533400"/>
            <a:ext cx="82296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14290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UIT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1534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B79DF3-B533-48D0-AE80-5BC69117FD8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648200" y="1219200"/>
            <a:ext cx="3962400" cy="45259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84389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UIT With Citation and Breadcrum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69342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B79DF3-B533-48D0-AE80-5BC69117FD8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648200" y="1219200"/>
            <a:ext cx="3962400" cy="45259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Line 15"/>
          <p:cNvSpPr>
            <a:spLocks noChangeShapeType="1"/>
          </p:cNvSpPr>
          <p:nvPr/>
        </p:nvSpPr>
        <p:spPr bwMode="auto">
          <a:xfrm>
            <a:off x="7505700" y="347663"/>
            <a:ext cx="1524000" cy="0"/>
          </a:xfrm>
          <a:prstGeom prst="line">
            <a:avLst/>
          </a:prstGeom>
          <a:noFill/>
          <a:ln w="15875" cap="rnd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7505700" y="38100"/>
            <a:ext cx="1574800" cy="228600"/>
          </a:xfrm>
        </p:spPr>
        <p:txBody>
          <a:bodyPr/>
          <a:lstStyle>
            <a:lvl1pPr marL="0" indent="0">
              <a:buNone/>
              <a:defRPr sz="9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>
            <a:off x="457200" y="6070600"/>
            <a:ext cx="3744913" cy="0"/>
          </a:xfrm>
          <a:prstGeom prst="line">
            <a:avLst/>
          </a:prstGeom>
          <a:noFill/>
          <a:ln w="15875" cap="rnd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57200" y="6096000"/>
            <a:ext cx="3734388" cy="228600"/>
          </a:xfrm>
        </p:spPr>
        <p:txBody>
          <a:bodyPr/>
          <a:lstStyle>
            <a:lvl1pPr marL="0" indent="0">
              <a:buNone/>
              <a:defRPr sz="9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412218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UIT Section Transition slide">
    <p:bg>
      <p:bgPr>
        <a:solidFill>
          <a:srgbClr val="A51C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4800600"/>
            <a:ext cx="8229600" cy="1143000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33125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UI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B79DF3-B533-48D0-AE80-5BC69117FD8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200" y="6324600"/>
            <a:ext cx="5638800" cy="365125"/>
          </a:xfrm>
        </p:spPr>
        <p:txBody>
          <a:bodyPr/>
          <a:lstStyle>
            <a:lvl1pPr marL="0" indent="0">
              <a:buFontTx/>
              <a:buNone/>
              <a:defRPr sz="1200" b="0" i="1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 sz="1200" b="0" i="1">
                <a:solidFill>
                  <a:schemeClr val="accent1"/>
                </a:solidFill>
              </a:defRPr>
            </a:lvl2pPr>
            <a:lvl3pPr marL="914400" indent="0">
              <a:buFontTx/>
              <a:buNone/>
              <a:defRPr sz="1200" b="0" i="1">
                <a:solidFill>
                  <a:schemeClr val="accent1"/>
                </a:solidFill>
              </a:defRPr>
            </a:lvl3pPr>
            <a:lvl4pPr marL="1371600" indent="0">
              <a:buFontTx/>
              <a:buNone/>
              <a:defRPr sz="1200" b="0" i="1">
                <a:solidFill>
                  <a:schemeClr val="accent1"/>
                </a:solidFill>
              </a:defRPr>
            </a:lvl4pPr>
            <a:lvl5pPr marL="1828800" indent="0">
              <a:buFontTx/>
              <a:buNone/>
              <a:defRPr sz="12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 hasCustomPrompt="1"/>
          </p:nvPr>
        </p:nvSpPr>
        <p:spPr>
          <a:xfrm>
            <a:off x="457200" y="1143000"/>
            <a:ext cx="8305800" cy="50292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icon to add a table</a:t>
            </a:r>
          </a:p>
        </p:txBody>
      </p:sp>
    </p:spTree>
    <p:extLst>
      <p:ext uri="{BB962C8B-B14F-4D97-AF65-F5344CB8AC3E}">
        <p14:creationId xmlns:p14="http://schemas.microsoft.com/office/powerpoint/2010/main" val="376079877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UIT Tabl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B79DF3-B533-48D0-AE80-5BC69117FD8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200" y="6324600"/>
            <a:ext cx="5638800" cy="365125"/>
          </a:xfrm>
        </p:spPr>
        <p:txBody>
          <a:bodyPr/>
          <a:lstStyle>
            <a:lvl1pPr marL="0" indent="0">
              <a:buFontTx/>
              <a:buNone/>
              <a:defRPr sz="1200" b="0" i="1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 sz="1200" b="0" i="1">
                <a:solidFill>
                  <a:schemeClr val="accent1"/>
                </a:solidFill>
              </a:defRPr>
            </a:lvl2pPr>
            <a:lvl3pPr marL="914400" indent="0">
              <a:buFontTx/>
              <a:buNone/>
              <a:defRPr sz="1200" b="0" i="1">
                <a:solidFill>
                  <a:schemeClr val="accent1"/>
                </a:solidFill>
              </a:defRPr>
            </a:lvl3pPr>
            <a:lvl4pPr marL="1371600" indent="0">
              <a:buFontTx/>
              <a:buNone/>
              <a:defRPr sz="1200" b="0" i="1">
                <a:solidFill>
                  <a:schemeClr val="accent1"/>
                </a:solidFill>
              </a:defRPr>
            </a:lvl4pPr>
            <a:lvl5pPr marL="1828800" indent="0">
              <a:buFontTx/>
              <a:buNone/>
              <a:defRPr sz="12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295400"/>
            <a:ext cx="3276600" cy="4953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4" hasCustomPrompt="1"/>
          </p:nvPr>
        </p:nvSpPr>
        <p:spPr>
          <a:xfrm>
            <a:off x="3810000" y="1295400"/>
            <a:ext cx="4953000" cy="4953000"/>
          </a:xfrm>
        </p:spPr>
        <p:txBody>
          <a:bodyPr/>
          <a:lstStyle/>
          <a:p>
            <a:r>
              <a:rPr lang="en-US" dirty="0"/>
              <a:t>Click icon to add a table</a:t>
            </a:r>
          </a:p>
        </p:txBody>
      </p:sp>
    </p:spTree>
    <p:extLst>
      <p:ext uri="{BB962C8B-B14F-4D97-AF65-F5344CB8AC3E}">
        <p14:creationId xmlns:p14="http://schemas.microsoft.com/office/powerpoint/2010/main" val="209272308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4042453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79DF3-B533-48D0-AE80-5BC69117FD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45233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tional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B79DF3-B533-48D0-AE80-5BC69117FD8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horizonta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47" y="553071"/>
            <a:ext cx="3742960" cy="601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1506" y="3124200"/>
            <a:ext cx="3509294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8A162C"/>
                </a:solidFill>
                <a:latin typeface="Arial"/>
              </a:rPr>
              <a:t>Thank you!  </a:t>
            </a:r>
            <a:endParaRPr lang="en-US" sz="4400" b="1" u="sng" dirty="0">
              <a:solidFill>
                <a:srgbClr val="8A162C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19965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HU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jf749\Documents\HUIT artwork\WEB_HUIT_LOGOS_PNG_HUIT_plain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498475"/>
            <a:ext cx="39766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itle Placeholder 1"/>
          <p:cNvSpPr>
            <a:spLocks noGrp="1"/>
          </p:cNvSpPr>
          <p:nvPr>
            <p:ph type="ctrTitle"/>
          </p:nvPr>
        </p:nvSpPr>
        <p:spPr>
          <a:xfrm>
            <a:off x="381000" y="2971800"/>
            <a:ext cx="8305800" cy="1470025"/>
          </a:xfrm>
        </p:spPr>
        <p:txBody>
          <a:bodyPr/>
          <a:lstStyle>
            <a:lvl1pPr algn="ctr"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6868" name="Text Placeholder 2"/>
          <p:cNvSpPr>
            <a:spLocks noGrp="1"/>
          </p:cNvSpPr>
          <p:nvPr>
            <p:ph type="subTitle" idx="1"/>
          </p:nvPr>
        </p:nvSpPr>
        <p:spPr>
          <a:xfrm>
            <a:off x="2362200" y="5105400"/>
            <a:ext cx="4419600" cy="533400"/>
          </a:xfrm>
        </p:spPr>
        <p:txBody>
          <a:bodyPr/>
          <a:lstStyle>
            <a:lvl1pPr marL="0" indent="0" algn="ctr">
              <a:buFont typeface="Arial" charset="0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9784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F64F3-5A75-43BF-8E3D-F156668F6F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UIT 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BB8596-4565-4000-B359-3E47518963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779453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UI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200" y="1143000"/>
            <a:ext cx="82296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4C7062-3364-4E74-B29E-E7ACA18838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496310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tional breadcrumb 2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>
            <a:lvl1pPr>
              <a:defRPr sz="1800" b="1" i="1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200" y="1143000"/>
            <a:ext cx="8229600" cy="5105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7DED19-51B7-403D-B362-357E1D68E0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995392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UIT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200" y="533400"/>
            <a:ext cx="82296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C2E053-EB6A-4F6A-BE05-D73179BC97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52760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IT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1534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648200" y="1219200"/>
            <a:ext cx="3962400" cy="4525963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A791B4-46FE-4AB1-A9BA-78A6B89CA2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438408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IT With Citation and Breadcrum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5"/>
          <p:cNvSpPr>
            <a:spLocks noChangeShapeType="1"/>
          </p:cNvSpPr>
          <p:nvPr userDrawn="1"/>
        </p:nvSpPr>
        <p:spPr bwMode="auto">
          <a:xfrm>
            <a:off x="7505700" y="347663"/>
            <a:ext cx="1524000" cy="0"/>
          </a:xfrm>
          <a:prstGeom prst="line">
            <a:avLst/>
          </a:prstGeom>
          <a:noFill/>
          <a:ln w="15875" cap="rnd">
            <a:solidFill>
              <a:schemeClr val="tx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200">
              <a:lnSpc>
                <a:spcPct val="100000"/>
              </a:lnSpc>
              <a:spcBef>
                <a:spcPct val="0"/>
              </a:spcBef>
            </a:pPr>
            <a:endParaRPr lang="en-US" sz="2400" b="1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8" name="Line 14"/>
          <p:cNvSpPr>
            <a:spLocks noChangeShapeType="1"/>
          </p:cNvSpPr>
          <p:nvPr userDrawn="1"/>
        </p:nvSpPr>
        <p:spPr bwMode="auto">
          <a:xfrm>
            <a:off x="457200" y="6070600"/>
            <a:ext cx="3744913" cy="0"/>
          </a:xfrm>
          <a:prstGeom prst="line">
            <a:avLst/>
          </a:prstGeom>
          <a:noFill/>
          <a:ln w="15875" cap="rnd">
            <a:solidFill>
              <a:schemeClr val="tx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200">
              <a:lnSpc>
                <a:spcPct val="100000"/>
              </a:lnSpc>
              <a:spcBef>
                <a:spcPct val="0"/>
              </a:spcBef>
            </a:pPr>
            <a:endParaRPr lang="en-US" sz="2400" b="1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69342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648200" y="1219200"/>
            <a:ext cx="3962400" cy="4525963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7505700" y="38100"/>
            <a:ext cx="1574800" cy="228600"/>
          </a:xfrm>
        </p:spPr>
        <p:txBody>
          <a:bodyPr/>
          <a:lstStyle>
            <a:lvl1pPr marL="0" indent="0">
              <a:buNone/>
              <a:defRPr sz="9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57200" y="6096000"/>
            <a:ext cx="3734388" cy="228600"/>
          </a:xfrm>
        </p:spPr>
        <p:txBody>
          <a:bodyPr/>
          <a:lstStyle>
            <a:lvl1pPr marL="0" indent="0">
              <a:buNone/>
              <a:defRPr sz="9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86C698E8-A200-4057-8068-D257CCB2C8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397094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IT Section Transition slide">
    <p:bg>
      <p:bgPr>
        <a:solidFill>
          <a:srgbClr val="A51C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4800600"/>
            <a:ext cx="8229600" cy="1143000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65195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I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200" y="6324600"/>
            <a:ext cx="5638800" cy="365125"/>
          </a:xfrm>
        </p:spPr>
        <p:txBody>
          <a:bodyPr/>
          <a:lstStyle>
            <a:lvl1pPr marL="0" indent="0">
              <a:buFontTx/>
              <a:buNone/>
              <a:defRPr sz="1200" b="0" i="1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 sz="1200" b="0" i="1">
                <a:solidFill>
                  <a:schemeClr val="accent1"/>
                </a:solidFill>
              </a:defRPr>
            </a:lvl2pPr>
            <a:lvl3pPr marL="914400" indent="0">
              <a:buFontTx/>
              <a:buNone/>
              <a:defRPr sz="1200" b="0" i="1">
                <a:solidFill>
                  <a:schemeClr val="accent1"/>
                </a:solidFill>
              </a:defRPr>
            </a:lvl3pPr>
            <a:lvl4pPr marL="1371600" indent="0">
              <a:buFontTx/>
              <a:buNone/>
              <a:defRPr sz="1200" b="0" i="1">
                <a:solidFill>
                  <a:schemeClr val="accent1"/>
                </a:solidFill>
              </a:defRPr>
            </a:lvl4pPr>
            <a:lvl5pPr marL="1828800" indent="0">
              <a:buFontTx/>
              <a:buNone/>
              <a:defRPr sz="12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457200" y="1143000"/>
            <a:ext cx="8305800" cy="50292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71AB16-E102-4FFA-8AB7-79B332B83C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405612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IT Tabl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200" y="6324600"/>
            <a:ext cx="5638800" cy="365125"/>
          </a:xfrm>
        </p:spPr>
        <p:txBody>
          <a:bodyPr/>
          <a:lstStyle>
            <a:lvl1pPr marL="0" indent="0">
              <a:buFontTx/>
              <a:buNone/>
              <a:defRPr sz="1200" b="0" i="1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 sz="1200" b="0" i="1">
                <a:solidFill>
                  <a:schemeClr val="accent1"/>
                </a:solidFill>
              </a:defRPr>
            </a:lvl2pPr>
            <a:lvl3pPr marL="914400" indent="0">
              <a:buFontTx/>
              <a:buNone/>
              <a:defRPr sz="1200" b="0" i="1">
                <a:solidFill>
                  <a:schemeClr val="accent1"/>
                </a:solidFill>
              </a:defRPr>
            </a:lvl3pPr>
            <a:lvl4pPr marL="1371600" indent="0">
              <a:buFontTx/>
              <a:buNone/>
              <a:defRPr sz="1200" b="0" i="1">
                <a:solidFill>
                  <a:schemeClr val="accent1"/>
                </a:solidFill>
              </a:defRPr>
            </a:lvl4pPr>
            <a:lvl5pPr marL="1828800" indent="0">
              <a:buFontTx/>
              <a:buNone/>
              <a:defRPr sz="12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295400"/>
            <a:ext cx="3276600" cy="4953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4"/>
          </p:nvPr>
        </p:nvSpPr>
        <p:spPr>
          <a:xfrm>
            <a:off x="3810000" y="1295400"/>
            <a:ext cx="4953000" cy="495300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87BBCD-B0A2-430E-BC71-BE38434504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976895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35576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913CE-6EE3-49D4-AFDF-934D51CB84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8D4948-0F02-46EB-A779-4C6D2FF100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661865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al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orizonta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52450"/>
            <a:ext cx="3743325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2890838" y="3124200"/>
            <a:ext cx="350996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defTabSz="457200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4400">
                <a:solidFill>
                  <a:srgbClr val="8A162C"/>
                </a:solidFill>
              </a:rPr>
              <a:t>Thank you!  </a:t>
            </a:r>
            <a:endParaRPr lang="en-US" sz="4400" u="sng">
              <a:solidFill>
                <a:srgbClr val="8A162C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925D693-C768-4081-8216-386161F710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036168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6307138"/>
            <a:ext cx="9144000" cy="53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defRPr/>
            </a:pPr>
            <a:endParaRPr lang="fr-FR" sz="2400" dirty="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685925"/>
            <a:ext cx="9144000" cy="22860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defRPr/>
            </a:pPr>
            <a:endParaRPr lang="en-US" sz="1000" dirty="0">
              <a:solidFill>
                <a:srgbClr val="000000"/>
              </a:solidFill>
              <a:latin typeface="Helvetica" charset="0"/>
              <a:ea typeface="ＭＳ Ｐゴシック" charset="0"/>
              <a:cs typeface="Arial" charset="0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262063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25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454025" y="2032000"/>
            <a:ext cx="7772400" cy="1470025"/>
          </a:xfrm>
        </p:spPr>
        <p:txBody>
          <a:bodyPr/>
          <a:lstStyle>
            <a:lvl1pPr>
              <a:lnSpc>
                <a:spcPct val="100000"/>
              </a:lnSpc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419725" y="4310063"/>
            <a:ext cx="2832100" cy="1752600"/>
          </a:xfrm>
        </p:spPr>
        <p:txBody>
          <a:bodyPr/>
          <a:lstStyle>
            <a:lvl1pPr marL="0" indent="0" algn="ctr">
              <a:buFontTx/>
              <a:buNone/>
              <a:defRPr sz="1400"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0817785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2063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304129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935419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266825"/>
            <a:ext cx="4135438" cy="4829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188" y="1266825"/>
            <a:ext cx="4135437" cy="4829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533894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585334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682884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537131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1653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1981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90800" y="1219200"/>
            <a:ext cx="1981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13386-71B3-4581-B972-18F1E3098B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536151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456557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21500" y="0"/>
            <a:ext cx="2135188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0"/>
            <a:ext cx="62547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452293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6307138"/>
            <a:ext cx="9144000" cy="53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defRPr/>
            </a:pPr>
            <a:endParaRPr lang="fr-FR" altLang="en-US" sz="240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685925"/>
            <a:ext cx="9144000" cy="22860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defRPr/>
            </a:pPr>
            <a:endParaRPr lang="en-US" altLang="en-US" sz="1000">
              <a:solidFill>
                <a:srgbClr val="000000"/>
              </a:solidFill>
              <a:latin typeface="Helvetica" pitchFamily="34" charset="0"/>
              <a:ea typeface="ＭＳ Ｐゴシック" pitchFamily="34" charset="-128"/>
              <a:cs typeface="Arial" charset="0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"/>
            <a:ext cx="1262063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25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454025" y="2032000"/>
            <a:ext cx="7772400" cy="1470025"/>
          </a:xfrm>
        </p:spPr>
        <p:txBody>
          <a:bodyPr/>
          <a:lstStyle>
            <a:lvl1pPr>
              <a:lnSpc>
                <a:spcPct val="100000"/>
              </a:lnSpc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419725" y="4310063"/>
            <a:ext cx="2832100" cy="1752600"/>
          </a:xfrm>
        </p:spPr>
        <p:txBody>
          <a:bodyPr/>
          <a:lstStyle>
            <a:lvl1pPr marL="0" indent="0" algn="ctr">
              <a:buFontTx/>
              <a:buNone/>
              <a:defRPr sz="1400"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982380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62063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882373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711760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266825"/>
            <a:ext cx="4135438" cy="4829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188" y="1266825"/>
            <a:ext cx="4135437" cy="4829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803351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485040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8301452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826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68DDE-2A33-42D5-8810-6CFC113C4A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241430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163761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166350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21500" y="0"/>
            <a:ext cx="2135188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0"/>
            <a:ext cx="62547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378228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HU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itle Placeholder 1"/>
          <p:cNvSpPr>
            <a:spLocks noGrp="1"/>
          </p:cNvSpPr>
          <p:nvPr>
            <p:ph type="ctrTitle"/>
          </p:nvPr>
        </p:nvSpPr>
        <p:spPr>
          <a:xfrm>
            <a:off x="381000" y="2971804"/>
            <a:ext cx="8305800" cy="1470025"/>
          </a:xfrm>
        </p:spPr>
        <p:txBody>
          <a:bodyPr/>
          <a:lstStyle>
            <a:lvl1pPr algn="ctr">
              <a:defRPr sz="18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6868" name="Text Placeholder 2"/>
          <p:cNvSpPr>
            <a:spLocks noGrp="1"/>
          </p:cNvSpPr>
          <p:nvPr>
            <p:ph type="subTitle" idx="1"/>
          </p:nvPr>
        </p:nvSpPr>
        <p:spPr>
          <a:xfrm>
            <a:off x="2362200" y="5105400"/>
            <a:ext cx="4419600" cy="533400"/>
          </a:xfrm>
        </p:spPr>
        <p:txBody>
          <a:bodyPr/>
          <a:lstStyle>
            <a:lvl1pPr marL="0" indent="0" algn="ctr">
              <a:buFont typeface="Arial" charset="0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2" descr="C:\Users\sjf749\Documents\HUIT artwork\WEB_HUIT_LOGOS_PNG_HUIT_plai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104" y="498895"/>
            <a:ext cx="3975850" cy="8133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2180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UIT 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914400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dirty="0"/>
              <a:t>Agenda slide (24 point)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3"/>
            <a:ext cx="8229600" cy="4525963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22A033-4814-4293-89F3-E1059E8A70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0902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UI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9144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Headings are Arial 20 points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22A033-4814-4293-89F3-E1059E8A70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200" y="1143000"/>
            <a:ext cx="8229600" cy="5105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42970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ptional breadcrumb 2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914400"/>
          </a:xfrm>
        </p:spPr>
        <p:txBody>
          <a:bodyPr/>
          <a:lstStyle>
            <a:lvl1pPr>
              <a:defRPr sz="1350" b="1" i="1" baseline="0">
                <a:latin typeface="+mn-lt"/>
              </a:defRPr>
            </a:lvl1pPr>
          </a:lstStyle>
          <a:p>
            <a:r>
              <a:rPr lang="en-US" sz="1350" b="0" i="1" dirty="0"/>
              <a:t>Top Line is 18 point italic</a:t>
            </a:r>
            <a:br>
              <a:rPr lang="en-US" sz="1350" b="0" i="1" dirty="0"/>
            </a:br>
            <a:r>
              <a:rPr lang="en-US" sz="1500" b="0" i="0" dirty="0"/>
              <a:t>Second Line is 20 point bold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22A033-4814-4293-89F3-E1059E8A70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200" y="1143000"/>
            <a:ext cx="8229600" cy="5105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50031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HUIT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22A033-4814-4293-89F3-E1059E8A70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200" y="533400"/>
            <a:ext cx="8229600" cy="5715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62555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UIT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1534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22A033-4814-4293-89F3-E1059E8A70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648200" y="1219203"/>
            <a:ext cx="3962400" cy="45259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2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76B2F9-0AC4-44FC-BD57-41D9E766A5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UIT With Citation and Breadcrum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69342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22A033-4814-4293-89F3-E1059E8A70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648200" y="1219203"/>
            <a:ext cx="3962400" cy="45259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Line 15"/>
          <p:cNvSpPr>
            <a:spLocks noChangeShapeType="1"/>
          </p:cNvSpPr>
          <p:nvPr/>
        </p:nvSpPr>
        <p:spPr bwMode="auto">
          <a:xfrm>
            <a:off x="7505700" y="347663"/>
            <a:ext cx="1524000" cy="0"/>
          </a:xfrm>
          <a:prstGeom prst="line">
            <a:avLst/>
          </a:prstGeom>
          <a:noFill/>
          <a:ln w="15875" cap="rnd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pPr algn="l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7505700" y="38100"/>
            <a:ext cx="1574800" cy="228600"/>
          </a:xfrm>
        </p:spPr>
        <p:txBody>
          <a:bodyPr/>
          <a:lstStyle>
            <a:lvl1pPr marL="0" indent="0">
              <a:buNone/>
              <a:defRPr sz="675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>
            <a:off x="457203" y="6070600"/>
            <a:ext cx="3744913" cy="0"/>
          </a:xfrm>
          <a:prstGeom prst="line">
            <a:avLst/>
          </a:prstGeom>
          <a:noFill/>
          <a:ln w="15875" cap="rnd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pPr algn="l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57200" y="6096000"/>
            <a:ext cx="3734388" cy="228600"/>
          </a:xfrm>
        </p:spPr>
        <p:txBody>
          <a:bodyPr/>
          <a:lstStyle>
            <a:lvl1pPr marL="0" indent="0">
              <a:buNone/>
              <a:defRPr sz="675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64846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UIT Section Transition slide">
    <p:bg>
      <p:bgPr>
        <a:solidFill>
          <a:srgbClr val="A51C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4800600"/>
            <a:ext cx="8229600" cy="1143000"/>
          </a:xfrm>
        </p:spPr>
        <p:txBody>
          <a:bodyPr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33747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UI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22A033-4814-4293-89F3-E1059E8A70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200" y="6324603"/>
            <a:ext cx="5638800" cy="365125"/>
          </a:xfrm>
        </p:spPr>
        <p:txBody>
          <a:bodyPr/>
          <a:lstStyle>
            <a:lvl1pPr marL="0" indent="0">
              <a:buFontTx/>
              <a:buNone/>
              <a:defRPr sz="900" b="0" i="1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 sz="900" b="0" i="1">
                <a:solidFill>
                  <a:schemeClr val="accent1"/>
                </a:solidFill>
              </a:defRPr>
            </a:lvl2pPr>
            <a:lvl3pPr marL="685800" indent="0">
              <a:buFontTx/>
              <a:buNone/>
              <a:defRPr sz="900" b="0" i="1">
                <a:solidFill>
                  <a:schemeClr val="accent1"/>
                </a:solidFill>
              </a:defRPr>
            </a:lvl3pPr>
            <a:lvl4pPr marL="1028700" indent="0">
              <a:buFontTx/>
              <a:buNone/>
              <a:defRPr sz="900" b="0" i="1">
                <a:solidFill>
                  <a:schemeClr val="accent1"/>
                </a:solidFill>
              </a:defRPr>
            </a:lvl4pPr>
            <a:lvl5pPr marL="1371600" indent="0">
              <a:buFontTx/>
              <a:buNone/>
              <a:defRPr sz="9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 hasCustomPrompt="1"/>
          </p:nvPr>
        </p:nvSpPr>
        <p:spPr>
          <a:xfrm>
            <a:off x="457200" y="1143000"/>
            <a:ext cx="8305800" cy="50292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icon to add a table</a:t>
            </a:r>
          </a:p>
        </p:txBody>
      </p:sp>
    </p:spTree>
    <p:extLst>
      <p:ext uri="{BB962C8B-B14F-4D97-AF65-F5344CB8AC3E}">
        <p14:creationId xmlns:p14="http://schemas.microsoft.com/office/powerpoint/2010/main" val="292998198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UIT Tabl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22A033-4814-4293-89F3-E1059E8A70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200" y="6324603"/>
            <a:ext cx="5638800" cy="365125"/>
          </a:xfrm>
        </p:spPr>
        <p:txBody>
          <a:bodyPr/>
          <a:lstStyle>
            <a:lvl1pPr marL="0" indent="0">
              <a:buFontTx/>
              <a:buNone/>
              <a:defRPr sz="900" b="0" i="1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 sz="900" b="0" i="1">
                <a:solidFill>
                  <a:schemeClr val="accent1"/>
                </a:solidFill>
              </a:defRPr>
            </a:lvl2pPr>
            <a:lvl3pPr marL="685800" indent="0">
              <a:buFontTx/>
              <a:buNone/>
              <a:defRPr sz="900" b="0" i="1">
                <a:solidFill>
                  <a:schemeClr val="accent1"/>
                </a:solidFill>
              </a:defRPr>
            </a:lvl3pPr>
            <a:lvl4pPr marL="1028700" indent="0">
              <a:buFontTx/>
              <a:buNone/>
              <a:defRPr sz="900" b="0" i="1">
                <a:solidFill>
                  <a:schemeClr val="accent1"/>
                </a:solidFill>
              </a:defRPr>
            </a:lvl4pPr>
            <a:lvl5pPr marL="1371600" indent="0">
              <a:buFontTx/>
              <a:buNone/>
              <a:defRPr sz="9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295400"/>
            <a:ext cx="3276600" cy="4953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4" hasCustomPrompt="1"/>
          </p:nvPr>
        </p:nvSpPr>
        <p:spPr>
          <a:xfrm>
            <a:off x="3810000" y="1295400"/>
            <a:ext cx="4953000" cy="4953000"/>
          </a:xfrm>
        </p:spPr>
        <p:txBody>
          <a:bodyPr/>
          <a:lstStyle/>
          <a:p>
            <a:r>
              <a:rPr lang="en-US" dirty="0"/>
              <a:t>Click icon to add a table</a:t>
            </a:r>
          </a:p>
        </p:txBody>
      </p:sp>
    </p:spTree>
    <p:extLst>
      <p:ext uri="{BB962C8B-B14F-4D97-AF65-F5344CB8AC3E}">
        <p14:creationId xmlns:p14="http://schemas.microsoft.com/office/powerpoint/2010/main" val="359025737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3230925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22A033-4814-4293-89F3-E1059E8A70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06567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tional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22A033-4814-4293-89F3-E1059E8A70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horizonta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48" y="553071"/>
            <a:ext cx="3742960" cy="601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1506" y="3208840"/>
            <a:ext cx="2674130" cy="6001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300" b="1" dirty="0">
                <a:solidFill>
                  <a:srgbClr val="8A162C"/>
                </a:solidFill>
                <a:latin typeface="Arial"/>
                <a:ea typeface="ＭＳ Ｐゴシック" charset="0"/>
              </a:rPr>
              <a:t>Thank you!  </a:t>
            </a:r>
            <a:endParaRPr lang="en-US" sz="3300" b="1" u="sng" dirty="0">
              <a:solidFill>
                <a:srgbClr val="8A162C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83261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First level bullets in 24pts</a:t>
            </a:r>
          </a:p>
          <a:p>
            <a:pPr lvl="1"/>
            <a:r>
              <a:rPr lang="en-US" dirty="0"/>
              <a:t>Second level bullets in 22pts</a:t>
            </a:r>
          </a:p>
          <a:p>
            <a:pPr lvl="2"/>
            <a:r>
              <a:rPr lang="en-US" dirty="0"/>
              <a:t>Third level bullets in 20pts</a:t>
            </a:r>
          </a:p>
          <a:p>
            <a:pPr lvl="3"/>
            <a:r>
              <a:rPr lang="en-US" dirty="0"/>
              <a:t>Next level bullets in 18pts</a:t>
            </a:r>
          </a:p>
          <a:p>
            <a:pPr lvl="4"/>
            <a:r>
              <a:rPr lang="en-US" dirty="0"/>
              <a:t>Final level bullets in 16pts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627C0-5AFE-D340-B395-D0D9CF6567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Left-Justified Slide Headline Here in Arial 30pts Can Be Up to Two Lines of Text, No Line Below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96178" y="648244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BF5DA200-8736-41A7-BA6A-7B7D065B71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10348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HU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itle Placeholder 1"/>
          <p:cNvSpPr>
            <a:spLocks noGrp="1"/>
          </p:cNvSpPr>
          <p:nvPr>
            <p:ph type="ctrTitle"/>
          </p:nvPr>
        </p:nvSpPr>
        <p:spPr>
          <a:xfrm>
            <a:off x="381000" y="2971800"/>
            <a:ext cx="8305800" cy="1470025"/>
          </a:xfrm>
        </p:spPr>
        <p:txBody>
          <a:bodyPr/>
          <a:lstStyle>
            <a:lvl1pPr algn="ctr"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6868" name="Text Placeholder 2"/>
          <p:cNvSpPr>
            <a:spLocks noGrp="1"/>
          </p:cNvSpPr>
          <p:nvPr>
            <p:ph type="subTitle" idx="1"/>
          </p:nvPr>
        </p:nvSpPr>
        <p:spPr>
          <a:xfrm>
            <a:off x="2362200" y="5105400"/>
            <a:ext cx="4419600" cy="533400"/>
          </a:xfrm>
        </p:spPr>
        <p:txBody>
          <a:bodyPr/>
          <a:lstStyle>
            <a:lvl1pPr marL="0" indent="0" algn="ctr">
              <a:buFont typeface="Arial" charset="0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2" descr="C:\Users\sjf749\Documents\HUIT artwork\WEB_HUIT_LOGOS_PNG_HUIT_plain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103" y="498894"/>
            <a:ext cx="3975850" cy="8133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4223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UIT 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9144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Agenda slide (24 point)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DC2BC-9C26-42ED-9786-2E2FE499DF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3637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6B9A7-B1B5-4758-95BF-F05FE857EC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UI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9144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Headings are Arial 20 points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DC2BC-9C26-42ED-9786-2E2FE499DF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200" y="1143000"/>
            <a:ext cx="82296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64000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tional breadcrumb 2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914400"/>
          </a:xfrm>
        </p:spPr>
        <p:txBody>
          <a:bodyPr/>
          <a:lstStyle>
            <a:lvl1pPr>
              <a:defRPr sz="1800" b="1" i="1" baseline="0">
                <a:latin typeface="+mn-lt"/>
              </a:defRPr>
            </a:lvl1pPr>
          </a:lstStyle>
          <a:p>
            <a:r>
              <a:rPr lang="en-US" sz="1800" b="0" i="1" dirty="0"/>
              <a:t>Top Line is 18 point italic</a:t>
            </a:r>
            <a:br>
              <a:rPr lang="en-US" sz="1800" b="0" i="1" dirty="0"/>
            </a:br>
            <a:r>
              <a:rPr lang="en-US" sz="2000" b="0" i="0" dirty="0"/>
              <a:t>Second Line is 20 point bold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DC2BC-9C26-42ED-9786-2E2FE499DF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200" y="1143000"/>
            <a:ext cx="82296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80414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UIT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DC2BC-9C26-42ED-9786-2E2FE499DF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200" y="533400"/>
            <a:ext cx="82296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31055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IT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1534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DC2BC-9C26-42ED-9786-2E2FE499DF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648200" y="1219200"/>
            <a:ext cx="3962400" cy="4525963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2167157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IT With Citation and Breadcrum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69342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DC2BC-9C26-42ED-9786-2E2FE499DF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648200" y="1219200"/>
            <a:ext cx="3962400" cy="4525963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Line 15"/>
          <p:cNvSpPr>
            <a:spLocks noChangeShapeType="1"/>
          </p:cNvSpPr>
          <p:nvPr userDrawn="1"/>
        </p:nvSpPr>
        <p:spPr bwMode="auto">
          <a:xfrm>
            <a:off x="7505700" y="347663"/>
            <a:ext cx="1524000" cy="0"/>
          </a:xfrm>
          <a:prstGeom prst="line">
            <a:avLst/>
          </a:prstGeom>
          <a:noFill/>
          <a:ln w="15875" cap="rnd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pPr algn="l" defTabSz="457200">
              <a:lnSpc>
                <a:spcPct val="100000"/>
              </a:lnSpc>
              <a:spcBef>
                <a:spcPct val="0"/>
              </a:spcBef>
            </a:pP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7505700" y="38100"/>
            <a:ext cx="1574800" cy="228600"/>
          </a:xfrm>
        </p:spPr>
        <p:txBody>
          <a:bodyPr/>
          <a:lstStyle>
            <a:lvl1pPr marL="0" indent="0">
              <a:buNone/>
              <a:defRPr sz="9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Line 14"/>
          <p:cNvSpPr>
            <a:spLocks noChangeShapeType="1"/>
          </p:cNvSpPr>
          <p:nvPr userDrawn="1"/>
        </p:nvSpPr>
        <p:spPr bwMode="auto">
          <a:xfrm>
            <a:off x="457200" y="6070600"/>
            <a:ext cx="3744913" cy="0"/>
          </a:xfrm>
          <a:prstGeom prst="line">
            <a:avLst/>
          </a:prstGeom>
          <a:noFill/>
          <a:ln w="15875" cap="rnd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pPr algn="l" defTabSz="457200">
              <a:lnSpc>
                <a:spcPct val="100000"/>
              </a:lnSpc>
              <a:spcBef>
                <a:spcPct val="0"/>
              </a:spcBef>
            </a:pP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57200" y="6096000"/>
            <a:ext cx="3734388" cy="228600"/>
          </a:xfrm>
        </p:spPr>
        <p:txBody>
          <a:bodyPr/>
          <a:lstStyle>
            <a:lvl1pPr marL="0" indent="0">
              <a:buNone/>
              <a:defRPr sz="9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916767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UIT Section Transition slide">
    <p:bg>
      <p:bgPr>
        <a:solidFill>
          <a:srgbClr val="A51C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4800600"/>
            <a:ext cx="8229600" cy="1143000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77435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I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CB79B-1DE2-4DCC-9026-293B1B3248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200" y="6324600"/>
            <a:ext cx="5638800" cy="365125"/>
          </a:xfrm>
        </p:spPr>
        <p:txBody>
          <a:bodyPr/>
          <a:lstStyle>
            <a:lvl1pPr marL="0" indent="0">
              <a:buFontTx/>
              <a:buNone/>
              <a:defRPr sz="1200" b="0" i="1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 sz="1200" b="0" i="1">
                <a:solidFill>
                  <a:schemeClr val="accent1"/>
                </a:solidFill>
              </a:defRPr>
            </a:lvl2pPr>
            <a:lvl3pPr marL="914400" indent="0">
              <a:buFontTx/>
              <a:buNone/>
              <a:defRPr sz="1200" b="0" i="1">
                <a:solidFill>
                  <a:schemeClr val="accent1"/>
                </a:solidFill>
              </a:defRPr>
            </a:lvl3pPr>
            <a:lvl4pPr marL="1371600" indent="0">
              <a:buFontTx/>
              <a:buNone/>
              <a:defRPr sz="1200" b="0" i="1">
                <a:solidFill>
                  <a:schemeClr val="accent1"/>
                </a:solidFill>
              </a:defRPr>
            </a:lvl4pPr>
            <a:lvl5pPr marL="1828800" indent="0">
              <a:buFontTx/>
              <a:buNone/>
              <a:defRPr sz="12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 hasCustomPrompt="1"/>
          </p:nvPr>
        </p:nvSpPr>
        <p:spPr>
          <a:xfrm>
            <a:off x="457200" y="1143000"/>
            <a:ext cx="8305800" cy="50292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icon to add a table</a:t>
            </a:r>
          </a:p>
        </p:txBody>
      </p:sp>
    </p:spTree>
    <p:extLst>
      <p:ext uri="{BB962C8B-B14F-4D97-AF65-F5344CB8AC3E}">
        <p14:creationId xmlns:p14="http://schemas.microsoft.com/office/powerpoint/2010/main" val="418953681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IT Tabl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CB79B-1DE2-4DCC-9026-293B1B3248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200" y="6324600"/>
            <a:ext cx="5638800" cy="365125"/>
          </a:xfrm>
        </p:spPr>
        <p:txBody>
          <a:bodyPr/>
          <a:lstStyle>
            <a:lvl1pPr marL="0" indent="0">
              <a:buFontTx/>
              <a:buNone/>
              <a:defRPr sz="1200" b="0" i="1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 sz="1200" b="0" i="1">
                <a:solidFill>
                  <a:schemeClr val="accent1"/>
                </a:solidFill>
              </a:defRPr>
            </a:lvl2pPr>
            <a:lvl3pPr marL="914400" indent="0">
              <a:buFontTx/>
              <a:buNone/>
              <a:defRPr sz="1200" b="0" i="1">
                <a:solidFill>
                  <a:schemeClr val="accent1"/>
                </a:solidFill>
              </a:defRPr>
            </a:lvl3pPr>
            <a:lvl4pPr marL="1371600" indent="0">
              <a:buFontTx/>
              <a:buNone/>
              <a:defRPr sz="1200" b="0" i="1">
                <a:solidFill>
                  <a:schemeClr val="accent1"/>
                </a:solidFill>
              </a:defRPr>
            </a:lvl4pPr>
            <a:lvl5pPr marL="1828800" indent="0">
              <a:buFontTx/>
              <a:buNone/>
              <a:defRPr sz="12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295400"/>
            <a:ext cx="3276600" cy="4953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4" hasCustomPrompt="1"/>
          </p:nvPr>
        </p:nvSpPr>
        <p:spPr>
          <a:xfrm>
            <a:off x="3810000" y="1295400"/>
            <a:ext cx="4953000" cy="4953000"/>
          </a:xfrm>
        </p:spPr>
        <p:txBody>
          <a:bodyPr/>
          <a:lstStyle/>
          <a:p>
            <a:r>
              <a:rPr lang="en-US" dirty="0"/>
              <a:t>Click icon to add a table</a:t>
            </a:r>
          </a:p>
        </p:txBody>
      </p:sp>
    </p:spTree>
    <p:extLst>
      <p:ext uri="{BB962C8B-B14F-4D97-AF65-F5344CB8AC3E}">
        <p14:creationId xmlns:p14="http://schemas.microsoft.com/office/powerpoint/2010/main" val="180292020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55768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EDCD8-B171-4E7C-B823-2B1A7255EFC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607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C3141-99D4-4A25-822E-E1C8B3CAAD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al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B59FC9-87D9-451F-8417-855905A5979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horizonta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47" y="553071"/>
            <a:ext cx="3742960" cy="60140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2891506" y="3124200"/>
            <a:ext cx="3509294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 defTabSz="457200">
              <a:lnSpc>
                <a:spcPct val="100000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8A162C"/>
                </a:solidFill>
                <a:latin typeface="Arial"/>
              </a:rPr>
              <a:t>Thank you!  </a:t>
            </a:r>
            <a:endParaRPr lang="en-US" sz="4400" b="1" u="sng" dirty="0">
              <a:solidFill>
                <a:srgbClr val="8A162C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453823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arvard_FAD_Vertical_Large.jpe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304800"/>
            <a:ext cx="42926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itle Placeholder 1"/>
          <p:cNvSpPr>
            <a:spLocks noGrp="1"/>
          </p:cNvSpPr>
          <p:nvPr>
            <p:ph type="ctrTitle"/>
          </p:nvPr>
        </p:nvSpPr>
        <p:spPr>
          <a:xfrm>
            <a:off x="381000" y="3429000"/>
            <a:ext cx="8305800" cy="1470025"/>
          </a:xfrm>
        </p:spPr>
        <p:txBody>
          <a:bodyPr/>
          <a:lstStyle>
            <a:lvl1pPr algn="ctr"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6868" name="Text Placeholder 2"/>
          <p:cNvSpPr>
            <a:spLocks noGrp="1"/>
          </p:cNvSpPr>
          <p:nvPr>
            <p:ph type="subTitle" idx="1"/>
          </p:nvPr>
        </p:nvSpPr>
        <p:spPr>
          <a:xfrm>
            <a:off x="2362200" y="5105400"/>
            <a:ext cx="4419600" cy="533400"/>
          </a:xfrm>
        </p:spPr>
        <p:txBody>
          <a:bodyPr/>
          <a:lstStyle>
            <a:lvl1pPr marL="0" indent="0" algn="ctr">
              <a:buFont typeface="Arial" charset="0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010275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2400" b="1" dirty="0">
                <a:solidFill>
                  <a:schemeClr val="accent2"/>
                </a:solidFill>
                <a:latin typeface="+mj-lt"/>
                <a:ea typeface="ＭＳ Ｐゴシック" charset="0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5D8B90-7F1A-45CF-991E-042A5F4844D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930186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2053B-8136-4EFC-A87C-2928D3F8145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6718834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1981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90800" y="1219200"/>
            <a:ext cx="1981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8C170-4AE5-47DB-8702-C36E91E274A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0272817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43F3A-CD9E-4D23-9BA9-F1A4CCD72C1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2759209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F220B-7140-428E-85A4-6A409987569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8382721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B3DAD-CF75-4DEE-99EC-92A4854C72A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2638172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3A9E4-9BE1-4F6C-84B9-BA4F3AB4D6A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2795030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AA82C-25D8-4514-BB75-778FA6188D1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357648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85560-FCD9-46B9-8302-FD40C41BDE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C5AF9-6EAA-417D-8117-3FC051A9569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442113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57900" y="152400"/>
            <a:ext cx="1866900" cy="5592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5448300" cy="5592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7F75B-FE69-4BEA-A6C5-A7DC2723CB1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4558547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HU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itle Placeholder 1"/>
          <p:cNvSpPr>
            <a:spLocks noGrp="1"/>
          </p:cNvSpPr>
          <p:nvPr>
            <p:ph type="ctrTitle"/>
          </p:nvPr>
        </p:nvSpPr>
        <p:spPr>
          <a:xfrm>
            <a:off x="381000" y="2971800"/>
            <a:ext cx="8305800" cy="1470025"/>
          </a:xfrm>
        </p:spPr>
        <p:txBody>
          <a:bodyPr/>
          <a:lstStyle>
            <a:lvl1pPr algn="ctr"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6868" name="Text Placeholder 2"/>
          <p:cNvSpPr>
            <a:spLocks noGrp="1"/>
          </p:cNvSpPr>
          <p:nvPr>
            <p:ph type="subTitle" idx="1"/>
          </p:nvPr>
        </p:nvSpPr>
        <p:spPr>
          <a:xfrm>
            <a:off x="2362200" y="5105400"/>
            <a:ext cx="4419600" cy="533400"/>
          </a:xfrm>
        </p:spPr>
        <p:txBody>
          <a:bodyPr/>
          <a:lstStyle>
            <a:lvl1pPr marL="0" indent="0" algn="ctr">
              <a:buFont typeface="Arial" charset="0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2" descr="C:\Users\sjf749\Documents\HUIT artwork\WEB_HUIT_LOGOS_PNG_HUIT_plain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103" y="498894"/>
            <a:ext cx="3975850" cy="8133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1930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UIT 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9144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Agenda slide (24 point)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DC2BC-9C26-42ED-9786-2E2FE499D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23538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UI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9144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Headings are Arial 20 points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DC2BC-9C26-42ED-9786-2E2FE499D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200" y="1143000"/>
            <a:ext cx="82296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484790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tional breadcrumb 2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914400"/>
          </a:xfrm>
        </p:spPr>
        <p:txBody>
          <a:bodyPr/>
          <a:lstStyle>
            <a:lvl1pPr>
              <a:defRPr sz="1800" b="1" i="1" baseline="0">
                <a:latin typeface="+mn-lt"/>
              </a:defRPr>
            </a:lvl1pPr>
          </a:lstStyle>
          <a:p>
            <a:r>
              <a:rPr lang="en-US" sz="1800" b="0" i="1"/>
              <a:t>Top Line is 18 point italic</a:t>
            </a:r>
            <a:br>
              <a:rPr lang="en-US" sz="1800" b="0" i="1"/>
            </a:br>
            <a:r>
              <a:rPr lang="en-US" sz="2000" b="0" i="0"/>
              <a:t>Second Line is 20 point bold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DC2BC-9C26-42ED-9786-2E2FE499D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200" y="1143000"/>
            <a:ext cx="82296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255896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UIT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DC2BC-9C26-42ED-9786-2E2FE499D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200" y="533400"/>
            <a:ext cx="82296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243322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IT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153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DC2BC-9C26-42ED-9786-2E2FE499D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648200" y="1219200"/>
            <a:ext cx="3962400" cy="452596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7360657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IT With Citation and Breadcrum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69342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DC2BC-9C26-42ED-9786-2E2FE499D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648200" y="1219200"/>
            <a:ext cx="3962400" cy="452596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Line 15"/>
          <p:cNvSpPr>
            <a:spLocks noChangeShapeType="1"/>
          </p:cNvSpPr>
          <p:nvPr userDrawn="1"/>
        </p:nvSpPr>
        <p:spPr bwMode="auto">
          <a:xfrm>
            <a:off x="7505700" y="347663"/>
            <a:ext cx="1524000" cy="0"/>
          </a:xfrm>
          <a:prstGeom prst="line">
            <a:avLst/>
          </a:prstGeom>
          <a:noFill/>
          <a:ln w="15875" cap="rnd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7505700" y="38100"/>
            <a:ext cx="1574800" cy="228600"/>
          </a:xfrm>
        </p:spPr>
        <p:txBody>
          <a:bodyPr/>
          <a:lstStyle>
            <a:lvl1pPr marL="0" indent="0">
              <a:buNone/>
              <a:defRPr sz="9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Line 14"/>
          <p:cNvSpPr>
            <a:spLocks noChangeShapeType="1"/>
          </p:cNvSpPr>
          <p:nvPr userDrawn="1"/>
        </p:nvSpPr>
        <p:spPr bwMode="auto">
          <a:xfrm>
            <a:off x="457200" y="6070600"/>
            <a:ext cx="3744913" cy="0"/>
          </a:xfrm>
          <a:prstGeom prst="line">
            <a:avLst/>
          </a:prstGeom>
          <a:noFill/>
          <a:ln w="15875" cap="rnd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57200" y="6096000"/>
            <a:ext cx="3734388" cy="228600"/>
          </a:xfrm>
        </p:spPr>
        <p:txBody>
          <a:bodyPr/>
          <a:lstStyle>
            <a:lvl1pPr marL="0" indent="0">
              <a:buNone/>
              <a:defRPr sz="9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071357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UIT Section Transition slide">
    <p:bg>
      <p:bgPr>
        <a:solidFill>
          <a:srgbClr val="A51C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4800600"/>
            <a:ext cx="8229600" cy="1143000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5343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52D29-E691-41A8-8CA3-34060DBB53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I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CB79B-1DE2-4DCC-9026-293B1B3248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200" y="6324600"/>
            <a:ext cx="5638800" cy="365125"/>
          </a:xfrm>
        </p:spPr>
        <p:txBody>
          <a:bodyPr/>
          <a:lstStyle>
            <a:lvl1pPr marL="0" indent="0">
              <a:buFontTx/>
              <a:buNone/>
              <a:defRPr sz="1200" b="0" i="1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 sz="1200" b="0" i="1">
                <a:solidFill>
                  <a:schemeClr val="accent1"/>
                </a:solidFill>
              </a:defRPr>
            </a:lvl2pPr>
            <a:lvl3pPr marL="914400" indent="0">
              <a:buFontTx/>
              <a:buNone/>
              <a:defRPr sz="1200" b="0" i="1">
                <a:solidFill>
                  <a:schemeClr val="accent1"/>
                </a:solidFill>
              </a:defRPr>
            </a:lvl3pPr>
            <a:lvl4pPr marL="1371600" indent="0">
              <a:buFontTx/>
              <a:buNone/>
              <a:defRPr sz="1200" b="0" i="1">
                <a:solidFill>
                  <a:schemeClr val="accent1"/>
                </a:solidFill>
              </a:defRPr>
            </a:lvl4pPr>
            <a:lvl5pPr marL="1828800" indent="0">
              <a:buFontTx/>
              <a:buNone/>
              <a:defRPr sz="12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 hasCustomPrompt="1"/>
          </p:nvPr>
        </p:nvSpPr>
        <p:spPr>
          <a:xfrm>
            <a:off x="457200" y="1143000"/>
            <a:ext cx="8305800" cy="50292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icon to add a table</a:t>
            </a:r>
          </a:p>
        </p:txBody>
      </p:sp>
    </p:spTree>
    <p:extLst>
      <p:ext uri="{BB962C8B-B14F-4D97-AF65-F5344CB8AC3E}">
        <p14:creationId xmlns:p14="http://schemas.microsoft.com/office/powerpoint/2010/main" val="277790946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IT Tabl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CB79B-1DE2-4DCC-9026-293B1B3248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200" y="6324600"/>
            <a:ext cx="5638800" cy="365125"/>
          </a:xfrm>
        </p:spPr>
        <p:txBody>
          <a:bodyPr/>
          <a:lstStyle>
            <a:lvl1pPr marL="0" indent="0">
              <a:buFontTx/>
              <a:buNone/>
              <a:defRPr sz="1200" b="0" i="1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 sz="1200" b="0" i="1">
                <a:solidFill>
                  <a:schemeClr val="accent1"/>
                </a:solidFill>
              </a:defRPr>
            </a:lvl2pPr>
            <a:lvl3pPr marL="914400" indent="0">
              <a:buFontTx/>
              <a:buNone/>
              <a:defRPr sz="1200" b="0" i="1">
                <a:solidFill>
                  <a:schemeClr val="accent1"/>
                </a:solidFill>
              </a:defRPr>
            </a:lvl3pPr>
            <a:lvl4pPr marL="1371600" indent="0">
              <a:buFontTx/>
              <a:buNone/>
              <a:defRPr sz="1200" b="0" i="1">
                <a:solidFill>
                  <a:schemeClr val="accent1"/>
                </a:solidFill>
              </a:defRPr>
            </a:lvl4pPr>
            <a:lvl5pPr marL="1828800" indent="0">
              <a:buFontTx/>
              <a:buNone/>
              <a:defRPr sz="12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295400"/>
            <a:ext cx="3276600" cy="4953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4" hasCustomPrompt="1"/>
          </p:nvPr>
        </p:nvSpPr>
        <p:spPr>
          <a:xfrm>
            <a:off x="3810000" y="1295400"/>
            <a:ext cx="4953000" cy="4953000"/>
          </a:xfrm>
        </p:spPr>
        <p:txBody>
          <a:bodyPr/>
          <a:lstStyle/>
          <a:p>
            <a:r>
              <a:rPr lang="en-US"/>
              <a:t>Click icon to add a table</a:t>
            </a:r>
          </a:p>
        </p:txBody>
      </p:sp>
    </p:spTree>
    <p:extLst>
      <p:ext uri="{BB962C8B-B14F-4D97-AF65-F5344CB8AC3E}">
        <p14:creationId xmlns:p14="http://schemas.microsoft.com/office/powerpoint/2010/main" val="370456484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789655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EDCD8-B171-4E7C-B823-2B1A7255EFC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5397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al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B59FC9-87D9-451F-8417-855905A597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 descr="horizonta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47" y="553071"/>
            <a:ext cx="3742960" cy="60140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2891506" y="3124200"/>
            <a:ext cx="3509294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4400" b="1">
                <a:solidFill>
                  <a:srgbClr val="8A162C"/>
                </a:solidFill>
                <a:latin typeface="Arial"/>
                <a:cs typeface="Arial"/>
              </a:rPr>
              <a:t>Thank you!  </a:t>
            </a:r>
            <a:endParaRPr lang="en-US" sz="4400" b="1" u="sng">
              <a:solidFill>
                <a:srgbClr val="8A162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383606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EDCD8-B171-4E7C-B823-2B1A7255EFC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7838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2F5E0EE-D5A0-4203-9AA1-063964D65FA7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8BC6F-BA43-4467-BC93-745F4796D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9622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arvardUniversity_Vertical_Large_RGB_Low_R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647700"/>
            <a:ext cx="2012950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itle Placeholder 1"/>
          <p:cNvSpPr>
            <a:spLocks noGrp="1"/>
          </p:cNvSpPr>
          <p:nvPr>
            <p:ph type="ctrTitle"/>
          </p:nvPr>
        </p:nvSpPr>
        <p:spPr>
          <a:xfrm>
            <a:off x="381000" y="3429000"/>
            <a:ext cx="8305800" cy="1470025"/>
          </a:xfrm>
        </p:spPr>
        <p:txBody>
          <a:bodyPr/>
          <a:lstStyle>
            <a:lvl1pPr algn="ctr"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6868" name="Text Placeholder 2"/>
          <p:cNvSpPr>
            <a:spLocks noGrp="1"/>
          </p:cNvSpPr>
          <p:nvPr>
            <p:ph type="subTitle" idx="1"/>
          </p:nvPr>
        </p:nvSpPr>
        <p:spPr>
          <a:xfrm>
            <a:off x="2362200" y="5105400"/>
            <a:ext cx="4419600" cy="533400"/>
          </a:xfrm>
        </p:spPr>
        <p:txBody>
          <a:bodyPr/>
          <a:lstStyle>
            <a:lvl1pPr marL="0" indent="0" algn="ctr">
              <a:buFont typeface="Arial" charset="0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8213130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s and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10A19-A46F-450B-94AE-CC3F44164F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3058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57200" y="5334000"/>
            <a:ext cx="8305800" cy="685800"/>
          </a:xfrm>
          <a:solidFill>
            <a:schemeClr val="accent2"/>
          </a:solidFill>
        </p:spPr>
        <p:txBody>
          <a:bodyPr anchor="ctr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96962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with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10A19-A46F-450B-94AE-CC3F44164F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1"/>
            <a:ext cx="39624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219201"/>
            <a:ext cx="41148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1"/>
          </p:nvPr>
        </p:nvSpPr>
        <p:spPr>
          <a:xfrm>
            <a:off x="457200" y="5334000"/>
            <a:ext cx="8305800" cy="685800"/>
          </a:xfrm>
          <a:solidFill>
            <a:schemeClr val="accent2"/>
          </a:solidFill>
        </p:spPr>
        <p:txBody>
          <a:bodyPr anchor="ctr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79512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57900" y="152400"/>
            <a:ext cx="1866900" cy="5592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5448300" cy="5592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A7316-886B-4496-A195-2E3EE2521A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3058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010A19-A46F-450B-94AE-CC3F44164F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42259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010A19-A46F-450B-94AE-CC3F44164F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42463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3962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219200"/>
            <a:ext cx="411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010A19-A46F-450B-94AE-CC3F44164F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24187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010A19-A46F-450B-94AE-CC3F44164F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84830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010A19-A46F-450B-94AE-CC3F44164F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669748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010A19-A46F-450B-94AE-CC3F44164F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09275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010A19-A46F-450B-94AE-CC3F44164F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30660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010A19-A46F-450B-94AE-CC3F44164F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21747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010A19-A46F-450B-94AE-CC3F44164F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42544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57900" y="152400"/>
            <a:ext cx="1866900" cy="5592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5448300" cy="5592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010A19-A46F-450B-94AE-CC3F44164F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6608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arvardUniversity_Vertical_Large_RGB_Low_R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647700"/>
            <a:ext cx="2012950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itle Placeholder 1"/>
          <p:cNvSpPr>
            <a:spLocks noGrp="1"/>
          </p:cNvSpPr>
          <p:nvPr>
            <p:ph type="ctrTitle"/>
          </p:nvPr>
        </p:nvSpPr>
        <p:spPr>
          <a:xfrm>
            <a:off x="381000" y="3429000"/>
            <a:ext cx="8305800" cy="1470025"/>
          </a:xfrm>
        </p:spPr>
        <p:txBody>
          <a:bodyPr/>
          <a:lstStyle>
            <a:lvl1pPr algn="ctr"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6868" name="Text Placeholder 2"/>
          <p:cNvSpPr>
            <a:spLocks noGrp="1"/>
          </p:cNvSpPr>
          <p:nvPr>
            <p:ph type="subTitle" idx="1"/>
          </p:nvPr>
        </p:nvSpPr>
        <p:spPr>
          <a:xfrm>
            <a:off x="2362200" y="5105400"/>
            <a:ext cx="4419600" cy="533400"/>
          </a:xfrm>
        </p:spPr>
        <p:txBody>
          <a:bodyPr/>
          <a:lstStyle>
            <a:lvl1pPr marL="0" indent="0" algn="ctr">
              <a:buFont typeface="Arial" charset="0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5823218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UIT Section Transition slide">
    <p:bg>
      <p:bgPr>
        <a:solidFill>
          <a:srgbClr val="A51C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4800600"/>
            <a:ext cx="8229600" cy="1143000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081769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UI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9144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Headings are Arial 20 points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DRAFT - </a:t>
            </a:r>
            <a:fld id="{3C7DC2BC-9C26-42ED-9786-2E2FE499DF6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200" y="1143000"/>
            <a:ext cx="82296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23920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4" name="Freeform 3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prstClr val="white"/>
                </a:solidFill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85950"/>
            <a:ext cx="7772400" cy="2228850"/>
          </a:xfrm>
        </p:spPr>
        <p:txBody>
          <a:bodyPr anchor="b"/>
          <a:lstStyle>
            <a:lvl1pPr algn="r">
              <a:defRPr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08/23/18 Back to School Refresher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25B2C5-0A3F-4662-A436-F5F13DE709CB}" type="slidenum">
              <a:rPr lang="en-US" smtClean="0">
                <a:solidFill>
                  <a:srgbClr val="D19049">
                    <a:lumMod val="20000"/>
                    <a:lumOff val="8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19049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12" name="Picture 2" descr="Veritas Crimson Shield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325" y="6264276"/>
            <a:ext cx="29030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 userDrawn="1"/>
        </p:nvSpPr>
        <p:spPr>
          <a:xfrm>
            <a:off x="7615434" y="6225957"/>
            <a:ext cx="1261867" cy="493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prstClr val="black"/>
                </a:solidFill>
              </a:rPr>
              <a:t>HARVARD</a:t>
            </a:r>
          </a:p>
          <a:p>
            <a:r>
              <a:rPr lang="en-US" sz="900" dirty="0">
                <a:solidFill>
                  <a:prstClr val="black"/>
                </a:solidFill>
              </a:rPr>
              <a:t>Financial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28370070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2"/>
            <a:ext cx="8229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356352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fld id="{1D25B2C5-0A3F-4662-A436-F5F13DE709CB}" type="slidenum">
              <a:rPr lang="en-US" smtClean="0">
                <a:solidFill>
                  <a:srgbClr val="D19049">
                    <a:lumMod val="20000"/>
                    <a:lumOff val="8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19049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670399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08/23/18 Back to School Refresher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25B2C5-0A3F-4662-A436-F5F13DE709CB}" type="slidenum">
              <a:rPr lang="en-US" smtClean="0">
                <a:solidFill>
                  <a:srgbClr val="D19049">
                    <a:lumMod val="20000"/>
                    <a:lumOff val="8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19049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5451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08/23/18 Back to School Refresher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25B2C5-0A3F-4662-A436-F5F13DE709CB}" type="slidenum">
              <a:rPr lang="en-US" smtClean="0">
                <a:solidFill>
                  <a:srgbClr val="D19049">
                    <a:lumMod val="20000"/>
                    <a:lumOff val="8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19049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54834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08/23/18 Back to School Refresher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25B2C5-0A3F-4662-A436-F5F13DE709CB}" type="slidenum">
              <a:rPr lang="en-US" smtClean="0">
                <a:solidFill>
                  <a:srgbClr val="D19049">
                    <a:lumMod val="20000"/>
                    <a:lumOff val="8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19049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300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08/23/18 Back to School Refresher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25B2C5-0A3F-4662-A436-F5F13DE709CB}" type="slidenum">
              <a:rPr lang="en-US" smtClean="0">
                <a:solidFill>
                  <a:srgbClr val="D19049">
                    <a:lumMod val="20000"/>
                    <a:lumOff val="8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19049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147033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08/23/18 Back to School Refresher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25B2C5-0A3F-4662-A436-F5F13DE709CB}" type="slidenum">
              <a:rPr lang="en-US" smtClean="0">
                <a:solidFill>
                  <a:srgbClr val="D19049">
                    <a:lumMod val="20000"/>
                    <a:lumOff val="8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19049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13532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08/23/18 Back to School Refresher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25B2C5-0A3F-4662-A436-F5F13DE709CB}" type="slidenum">
              <a:rPr lang="en-US" smtClean="0">
                <a:solidFill>
                  <a:srgbClr val="D19049">
                    <a:lumMod val="20000"/>
                    <a:lumOff val="8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19049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3325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s and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10A19-A46F-450B-94AE-CC3F44164F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3058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57200" y="5334000"/>
            <a:ext cx="8305800" cy="685800"/>
          </a:xfrm>
          <a:solidFill>
            <a:schemeClr val="accent2"/>
          </a:solidFill>
        </p:spPr>
        <p:txBody>
          <a:bodyPr anchor="ctr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915636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08/23/18 Back to School Refresher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25B2C5-0A3F-4662-A436-F5F13DE709CB}" type="slidenum">
              <a:rPr lang="en-US" smtClean="0">
                <a:solidFill>
                  <a:srgbClr val="D19049">
                    <a:lumMod val="20000"/>
                    <a:lumOff val="8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19049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45154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08/23/18 Back to School Refresher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25B2C5-0A3F-4662-A436-F5F13DE709CB}" type="slidenum">
              <a:rPr lang="en-US" smtClean="0">
                <a:solidFill>
                  <a:srgbClr val="D19049">
                    <a:lumMod val="20000"/>
                    <a:lumOff val="8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19049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74644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08/23/18 Back to School Refresher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25B2C5-0A3F-4662-A436-F5F13DE709CB}" type="slidenum">
              <a:rPr lang="en-US" smtClean="0">
                <a:solidFill>
                  <a:srgbClr val="D19049">
                    <a:lumMod val="20000"/>
                    <a:lumOff val="8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19049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93373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5850" y="292630"/>
            <a:ext cx="6858000" cy="647170"/>
          </a:xfrm>
        </p:spPr>
        <p:txBody>
          <a:bodyPr anchor="b"/>
          <a:lstStyle>
            <a:lvl1pPr algn="ctr">
              <a:defRPr sz="3000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5850" y="1078971"/>
            <a:ext cx="6858000" cy="50339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7800" y="6610351"/>
            <a:ext cx="1885950" cy="247650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08/23/18 Back to School Refresher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7800" y="6245227"/>
            <a:ext cx="457200" cy="365125"/>
          </a:xfrm>
        </p:spPr>
        <p:txBody>
          <a:bodyPr/>
          <a:lstStyle>
            <a:lvl1pPr>
              <a:defRPr sz="900"/>
            </a:lvl1pPr>
          </a:lstStyle>
          <a:p>
            <a:fld id="{1D25B2C5-0A3F-4662-A436-F5F13DE709CB}" type="slidenum">
              <a:rPr lang="en-US" smtClean="0">
                <a:solidFill>
                  <a:srgbClr val="D19049">
                    <a:lumMod val="20000"/>
                    <a:lumOff val="8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19049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42861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4" name="Freeform 3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prstClr val="white"/>
                </a:solidFill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85950"/>
            <a:ext cx="7772400" cy="2228850"/>
          </a:xfrm>
        </p:spPr>
        <p:txBody>
          <a:bodyPr anchor="b"/>
          <a:lstStyle>
            <a:lvl1pPr algn="r">
              <a:defRPr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DAB 09/20/18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25B2C5-0A3F-4662-A436-F5F13DE709CB}" type="slidenum">
              <a:rPr lang="en-US" smtClean="0">
                <a:solidFill>
                  <a:srgbClr val="D19049">
                    <a:lumMod val="20000"/>
                    <a:lumOff val="8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19049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12" name="Picture 2" descr="Veritas Crimson Shield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325" y="6264276"/>
            <a:ext cx="29030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 userDrawn="1"/>
        </p:nvSpPr>
        <p:spPr>
          <a:xfrm>
            <a:off x="7615434" y="6225957"/>
            <a:ext cx="1261867" cy="493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prstClr val="black"/>
                </a:solidFill>
              </a:rPr>
              <a:t>HARVARD</a:t>
            </a:r>
          </a:p>
          <a:p>
            <a:r>
              <a:rPr lang="en-US" sz="900" dirty="0">
                <a:solidFill>
                  <a:prstClr val="black"/>
                </a:solidFill>
              </a:rPr>
              <a:t>Financial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131438812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2"/>
            <a:ext cx="8229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356352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fld id="{1D25B2C5-0A3F-4662-A436-F5F13DE709CB}" type="slidenum">
              <a:rPr lang="en-US" smtClean="0">
                <a:solidFill>
                  <a:srgbClr val="D19049">
                    <a:lumMod val="20000"/>
                    <a:lumOff val="8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19049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3714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DAB 09/20/18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25B2C5-0A3F-4662-A436-F5F13DE709CB}" type="slidenum">
              <a:rPr lang="en-US" smtClean="0">
                <a:solidFill>
                  <a:srgbClr val="D19049">
                    <a:lumMod val="20000"/>
                    <a:lumOff val="8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19049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813542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DAB 09/20/18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25B2C5-0A3F-4662-A436-F5F13DE709CB}" type="slidenum">
              <a:rPr lang="en-US" smtClean="0">
                <a:solidFill>
                  <a:srgbClr val="D19049">
                    <a:lumMod val="20000"/>
                    <a:lumOff val="8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19049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02467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DAB 09/20/18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25B2C5-0A3F-4662-A436-F5F13DE709CB}" type="slidenum">
              <a:rPr lang="en-US" smtClean="0">
                <a:solidFill>
                  <a:srgbClr val="D19049">
                    <a:lumMod val="20000"/>
                    <a:lumOff val="8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19049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66724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DAB 09/20/18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25B2C5-0A3F-4662-A436-F5F13DE709CB}" type="slidenum">
              <a:rPr lang="en-US" smtClean="0">
                <a:solidFill>
                  <a:srgbClr val="D19049">
                    <a:lumMod val="20000"/>
                    <a:lumOff val="8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19049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8769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with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10A19-A46F-450B-94AE-CC3F44164F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1"/>
            <a:ext cx="39624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219201"/>
            <a:ext cx="41148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1"/>
          </p:nvPr>
        </p:nvSpPr>
        <p:spPr>
          <a:xfrm>
            <a:off x="457200" y="5334000"/>
            <a:ext cx="8305800" cy="685800"/>
          </a:xfrm>
          <a:solidFill>
            <a:schemeClr val="accent2"/>
          </a:solidFill>
        </p:spPr>
        <p:txBody>
          <a:bodyPr anchor="ctr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080802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DAB 09/20/18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25B2C5-0A3F-4662-A436-F5F13DE709CB}" type="slidenum">
              <a:rPr lang="en-US" smtClean="0">
                <a:solidFill>
                  <a:srgbClr val="D19049">
                    <a:lumMod val="20000"/>
                    <a:lumOff val="8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19049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67695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DAB 09/20/18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25B2C5-0A3F-4662-A436-F5F13DE709CB}" type="slidenum">
              <a:rPr lang="en-US" smtClean="0">
                <a:solidFill>
                  <a:srgbClr val="D19049">
                    <a:lumMod val="20000"/>
                    <a:lumOff val="8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19049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690927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DAB 09/20/18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25B2C5-0A3F-4662-A436-F5F13DE709CB}" type="slidenum">
              <a:rPr lang="en-US" smtClean="0">
                <a:solidFill>
                  <a:srgbClr val="D19049">
                    <a:lumMod val="20000"/>
                    <a:lumOff val="8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19049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97153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DAB 09/20/18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25B2C5-0A3F-4662-A436-F5F13DE709CB}" type="slidenum">
              <a:rPr lang="en-US" smtClean="0">
                <a:solidFill>
                  <a:srgbClr val="D19049">
                    <a:lumMod val="20000"/>
                    <a:lumOff val="8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19049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657101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DAB 09/20/18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25B2C5-0A3F-4662-A436-F5F13DE709CB}" type="slidenum">
              <a:rPr lang="en-US" smtClean="0">
                <a:solidFill>
                  <a:srgbClr val="D19049">
                    <a:lumMod val="20000"/>
                    <a:lumOff val="8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19049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719699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5850" y="292630"/>
            <a:ext cx="6858000" cy="647170"/>
          </a:xfrm>
        </p:spPr>
        <p:txBody>
          <a:bodyPr anchor="b"/>
          <a:lstStyle>
            <a:lvl1pPr algn="ctr">
              <a:defRPr sz="3000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5850" y="1078971"/>
            <a:ext cx="6858000" cy="50339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35650" y="6499227"/>
            <a:ext cx="1492251" cy="222250"/>
          </a:xfrm>
          <a:prstGeom prst="rect">
            <a:avLst/>
          </a:prstGeom>
        </p:spPr>
        <p:txBody>
          <a:bodyPr/>
          <a:lstStyle>
            <a:lvl1pPr algn="r">
              <a:defRPr sz="750" baseline="0"/>
            </a:lvl1pPr>
          </a:lstStyle>
          <a:p>
            <a:r>
              <a:rPr lang="en-US" dirty="0">
                <a:solidFill>
                  <a:prstClr val="black"/>
                </a:solidFill>
              </a:rPr>
              <a:t>DAB 09/20/18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50" baseline="0"/>
            </a:lvl1pPr>
          </a:lstStyle>
          <a:p>
            <a:fld id="{1D25B2C5-0A3F-4662-A436-F5F13DE709CB}" type="slidenum">
              <a:rPr lang="en-US" smtClean="0">
                <a:solidFill>
                  <a:srgbClr val="D19049">
                    <a:lumMod val="20000"/>
                    <a:lumOff val="8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19049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826397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DAA4A-A944-354E-B19C-989F673CC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E20F4F-CE8D-4B43-BA9B-D9DA7CCFB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1C5B4-EDEC-7841-85BF-20E0A0269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52F76-B376-9445-97D2-6DAA9E628348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71BDC-DBE3-A34A-9455-BA334A18E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7B650-488D-904C-9190-2F3DABD44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5431F-F661-0340-9D1A-FA0BDC09E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890965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A8A4A-0D74-F942-A551-6D09B2ACD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D8F5F-AAF0-9740-BCF1-64158C00D3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FDDC6-A06E-6B43-A431-B0855A8C3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52F76-B376-9445-97D2-6DAA9E628348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9BFEB-9314-EC45-8531-08B875886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F3156-6C25-1542-97F4-034D545E3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5431F-F661-0340-9D1A-FA0BDC09E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65327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DB2A8-08D5-0E48-88EE-B8CC8A214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960E58-0B47-6F42-A6DA-C4F94BA72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83F08-4B4B-EC4D-B4C4-7129B6C19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52F76-B376-9445-97D2-6DAA9E628348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2DD7A0-FD1E-5F4C-BEA7-01CE359E2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391F62-C39C-2043-B0D5-140ACBC0F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5431F-F661-0340-9D1A-FA0BDC09E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76939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425F8-65B6-6045-9573-B0E461EBD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3A4B0-26C7-314D-A276-1D37DA33FB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1FD155-4198-F643-B5F2-B7A5A757B9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D80387-4609-6049-82DD-EC1EE2C69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52F76-B376-9445-97D2-6DAA9E628348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34F961-E9CB-8E41-8D9C-FCC1F5E3B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574662-E96C-C444-A1CE-9EE5E9139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5431F-F661-0340-9D1A-FA0BDC09E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84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3058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010A19-A46F-450B-94AE-CC3F44164F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289895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1AFEE-C47A-0B43-94EF-2A1F66453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88A631-A440-D342-ABC7-08E298523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946BEF-322D-124E-8D54-656AAC865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DE2FBB-8839-974D-A563-F13D0C5047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4F6715-1942-6540-8142-E6E03A92A9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8006E0-0717-6841-ADAD-5DC0B2622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52F76-B376-9445-97D2-6DAA9E628348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E3BBA5-1073-9D4F-A43E-A59E42EFB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06BC36-80EC-9245-8785-0DF04370A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5431F-F661-0340-9D1A-FA0BDC09E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19931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C400E-94BD-F846-A155-F526872B5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160214-92C2-C240-B92C-F18D38F33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52F76-B376-9445-97D2-6DAA9E628348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131F3-A0AC-804C-ACF8-31578CD76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239BFB-D9BA-D04E-B0FB-3552F0E67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5431F-F661-0340-9D1A-FA0BDC09E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60530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9126F9-957D-BA4E-BC89-F84DA23C9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52F76-B376-9445-97D2-6DAA9E628348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C1A9FC-70F0-A647-811F-AAD917F25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F09DC9-A27E-4848-A1EB-667553955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5431F-F661-0340-9D1A-FA0BDC09E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99033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2C24F-3661-424F-9F69-57289A6B4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2C929-E603-CB49-8F58-EFEBDE2AF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C9693B-0258-364F-A443-F94C371504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324148-E2D9-6845-891A-B5C5CF9C9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52F76-B376-9445-97D2-6DAA9E628348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DED34C-1D6D-B448-8ADA-36D59BCAC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3721F4-1A35-8043-98DB-21FDB6AFD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5431F-F661-0340-9D1A-FA0BDC09E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488947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6BFC3-1639-6C45-9B5B-D081DC0DA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B13503-FEB5-5148-976A-0661B1CA21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68139F-D2A1-E240-A180-4382EE670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126484-6ED6-3844-B584-635A2614F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52F76-B376-9445-97D2-6DAA9E628348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5E5C8-96B5-DF48-BB5D-565478A0F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D3FD6D-43E3-8145-87CF-32679D9AE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5431F-F661-0340-9D1A-FA0BDC09E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73430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5D1E2-D1CF-D44B-91A5-2FA0A115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DC2206-95AE-314C-89CA-E774B9798F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06DB0-4907-094E-87BC-DCD31563C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52F76-B376-9445-97D2-6DAA9E628348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28BA9-1C25-7648-A77C-403A3913C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E8EFF4-8D81-3749-BE20-3BF96A96A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5431F-F661-0340-9D1A-FA0BDC09E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801827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984C19-4423-0641-9766-7700A5AAB3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DCE4C6-F58A-BB49-9515-ECA3A27F56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F6ACD-1484-4F4B-ACCF-1AE117615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52F76-B376-9445-97D2-6DAA9E628348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AE631-ED3B-3B47-A9FA-90FF98D70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3D6A0-7631-4D4E-8AB8-D1F991D02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5431F-F661-0340-9D1A-FA0BDC09E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281764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390024"/>
            <a:ext cx="8229600" cy="82463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 baseline="0">
                <a:solidFill>
                  <a:srgbClr val="1E1E1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Buy 2 Pay</a:t>
            </a:r>
          </a:p>
        </p:txBody>
      </p:sp>
      <p:sp>
        <p:nvSpPr>
          <p:cNvPr id="12" name="Text Placeholder 33"/>
          <p:cNvSpPr>
            <a:spLocks noGrp="1"/>
          </p:cNvSpPr>
          <p:nvPr>
            <p:ph type="body" sz="quarter" idx="18"/>
          </p:nvPr>
        </p:nvSpPr>
        <p:spPr>
          <a:xfrm>
            <a:off x="1603376" y="4798696"/>
            <a:ext cx="6059488" cy="274320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 algn="ctr">
              <a:buNone/>
              <a:defRPr sz="1800" cap="none" spc="0" baseline="0">
                <a:solidFill>
                  <a:srgbClr val="8996A0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57200" y="3214654"/>
            <a:ext cx="8229600" cy="6158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 cap="small" spc="300">
                <a:solidFill>
                  <a:srgbClr val="A51C3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Rectangle 4"/>
          <p:cNvSpPr/>
          <p:nvPr/>
        </p:nvSpPr>
        <p:spPr>
          <a:xfrm>
            <a:off x="1" y="6400800"/>
            <a:ext cx="9144000" cy="609600"/>
          </a:xfrm>
          <a:prstGeom prst="rect">
            <a:avLst/>
          </a:prstGeom>
          <a:solidFill>
            <a:srgbClr val="8C817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000291"/>
      </p:ext>
    </p:extLst>
  </p:cSld>
  <p:clrMapOvr>
    <a:masterClrMapping/>
  </p:clrMapOvr>
  <p:transition spd="slow"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223636"/>
            <a:ext cx="9144000" cy="609600"/>
          </a:xfrm>
          <a:prstGeom prst="rect">
            <a:avLst/>
          </a:prstGeom>
          <a:solidFill>
            <a:srgbClr val="8C817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Arial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48777" y="479390"/>
            <a:ext cx="7707862" cy="650699"/>
          </a:xfrm>
          <a:prstGeom prst="rect">
            <a:avLst/>
          </a:prstGeom>
        </p:spPr>
        <p:txBody>
          <a:bodyPr/>
          <a:lstStyle>
            <a:lvl1pPr algn="l">
              <a:defRPr sz="2600">
                <a:solidFill>
                  <a:srgbClr val="A51C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0"/>
          </p:nvPr>
        </p:nvSpPr>
        <p:spPr>
          <a:xfrm>
            <a:off x="955683" y="1130088"/>
            <a:ext cx="7700963" cy="5012056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13977656"/>
      </p:ext>
    </p:extLst>
  </p:cSld>
  <p:clrMapOvr>
    <a:masterClrMapping/>
  </p:clrMapOvr>
  <p:transition spd="slow"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390024"/>
            <a:ext cx="8229600" cy="82463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 baseline="0">
                <a:solidFill>
                  <a:srgbClr val="1E1E1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Buy 2 Pay</a:t>
            </a:r>
          </a:p>
        </p:txBody>
      </p:sp>
      <p:sp>
        <p:nvSpPr>
          <p:cNvPr id="12" name="Text Placeholder 33"/>
          <p:cNvSpPr>
            <a:spLocks noGrp="1"/>
          </p:cNvSpPr>
          <p:nvPr>
            <p:ph type="body" sz="quarter" idx="18"/>
          </p:nvPr>
        </p:nvSpPr>
        <p:spPr>
          <a:xfrm>
            <a:off x="1603376" y="4798696"/>
            <a:ext cx="6059488" cy="274320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 algn="ctr">
              <a:buNone/>
              <a:defRPr sz="1800" cap="none" spc="0" baseline="0">
                <a:solidFill>
                  <a:srgbClr val="8996A0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57200" y="3214654"/>
            <a:ext cx="8229600" cy="6158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 cap="small" spc="300">
                <a:solidFill>
                  <a:srgbClr val="A51C3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" y="6400800"/>
            <a:ext cx="9144000" cy="609600"/>
          </a:xfrm>
          <a:prstGeom prst="rect">
            <a:avLst/>
          </a:prstGeom>
          <a:solidFill>
            <a:srgbClr val="8C817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5462227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010A19-A46F-450B-94AE-CC3F44164F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30635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223636"/>
            <a:ext cx="9144000" cy="609600"/>
          </a:xfrm>
          <a:prstGeom prst="rect">
            <a:avLst/>
          </a:prstGeom>
          <a:solidFill>
            <a:srgbClr val="8C817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Arial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57200" y="2390024"/>
            <a:ext cx="8229600" cy="82463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rgbClr val="1E1E1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3"/>
          <p:cNvSpPr>
            <a:spLocks noGrp="1"/>
          </p:cNvSpPr>
          <p:nvPr>
            <p:ph type="body" sz="quarter" idx="18"/>
          </p:nvPr>
        </p:nvSpPr>
        <p:spPr>
          <a:xfrm>
            <a:off x="1603376" y="4798696"/>
            <a:ext cx="6059488" cy="274320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 algn="ctr">
              <a:buNone/>
              <a:defRPr sz="1800" cap="none" spc="0" baseline="0">
                <a:solidFill>
                  <a:srgbClr val="8996A0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57200" y="3214654"/>
            <a:ext cx="8229600" cy="6158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 cap="small" spc="300">
                <a:solidFill>
                  <a:srgbClr val="A51C3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86837977"/>
      </p:ext>
    </p:extLst>
  </p:cSld>
  <p:clrMapOvr>
    <a:masterClrMapping/>
  </p:clrMapOvr>
  <p:transition spd="slow"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777" y="479390"/>
            <a:ext cx="7707862" cy="650699"/>
          </a:xfrm>
          <a:prstGeom prst="rect">
            <a:avLst/>
          </a:prstGeom>
        </p:spPr>
        <p:txBody>
          <a:bodyPr/>
          <a:lstStyle>
            <a:lvl1pPr algn="l">
              <a:defRPr sz="2600">
                <a:solidFill>
                  <a:srgbClr val="A51C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955683" y="1211580"/>
            <a:ext cx="7700963" cy="5012056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3F3F1"/>
                </a:solidFill>
              </a:defRPr>
            </a:lvl1pPr>
          </a:lstStyle>
          <a:p>
            <a:pPr>
              <a:defRPr/>
            </a:pPr>
            <a:fld id="{10FB95BA-D6E0-A141-92DE-F8E3C1FBF9A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499252"/>
      </p:ext>
    </p:extLst>
  </p:cSld>
  <p:clrMapOvr>
    <a:masterClrMapping/>
  </p:clrMapOvr>
  <p:transition spd="slow"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777" y="479390"/>
            <a:ext cx="7707862" cy="650699"/>
          </a:xfrm>
          <a:prstGeom prst="rect">
            <a:avLst/>
          </a:prstGeom>
        </p:spPr>
        <p:txBody>
          <a:bodyPr/>
          <a:lstStyle>
            <a:lvl1pPr algn="l">
              <a:defRPr sz="2600">
                <a:solidFill>
                  <a:srgbClr val="A51C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955683" y="1211580"/>
            <a:ext cx="7700963" cy="5012056"/>
          </a:xfrm>
        </p:spPr>
        <p:txBody>
          <a:bodyPr/>
          <a:lstStyle>
            <a:lvl2pPr marL="0" indent="0">
              <a:buFont typeface="Arial"/>
              <a:buNone/>
              <a:defRPr baseline="0"/>
            </a:lvl2pPr>
            <a:lvl3pPr marL="344480" indent="0">
              <a:buNone/>
              <a:defRPr/>
            </a:lvl3pPr>
            <a:lvl4pPr marL="687370" indent="0">
              <a:buNone/>
              <a:defRPr/>
            </a:lvl4pPr>
            <a:lvl5pPr marL="1031849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3F3F1"/>
                </a:solidFill>
              </a:defRPr>
            </a:lvl1pPr>
          </a:lstStyle>
          <a:p>
            <a:pPr>
              <a:defRPr/>
            </a:pPr>
            <a:fld id="{10FB95BA-D6E0-A141-92DE-F8E3C1FBF9A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774590"/>
      </p:ext>
    </p:extLst>
  </p:cSld>
  <p:clrMapOvr>
    <a:masterClrMapping/>
  </p:clrMapOvr>
  <p:transition spd="slow"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7" y="479390"/>
            <a:ext cx="7707862" cy="650699"/>
          </a:xfrm>
          <a:prstGeom prst="rect">
            <a:avLst/>
          </a:prstGeom>
        </p:spPr>
        <p:txBody>
          <a:bodyPr/>
          <a:lstStyle>
            <a:lvl1pPr algn="l">
              <a:defRPr sz="2600">
                <a:solidFill>
                  <a:srgbClr val="A51C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949336" y="1211580"/>
            <a:ext cx="3787775" cy="50120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4876800" y="1211580"/>
            <a:ext cx="3779838" cy="50120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3F3F1"/>
                </a:solidFill>
              </a:defRPr>
            </a:lvl1pPr>
          </a:lstStyle>
          <a:p>
            <a:pPr>
              <a:defRPr/>
            </a:pPr>
            <a:fld id="{10FB95BA-D6E0-A141-92DE-F8E3C1FBF9A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703314"/>
      </p:ext>
    </p:extLst>
  </p:cSld>
  <p:clrMapOvr>
    <a:masterClrMapping/>
  </p:clrMapOvr>
  <p:transition spd="slow">
    <p:fade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7" y="479390"/>
            <a:ext cx="7707862" cy="650699"/>
          </a:xfrm>
          <a:prstGeom prst="rect">
            <a:avLst/>
          </a:prstGeom>
        </p:spPr>
        <p:txBody>
          <a:bodyPr/>
          <a:lstStyle>
            <a:lvl1pPr algn="l">
              <a:defRPr sz="2600">
                <a:solidFill>
                  <a:srgbClr val="A51C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>
          <a:xfrm>
            <a:off x="948777" y="1211587"/>
            <a:ext cx="7707862" cy="242214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1"/>
          </p:nvPr>
        </p:nvSpPr>
        <p:spPr>
          <a:xfrm>
            <a:off x="949336" y="3788424"/>
            <a:ext cx="7707313" cy="242214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3F3F1"/>
                </a:solidFill>
              </a:defRPr>
            </a:lvl1pPr>
          </a:lstStyle>
          <a:p>
            <a:pPr>
              <a:defRPr/>
            </a:pPr>
            <a:fld id="{10FB95BA-D6E0-A141-92DE-F8E3C1FBF9A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438367"/>
      </p:ext>
    </p:extLst>
  </p:cSld>
  <p:clrMapOvr>
    <a:masterClrMapping/>
  </p:clrMapOvr>
  <p:transition spd="slow">
    <p:fad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7" y="479390"/>
            <a:ext cx="7707862" cy="650699"/>
          </a:xfrm>
          <a:prstGeom prst="rect">
            <a:avLst/>
          </a:prstGeom>
        </p:spPr>
        <p:txBody>
          <a:bodyPr/>
          <a:lstStyle>
            <a:lvl1pPr algn="l">
              <a:defRPr sz="2600">
                <a:solidFill>
                  <a:srgbClr val="A51C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949336" y="1211580"/>
            <a:ext cx="3787775" cy="50120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876800" y="1211583"/>
            <a:ext cx="3779838" cy="24307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4876800" y="3783330"/>
            <a:ext cx="3779838" cy="24403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F3F3F1"/>
                </a:solidFill>
              </a:defRPr>
            </a:lvl1pPr>
          </a:lstStyle>
          <a:p>
            <a:pPr>
              <a:defRPr/>
            </a:pPr>
            <a:fld id="{10FB95BA-D6E0-A141-92DE-F8E3C1FBF9A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459948"/>
      </p:ext>
    </p:extLst>
  </p:cSld>
  <p:clrMapOvr>
    <a:masterClrMapping/>
  </p:clrMapOvr>
  <p:transition spd="slow">
    <p:fade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7" y="479389"/>
            <a:ext cx="7707862" cy="650699"/>
          </a:xfrm>
          <a:prstGeom prst="rect">
            <a:avLst/>
          </a:prstGeom>
        </p:spPr>
        <p:txBody>
          <a:bodyPr/>
          <a:lstStyle>
            <a:lvl1pPr algn="l">
              <a:defRPr sz="2600">
                <a:solidFill>
                  <a:srgbClr val="A51C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949328" y="1211582"/>
            <a:ext cx="3787775" cy="24307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955678" y="3787484"/>
            <a:ext cx="3781425" cy="243615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4876800" y="1211582"/>
            <a:ext cx="3779838" cy="24307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876800" y="3787484"/>
            <a:ext cx="3779838" cy="243615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F3F3F1"/>
                </a:solidFill>
              </a:defRPr>
            </a:lvl1pPr>
          </a:lstStyle>
          <a:p>
            <a:pPr>
              <a:defRPr/>
            </a:pPr>
            <a:fld id="{10FB95BA-D6E0-A141-92DE-F8E3C1FBF9A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280632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3962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219200"/>
            <a:ext cx="411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010A19-A46F-450B-94AE-CC3F44164F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62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010A19-A46F-450B-94AE-CC3F44164F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6218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010A19-A46F-450B-94AE-CC3F44164F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036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010A19-A46F-450B-94AE-CC3F44164F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4585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010A19-A46F-450B-94AE-CC3F44164F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7682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010A19-A46F-450B-94AE-CC3F44164F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0316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010A19-A46F-450B-94AE-CC3F44164F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4467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57900" y="152400"/>
            <a:ext cx="1866900" cy="5592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5448300" cy="5592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010A19-A46F-450B-94AE-CC3F44164F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5733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6307138"/>
            <a:ext cx="9144000" cy="539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defRPr/>
            </a:pPr>
            <a:endParaRPr lang="fr-FR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685925"/>
            <a:ext cx="9144000" cy="2286000"/>
          </a:xfrm>
          <a:prstGeom prst="rect">
            <a:avLst/>
          </a:prstGeom>
          <a:solidFill>
            <a:srgbClr val="8000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defRPr/>
            </a:pPr>
            <a:endParaRPr lang="en-US" sz="1000" dirty="0">
              <a:solidFill>
                <a:srgbClr val="000000"/>
              </a:solidFill>
              <a:latin typeface="Helvetica" pitchFamily="34" charset="0"/>
              <a:cs typeface="Arial" charset="0"/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454025" y="2032000"/>
            <a:ext cx="7772400" cy="1470025"/>
          </a:xfrm>
        </p:spPr>
        <p:txBody>
          <a:bodyPr/>
          <a:lstStyle>
            <a:lvl1pPr>
              <a:lnSpc>
                <a:spcPct val="100000"/>
              </a:lnSpc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419725" y="4310063"/>
            <a:ext cx="2832100" cy="1752600"/>
          </a:xfrm>
        </p:spPr>
        <p:txBody>
          <a:bodyPr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152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99153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78921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095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266825"/>
            <a:ext cx="4135438" cy="4829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188" y="1266825"/>
            <a:ext cx="4135437" cy="4829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266825"/>
            <a:ext cx="4135438" cy="4829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188" y="1266825"/>
            <a:ext cx="4135437" cy="4829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09438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31533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20574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00081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24796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57618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00265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21500" y="0"/>
            <a:ext cx="2135188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0"/>
            <a:ext cx="62547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2192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0488" y="0"/>
            <a:ext cx="7696200" cy="10398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14350" y="1266825"/>
            <a:ext cx="8423275" cy="4829175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070401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arvard_FAD_Vertical_Large.jpe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304800"/>
            <a:ext cx="42926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itle Placeholder 1"/>
          <p:cNvSpPr>
            <a:spLocks noGrp="1"/>
          </p:cNvSpPr>
          <p:nvPr>
            <p:ph type="ctrTitle"/>
          </p:nvPr>
        </p:nvSpPr>
        <p:spPr>
          <a:xfrm>
            <a:off x="381000" y="3429000"/>
            <a:ext cx="8305800" cy="1470025"/>
          </a:xfrm>
        </p:spPr>
        <p:txBody>
          <a:bodyPr/>
          <a:lstStyle>
            <a:lvl1pPr algn="ctr"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6868" name="Text Placeholder 2"/>
          <p:cNvSpPr>
            <a:spLocks noGrp="1"/>
          </p:cNvSpPr>
          <p:nvPr>
            <p:ph type="subTitle" idx="1"/>
          </p:nvPr>
        </p:nvSpPr>
        <p:spPr>
          <a:xfrm>
            <a:off x="2362200" y="5105400"/>
            <a:ext cx="4419600" cy="533400"/>
          </a:xfrm>
        </p:spPr>
        <p:txBody>
          <a:bodyPr/>
          <a:lstStyle>
            <a:lvl1pPr marL="0" indent="0" algn="ctr">
              <a:buFont typeface="Arial" charset="0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856099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2400" b="1" dirty="0">
                <a:solidFill>
                  <a:schemeClr val="accent2"/>
                </a:solidFill>
                <a:latin typeface="+mj-lt"/>
                <a:ea typeface="ＭＳ Ｐゴシック" charset="0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DBF8F-D6C6-4108-9B03-0E07E2F6CE4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067420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36533-1B48-4FDC-83FE-10BE95ADBBE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439773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1981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90800" y="1219200"/>
            <a:ext cx="1981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6CEEB-484D-4684-B81D-758CB21DEE8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738629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64680-FAF0-4C10-B4D1-5D36FC6031C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993720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4C7B4-FAEA-40DF-B01A-4E6B09E4E5B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570967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37036-06A6-44D0-8CCA-24147A72E35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312376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DCDB6-B401-43E5-A30C-A96619CE000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378201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C1B9B-DA09-44BE-A333-3FEF20E9D3A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900009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AD2CC-7168-48C0-AE59-DFF17C322E3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325698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57900" y="152400"/>
            <a:ext cx="1866900" cy="5592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5448300" cy="5592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B77C2-3F84-4E6B-9B77-16E927FBB80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9044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over-pag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3352800" y="3124200"/>
            <a:ext cx="556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endParaRPr lang="en-US" sz="18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143000" y="1752600"/>
            <a:ext cx="7772400" cy="1066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3352800" y="3276600"/>
            <a:ext cx="5562600" cy="838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8534400" cy="1682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2365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2406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7128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2930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8044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7685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9256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2370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058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325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600200"/>
            <a:ext cx="2076450" cy="4525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7695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6398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arvard_FAD_Vertical_Large.jpe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304800"/>
            <a:ext cx="42926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itle Placeholder 1"/>
          <p:cNvSpPr>
            <a:spLocks noGrp="1"/>
          </p:cNvSpPr>
          <p:nvPr>
            <p:ph type="ctrTitle"/>
          </p:nvPr>
        </p:nvSpPr>
        <p:spPr>
          <a:xfrm>
            <a:off x="381000" y="3429000"/>
            <a:ext cx="8305800" cy="1470025"/>
          </a:xfrm>
        </p:spPr>
        <p:txBody>
          <a:bodyPr/>
          <a:lstStyle>
            <a:lvl1pPr algn="ctr"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6868" name="Text Placeholder 2"/>
          <p:cNvSpPr>
            <a:spLocks noGrp="1"/>
          </p:cNvSpPr>
          <p:nvPr>
            <p:ph type="subTitle" idx="1"/>
          </p:nvPr>
        </p:nvSpPr>
        <p:spPr>
          <a:xfrm>
            <a:off x="2362200" y="5105400"/>
            <a:ext cx="4419600" cy="533400"/>
          </a:xfrm>
        </p:spPr>
        <p:txBody>
          <a:bodyPr/>
          <a:lstStyle>
            <a:lvl1pPr marL="0" indent="0" algn="ctr">
              <a:buFont typeface="Arial" charset="0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06316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2400" b="1" dirty="0">
                <a:solidFill>
                  <a:schemeClr val="accent2"/>
                </a:solidFill>
                <a:latin typeface="+mj-lt"/>
                <a:ea typeface="ＭＳ Ｐゴシック" charset="0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CE2A8-F8B4-4F3F-8EB5-BC6825E4D2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50946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8E2905-34E9-4E60-B96B-B9192481F3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83049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1981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90800" y="1219200"/>
            <a:ext cx="1981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80220-42C3-41C1-8530-41182E89BA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62060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2F963-45FE-457D-93A2-AF2F3FAFB5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9359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C8B98-BF42-4AC0-BA9B-0D27BB2279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929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B4EBC-37B7-42C6-8D3B-802E3E6A0B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36983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8757C-FAAD-4FEE-B922-07F6E0437A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67936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D5EDC-6B1D-42F8-8951-C197BB1DA3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2900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84152-B0D8-474E-8EB4-B05F24B929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19582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57900" y="152400"/>
            <a:ext cx="1866900" cy="5592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5448300" cy="5592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9184E7-6409-4439-8FD3-15C31772FB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32940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8647A-CF6F-49E2-BDE8-BDFD731228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47429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A45550-4CEF-42EA-AEB4-46D1BE3359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7944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1981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90800" y="1219200"/>
            <a:ext cx="1981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F192C-E889-440B-A187-05F183F8E8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29672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1C79A-7D02-4445-A722-2706D6F2E0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18645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8619A-0616-4DFD-8A1D-21384F1496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12905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41C91-7586-4E8E-9A5F-9D0BD7046E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99887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95501-0EB4-4559-B728-15336A8E7C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12911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3C957-10A7-4161-B7C2-F76D4366B3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8917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6186C-BECB-4D9E-B574-D582F85DE3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273761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57900" y="152400"/>
            <a:ext cx="1866900" cy="5592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5448300" cy="5592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1B771-E6B9-4177-BC10-69D5E65CA4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581389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arvardUniversity_Vertical_Large_RGB_Low_R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685800"/>
            <a:ext cx="1784350" cy="117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5" name="Title Placeholder 1"/>
          <p:cNvSpPr>
            <a:spLocks noGrp="1"/>
          </p:cNvSpPr>
          <p:nvPr>
            <p:ph type="ctrTitle"/>
          </p:nvPr>
        </p:nvSpPr>
        <p:spPr>
          <a:xfrm>
            <a:off x="381000" y="3429000"/>
            <a:ext cx="8305800" cy="1470025"/>
          </a:xfrm>
        </p:spPr>
        <p:txBody>
          <a:bodyPr/>
          <a:lstStyle>
            <a:lvl1pPr algn="ctr"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5476" name="Text Placeholder 2"/>
          <p:cNvSpPr>
            <a:spLocks noGrp="1"/>
          </p:cNvSpPr>
          <p:nvPr>
            <p:ph type="subTitle" idx="1"/>
          </p:nvPr>
        </p:nvSpPr>
        <p:spPr>
          <a:xfrm>
            <a:off x="2362200" y="5105400"/>
            <a:ext cx="4419600" cy="533400"/>
          </a:xfrm>
        </p:spPr>
        <p:txBody>
          <a:bodyPr/>
          <a:lstStyle>
            <a:lvl1pPr marL="0" indent="0" algn="ctr">
              <a:buFont typeface="Arial" charset="0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6048900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0384D-5028-46EB-837D-55BF87D5E4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24132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94843-7390-4E37-9907-A00D28135B9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34395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1981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90800" y="1219200"/>
            <a:ext cx="1981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BC0E0A-1BB6-4683-BEBA-D57DBC346B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17782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9724E-6220-4046-BD01-045B940EF4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15755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88488-312F-4D87-A510-7CDFD30859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70135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C11F1E-B71E-4881-ADA1-586327B055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78248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71914-6480-4819-8985-A2A50CFB570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091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theme" Target="../theme/theme13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1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93.xml"/><Relationship Id="rId16" Type="http://schemas.openxmlformats.org/officeDocument/2006/relationships/image" Target="../media/image11.emf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tags" Target="../tags/tag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vmlDrawing" Target="../drawings/vmlDrawing2.v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04.xml"/><Relationship Id="rId16" Type="http://schemas.openxmlformats.org/officeDocument/2006/relationships/image" Target="../media/image11.emf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oleObject" Target="../embeddings/oleObject2.bin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tags" Target="../tags/tag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187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slideLayout" Target="../slideLayouts/slideLayout199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13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8.xml"/><Relationship Id="rId12" Type="http://schemas.openxmlformats.org/officeDocument/2006/relationships/slideLayout" Target="../slideLayouts/slideLayout223.xml"/><Relationship Id="rId2" Type="http://schemas.openxmlformats.org/officeDocument/2006/relationships/slideLayout" Target="../slideLayouts/slideLayout213.xml"/><Relationship Id="rId16" Type="http://schemas.openxmlformats.org/officeDocument/2006/relationships/theme" Target="../theme/theme25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16.xml"/><Relationship Id="rId1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Relationship Id="rId14" Type="http://schemas.openxmlformats.org/officeDocument/2006/relationships/slideLayout" Target="../slideLayouts/slideLayout22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4.xml"/><Relationship Id="rId13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33.xml"/><Relationship Id="rId12" Type="http://schemas.openxmlformats.org/officeDocument/2006/relationships/slideLayout" Target="../slideLayouts/slideLayout238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28.xml"/><Relationship Id="rId16" Type="http://schemas.openxmlformats.org/officeDocument/2006/relationships/theme" Target="../theme/theme26.xml"/><Relationship Id="rId1" Type="http://schemas.openxmlformats.org/officeDocument/2006/relationships/slideLayout" Target="../slideLayouts/slideLayout227.xml"/><Relationship Id="rId6" Type="http://schemas.openxmlformats.org/officeDocument/2006/relationships/slideLayout" Target="../slideLayouts/slideLayout232.xml"/><Relationship Id="rId11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231.xml"/><Relationship Id="rId15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230.xml"/><Relationship Id="rId9" Type="http://schemas.openxmlformats.org/officeDocument/2006/relationships/slideLayout" Target="../slideLayouts/slideLayout235.xml"/><Relationship Id="rId14" Type="http://schemas.openxmlformats.org/officeDocument/2006/relationships/slideLayout" Target="../slideLayouts/slideLayout240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9.xml"/><Relationship Id="rId13" Type="http://schemas.openxmlformats.org/officeDocument/2006/relationships/theme" Target="../theme/theme27.xml"/><Relationship Id="rId3" Type="http://schemas.openxmlformats.org/officeDocument/2006/relationships/slideLayout" Target="../slideLayouts/slideLayout244.xml"/><Relationship Id="rId7" Type="http://schemas.openxmlformats.org/officeDocument/2006/relationships/slideLayout" Target="../slideLayouts/slideLayout248.xml"/><Relationship Id="rId12" Type="http://schemas.openxmlformats.org/officeDocument/2006/relationships/slideLayout" Target="../slideLayouts/slideLayout253.xml"/><Relationship Id="rId2" Type="http://schemas.openxmlformats.org/officeDocument/2006/relationships/slideLayout" Target="../slideLayouts/slideLayout243.xml"/><Relationship Id="rId1" Type="http://schemas.openxmlformats.org/officeDocument/2006/relationships/slideLayout" Target="../slideLayouts/slideLayout242.xml"/><Relationship Id="rId6" Type="http://schemas.openxmlformats.org/officeDocument/2006/relationships/slideLayout" Target="../slideLayouts/slideLayout247.xml"/><Relationship Id="rId11" Type="http://schemas.openxmlformats.org/officeDocument/2006/relationships/slideLayout" Target="../slideLayouts/slideLayout252.xml"/><Relationship Id="rId5" Type="http://schemas.openxmlformats.org/officeDocument/2006/relationships/slideLayout" Target="../slideLayouts/slideLayout246.xml"/><Relationship Id="rId15" Type="http://schemas.openxmlformats.org/officeDocument/2006/relationships/image" Target="../media/image20.png"/><Relationship Id="rId10" Type="http://schemas.openxmlformats.org/officeDocument/2006/relationships/slideLayout" Target="../slideLayouts/slideLayout251.xml"/><Relationship Id="rId4" Type="http://schemas.openxmlformats.org/officeDocument/2006/relationships/slideLayout" Target="../slideLayouts/slideLayout245.xml"/><Relationship Id="rId9" Type="http://schemas.openxmlformats.org/officeDocument/2006/relationships/slideLayout" Target="../slideLayouts/slideLayout250.xml"/><Relationship Id="rId14" Type="http://schemas.openxmlformats.org/officeDocument/2006/relationships/image" Target="../media/image19.jpeg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theme" Target="../theme/theme28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slideLayout" Target="../slideLayouts/slideLayout265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5" Type="http://schemas.openxmlformats.org/officeDocument/2006/relationships/image" Target="../media/image20.png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Relationship Id="rId14" Type="http://schemas.openxmlformats.org/officeDocument/2006/relationships/image" Target="../media/image19.jpeg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3.xml"/><Relationship Id="rId3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72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267.xml"/><Relationship Id="rId1" Type="http://schemas.openxmlformats.org/officeDocument/2006/relationships/slideLayout" Target="../slideLayouts/slideLayout266.xml"/><Relationship Id="rId6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0.xml"/><Relationship Id="rId10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69.xml"/><Relationship Id="rId9" Type="http://schemas.openxmlformats.org/officeDocument/2006/relationships/slideLayout" Target="../slideLayouts/slideLayout27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3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83.xml"/><Relationship Id="rId12" Type="http://schemas.openxmlformats.org/officeDocument/2006/relationships/image" Target="../media/image21.jpeg"/><Relationship Id="rId2" Type="http://schemas.openxmlformats.org/officeDocument/2006/relationships/slideLayout" Target="../slideLayouts/slideLayout278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theme" Target="../theme/theme30.xml"/><Relationship Id="rId5" Type="http://schemas.openxmlformats.org/officeDocument/2006/relationships/slideLayout" Target="../slideLayouts/slideLayout281.xml"/><Relationship Id="rId10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60488" y="0"/>
            <a:ext cx="7696200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266825"/>
            <a:ext cx="8423275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4413250" y="6599238"/>
            <a:ext cx="73025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>
              <a:lnSpc>
                <a:spcPct val="120000"/>
              </a:lnSpc>
              <a:spcBef>
                <a:spcPct val="50000"/>
              </a:spcBef>
              <a:defRPr/>
            </a:pPr>
            <a:r>
              <a:rPr lang="en-US" sz="1000" b="1" dirty="0">
                <a:solidFill>
                  <a:schemeClr val="tx1"/>
                </a:solidFill>
              </a:rPr>
              <a:t>Page </a:t>
            </a:r>
            <a:fld id="{F7131025-F4F3-4C16-9288-EFCEF0B8527C}" type="slidenum">
              <a:rPr lang="en-US" sz="1000" b="1">
                <a:solidFill>
                  <a:schemeClr val="tx1"/>
                </a:solidFill>
              </a:rPr>
              <a:pPr algn="l">
                <a:lnSpc>
                  <a:spcPct val="120000"/>
                </a:lnSpc>
                <a:spcBef>
                  <a:spcPct val="50000"/>
                </a:spcBef>
                <a:defRPr/>
              </a:pPr>
              <a:t>‹#›</a:t>
            </a:fld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38100" y="1101725"/>
            <a:ext cx="9113838" cy="73025"/>
          </a:xfrm>
          <a:prstGeom prst="rect">
            <a:avLst/>
          </a:prstGeom>
          <a:solidFill>
            <a:srgbClr val="3333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defRPr/>
            </a:pPr>
            <a:endParaRPr lang="fr-FR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grpSp>
        <p:nvGrpSpPr>
          <p:cNvPr id="4103" name="Group 7"/>
          <p:cNvGrpSpPr>
            <a:grpSpLocks/>
          </p:cNvGrpSpPr>
          <p:nvPr/>
        </p:nvGrpSpPr>
        <p:grpSpPr bwMode="auto">
          <a:xfrm>
            <a:off x="0" y="1106488"/>
            <a:ext cx="381000" cy="5751512"/>
            <a:chOff x="0" y="697"/>
            <a:chExt cx="240" cy="3623"/>
          </a:xfrm>
        </p:grpSpPr>
        <p:sp>
          <p:nvSpPr>
            <p:cNvPr id="4104" name="Rectangle 8"/>
            <p:cNvSpPr>
              <a:spLocks noChangeArrowheads="1"/>
            </p:cNvSpPr>
            <p:nvPr userDrawn="1"/>
          </p:nvSpPr>
          <p:spPr bwMode="auto">
            <a:xfrm>
              <a:off x="0" y="2448"/>
              <a:ext cx="240" cy="1872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105" name="Rectangle 9"/>
            <p:cNvSpPr>
              <a:spLocks noChangeArrowheads="1"/>
            </p:cNvSpPr>
            <p:nvPr userDrawn="1"/>
          </p:nvSpPr>
          <p:spPr bwMode="auto">
            <a:xfrm>
              <a:off x="0" y="697"/>
              <a:ext cx="240" cy="1751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1257300" cy="110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</p:sldLayoutIdLst>
  <p:txStyles>
    <p:titleStyle>
      <a:lvl1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</a:defRPr>
      </a:lvl5pPr>
      <a:lvl6pPr marL="457200" algn="l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</a:defRPr>
      </a:lvl6pPr>
      <a:lvl7pPr marL="914400" algn="l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</a:defRPr>
      </a:lvl7pPr>
      <a:lvl8pPr marL="1371600" algn="l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</a:defRPr>
      </a:lvl8pPr>
      <a:lvl9pPr marL="1828800" algn="l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</a:defRPr>
      </a:lvl9pPr>
    </p:titleStyle>
    <p:bodyStyle>
      <a:lvl1pPr marL="234950" indent="-2349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2"/>
          </a:solidFill>
          <a:latin typeface="+mn-lt"/>
          <a:ea typeface="+mn-ea"/>
          <a:cs typeface="+mn-cs"/>
        </a:defRPr>
      </a:lvl1pPr>
      <a:lvl2pPr marL="576263" indent="-2270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>
          <a:solidFill>
            <a:schemeClr val="bg2"/>
          </a:solidFill>
          <a:latin typeface="+mn-lt"/>
        </a:defRPr>
      </a:lvl2pPr>
      <a:lvl3pPr marL="866775" indent="-17621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2"/>
          </a:solidFill>
          <a:latin typeface="+mn-lt"/>
        </a:defRPr>
      </a:lvl3pPr>
      <a:lvl4pPr marL="1196975" indent="-1635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>
          <a:solidFill>
            <a:schemeClr val="bg2"/>
          </a:solidFill>
          <a:latin typeface="+mn-lt"/>
        </a:defRPr>
      </a:lvl4pPr>
      <a:lvl5pPr marL="1604963" indent="-17621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2"/>
          </a:solidFill>
          <a:latin typeface="+mn-lt"/>
        </a:defRPr>
      </a:lvl5pPr>
      <a:lvl6pPr marL="2062163" indent="-176213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2"/>
          </a:solidFill>
          <a:latin typeface="+mn-lt"/>
        </a:defRPr>
      </a:lvl6pPr>
      <a:lvl7pPr marL="2519363" indent="-176213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2"/>
          </a:solidFill>
          <a:latin typeface="+mn-lt"/>
        </a:defRPr>
      </a:lvl7pPr>
      <a:lvl8pPr marL="2976563" indent="-176213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2"/>
          </a:solidFill>
          <a:latin typeface="+mn-lt"/>
        </a:defRPr>
      </a:lvl8pPr>
      <a:lvl9pPr marL="3433763" indent="-176213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adientbitmap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4325"/>
            <a:ext cx="91440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0" y="6324600"/>
            <a:ext cx="9144000" cy="365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800" b="0" smtClean="0">
                <a:solidFill>
                  <a:srgbClr val="B2B2B2"/>
                </a:solidFill>
                <a:latin typeface="Arial" pitchFamily="34" charset="0"/>
              </a:defRPr>
            </a:lvl1pPr>
          </a:lstStyle>
          <a:p>
            <a:pPr defTabSz="457200">
              <a:lnSpc>
                <a:spcPct val="100000"/>
              </a:lnSpc>
              <a:spcBef>
                <a:spcPct val="0"/>
              </a:spcBef>
              <a:defRPr/>
            </a:pPr>
            <a:fld id="{26CC830E-3B72-4AE2-9C7F-A1861624784E}" type="slidenum">
              <a:rPr lang="en-US" altLang="en-US">
                <a:ea typeface="ＭＳ Ｐゴシック" pitchFamily="34" charset="-128"/>
              </a:rPr>
              <a:pPr defTabSz="457200">
                <a:lnSpc>
                  <a:spcPct val="100000"/>
                </a:lnSpc>
                <a:spcBef>
                  <a:spcPct val="0"/>
                </a:spcBef>
                <a:defRPr/>
              </a:pPr>
              <a:t>‹#›</a:t>
            </a:fld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7467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Page Header Arial Bold 24pts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4114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Level 1 Arial 20</a:t>
            </a:r>
          </a:p>
          <a:p>
            <a:pPr lvl="1"/>
            <a:r>
              <a:rPr lang="en-US" altLang="en-US"/>
              <a:t>Level 2 Arial 18</a:t>
            </a:r>
          </a:p>
          <a:p>
            <a:pPr lvl="2"/>
            <a:r>
              <a:rPr lang="en-US" altLang="en-US"/>
              <a:t>Level 3 Arial Light 16</a:t>
            </a:r>
          </a:p>
        </p:txBody>
      </p:sp>
    </p:spTree>
    <p:extLst>
      <p:ext uri="{BB962C8B-B14F-4D97-AF65-F5344CB8AC3E}">
        <p14:creationId xmlns:p14="http://schemas.microsoft.com/office/powerpoint/2010/main" val="2109364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1" r:id="rId1"/>
    <p:sldLayoutId id="2147484352" r:id="rId2"/>
    <p:sldLayoutId id="2147484353" r:id="rId3"/>
    <p:sldLayoutId id="2147484354" r:id="rId4"/>
    <p:sldLayoutId id="2147484355" r:id="rId5"/>
    <p:sldLayoutId id="2147484356" r:id="rId6"/>
    <p:sldLayoutId id="2147484357" r:id="rId7"/>
    <p:sldLayoutId id="2147484358" r:id="rId8"/>
    <p:sldLayoutId id="2147484359" r:id="rId9"/>
    <p:sldLayoutId id="2147484360" r:id="rId10"/>
    <p:sldLayoutId id="2147484361" r:id="rId11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ＭＳ Ｐゴシック" charset="0"/>
          <a:cs typeface="+mj-c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ＭＳ Ｐゴシック" charset="0"/>
          <a:cs typeface="Arial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ＭＳ Ｐゴシック" charset="0"/>
          <a:cs typeface="Arial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ＭＳ Ｐゴシック" charset="0"/>
          <a:cs typeface="Arial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ＭＳ Ｐゴシック" charset="0"/>
          <a:cs typeface="Arial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9pPr>
    </p:titleStyle>
    <p:bodyStyle>
      <a:lvl1pPr marL="228600" indent="-228600" algn="l" defTabSz="457200" rtl="0" eaLnBrk="1" fontAlgn="base" hangingPunct="1">
        <a:spcBef>
          <a:spcPct val="20000"/>
        </a:spcBef>
        <a:spcAft>
          <a:spcPts val="600"/>
        </a:spcAft>
        <a:buClr>
          <a:srgbClr val="C50017"/>
        </a:buClr>
        <a:buFont typeface="Arial" charset="0"/>
        <a:buChar char="•"/>
        <a:defRPr sz="2000">
          <a:solidFill>
            <a:srgbClr val="4D4D4D"/>
          </a:solidFill>
          <a:latin typeface="+mn-lt"/>
          <a:ea typeface="ＭＳ Ｐゴシック" charset="0"/>
          <a:cs typeface="+mn-cs"/>
        </a:defRPr>
      </a:lvl1pPr>
      <a:lvl2pPr marL="685800" indent="-228600" algn="l" defTabSz="457200" rtl="0" eaLnBrk="1" fontAlgn="base" hangingPunct="1">
        <a:spcBef>
          <a:spcPct val="20000"/>
        </a:spcBef>
        <a:spcAft>
          <a:spcPts val="600"/>
        </a:spcAft>
        <a:buClr>
          <a:srgbClr val="C50017"/>
        </a:buClr>
        <a:buFont typeface="Arial" charset="0"/>
        <a:buChar char="–"/>
        <a:defRPr>
          <a:solidFill>
            <a:srgbClr val="4D4D4D"/>
          </a:solidFill>
          <a:latin typeface="+mn-lt"/>
          <a:ea typeface="ＭＳ Ｐゴシック" charset="0"/>
          <a:cs typeface="+mn-cs"/>
        </a:defRPr>
      </a:lvl2pPr>
      <a:lvl3pPr marL="1087438" indent="-173038" algn="l" defTabSz="457200" rtl="0" eaLnBrk="1" fontAlgn="base" hangingPunct="1">
        <a:spcBef>
          <a:spcPct val="20000"/>
        </a:spcBef>
        <a:spcAft>
          <a:spcPts val="600"/>
        </a:spcAft>
        <a:buClr>
          <a:srgbClr val="C50017"/>
        </a:buClr>
        <a:buFont typeface="Arial" charset="0"/>
        <a:buChar char="•"/>
        <a:defRPr sz="1600">
          <a:solidFill>
            <a:srgbClr val="4D4D4D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595959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6pPr>
      <a:lvl7pPr marL="29718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7pPr>
      <a:lvl8pPr marL="3429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8pPr>
      <a:lvl9pPr marL="3886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cover-page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8288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Master Slide Title Goes Here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77000"/>
            <a:ext cx="8382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</a:lstStyle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1029" name="Line 8"/>
          <p:cNvSpPr>
            <a:spLocks noChangeShapeType="1"/>
          </p:cNvSpPr>
          <p:nvPr userDrawn="1"/>
        </p:nvSpPr>
        <p:spPr bwMode="auto">
          <a:xfrm>
            <a:off x="3733800" y="3124200"/>
            <a:ext cx="502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endParaRPr lang="en-US" sz="18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1023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1" r:id="rId1"/>
    <p:sldLayoutId id="2147484402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981E32"/>
          </a:solidFill>
          <a:latin typeface="+mj-lt"/>
          <a:ea typeface="ＭＳ Ｐゴシック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981E32"/>
          </a:solidFill>
          <a:latin typeface="Arial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981E32"/>
          </a:solidFill>
          <a:latin typeface="Arial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981E32"/>
          </a:solidFill>
          <a:latin typeface="Arial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981E32"/>
          </a:solidFill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rgbClr val="981E3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rgbClr val="981E3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rgbClr val="981E3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rgbClr val="981E3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adientbitmap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4325"/>
            <a:ext cx="91440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0" y="6324600"/>
            <a:ext cx="9144000" cy="365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800" b="0">
                <a:solidFill>
                  <a:srgbClr val="B2B2B2"/>
                </a:solidFill>
                <a:latin typeface="Arial" pitchFamily="34" charset="0"/>
              </a:defRPr>
            </a:lvl1pPr>
          </a:lstStyle>
          <a:p>
            <a:pPr defTabSz="457200">
              <a:lnSpc>
                <a:spcPct val="100000"/>
              </a:lnSpc>
              <a:spcBef>
                <a:spcPct val="0"/>
              </a:spcBef>
              <a:defRPr/>
            </a:pPr>
            <a:fld id="{1E08AE2A-C081-4B6D-8717-F555765EDAF8}" type="slidenum">
              <a:rPr lang="en-US" altLang="en-US">
                <a:ea typeface="ＭＳ Ｐゴシック" pitchFamily="34" charset="-128"/>
              </a:rPr>
              <a:pPr defTabSz="457200">
                <a:lnSpc>
                  <a:spcPct val="100000"/>
                </a:lnSpc>
                <a:spcBef>
                  <a:spcPct val="0"/>
                </a:spcBef>
                <a:defRPr/>
              </a:pPr>
              <a:t>‹#›</a:t>
            </a:fld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7467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Page Header Arial Bold 24pts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4114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Level 1 Arial 20</a:t>
            </a:r>
          </a:p>
          <a:p>
            <a:pPr lvl="1"/>
            <a:r>
              <a:rPr lang="en-US" altLang="en-US"/>
              <a:t>Level 2 Arial 18</a:t>
            </a:r>
          </a:p>
          <a:p>
            <a:pPr lvl="2"/>
            <a:r>
              <a:rPr lang="en-US" altLang="en-US"/>
              <a:t>Level 3 Arial Light 16</a:t>
            </a:r>
          </a:p>
        </p:txBody>
      </p:sp>
    </p:spTree>
    <p:extLst>
      <p:ext uri="{BB962C8B-B14F-4D97-AF65-F5344CB8AC3E}">
        <p14:creationId xmlns:p14="http://schemas.microsoft.com/office/powerpoint/2010/main" val="3645456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0" r:id="rId1"/>
    <p:sldLayoutId id="2147484441" r:id="rId2"/>
    <p:sldLayoutId id="2147484442" r:id="rId3"/>
    <p:sldLayoutId id="2147484443" r:id="rId4"/>
    <p:sldLayoutId id="2147484444" r:id="rId5"/>
    <p:sldLayoutId id="2147484445" r:id="rId6"/>
    <p:sldLayoutId id="2147484446" r:id="rId7"/>
    <p:sldLayoutId id="2147484447" r:id="rId8"/>
    <p:sldLayoutId id="2147484448" r:id="rId9"/>
    <p:sldLayoutId id="2147484449" r:id="rId10"/>
    <p:sldLayoutId id="2147484450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ＭＳ Ｐゴシック" charset="0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ＭＳ Ｐゴシック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ＭＳ Ｐゴシック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ＭＳ Ｐゴシック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ＭＳ Ｐゴシック" charset="0"/>
          <a:cs typeface="Arial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9pPr>
    </p:titleStyle>
    <p:bodyStyle>
      <a:lvl1pPr marL="228600" indent="-228600" algn="l" defTabSz="457200" rtl="0" eaLnBrk="0" fontAlgn="base" hangingPunct="0">
        <a:spcBef>
          <a:spcPct val="20000"/>
        </a:spcBef>
        <a:spcAft>
          <a:spcPts val="600"/>
        </a:spcAft>
        <a:buClr>
          <a:srgbClr val="C50017"/>
        </a:buClr>
        <a:buFont typeface="Arial" charset="0"/>
        <a:buChar char="•"/>
        <a:defRPr sz="2000">
          <a:solidFill>
            <a:srgbClr val="4D4D4D"/>
          </a:solidFill>
          <a:latin typeface="+mn-lt"/>
          <a:ea typeface="ＭＳ Ｐゴシック" charset="0"/>
          <a:cs typeface="+mn-cs"/>
        </a:defRPr>
      </a:lvl1pPr>
      <a:lvl2pPr marL="685800" indent="-228600" algn="l" defTabSz="457200" rtl="0" eaLnBrk="0" fontAlgn="base" hangingPunct="0">
        <a:spcBef>
          <a:spcPct val="20000"/>
        </a:spcBef>
        <a:spcAft>
          <a:spcPts val="600"/>
        </a:spcAft>
        <a:buClr>
          <a:srgbClr val="C50017"/>
        </a:buClr>
        <a:buFont typeface="Arial" charset="0"/>
        <a:buChar char="–"/>
        <a:defRPr>
          <a:solidFill>
            <a:srgbClr val="4D4D4D"/>
          </a:solidFill>
          <a:latin typeface="+mn-lt"/>
          <a:ea typeface="ＭＳ Ｐゴシック" charset="0"/>
          <a:cs typeface="+mn-cs"/>
        </a:defRPr>
      </a:lvl2pPr>
      <a:lvl3pPr marL="1087438" indent="-173038" algn="l" defTabSz="457200" rtl="0" eaLnBrk="0" fontAlgn="base" hangingPunct="0">
        <a:spcBef>
          <a:spcPct val="20000"/>
        </a:spcBef>
        <a:spcAft>
          <a:spcPts val="600"/>
        </a:spcAft>
        <a:buClr>
          <a:srgbClr val="C50017"/>
        </a:buClr>
        <a:buFont typeface="Arial" charset="0"/>
        <a:buChar char="•"/>
        <a:defRPr sz="1600">
          <a:solidFill>
            <a:srgbClr val="4D4D4D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595959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6pPr>
      <a:lvl7pPr marL="29718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7pPr>
      <a:lvl8pPr marL="3429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8pPr>
      <a:lvl9pPr marL="3886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radientbitmap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4325"/>
            <a:ext cx="91440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7162800" y="6324600"/>
            <a:ext cx="1828800" cy="365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 b="0">
                <a:solidFill>
                  <a:srgbClr val="B2B2B2"/>
                </a:solidFill>
                <a:latin typeface="Arial" pitchFamily="34" charset="0"/>
              </a:defRPr>
            </a:lvl1pPr>
          </a:lstStyle>
          <a:p>
            <a:pPr defTabSz="457200">
              <a:lnSpc>
                <a:spcPct val="100000"/>
              </a:lnSpc>
              <a:spcBef>
                <a:spcPct val="0"/>
              </a:spcBef>
              <a:defRPr/>
            </a:pPr>
            <a:fld id="{57716839-E7E2-4720-8FB4-043988CBAFCA}" type="slidenum">
              <a:rPr lang="en-US" altLang="en-US">
                <a:ea typeface="ＭＳ Ｐゴシック" pitchFamily="34" charset="-128"/>
              </a:rPr>
              <a:pPr defTabSz="457200">
                <a:lnSpc>
                  <a:spcPct val="100000"/>
                </a:lnSpc>
                <a:spcBef>
                  <a:spcPct val="0"/>
                </a:spcBef>
                <a:defRPr/>
              </a:pPr>
              <a:t>‹#›</a:t>
            </a:fld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410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7467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Page Header Arial Bold 24pts</a:t>
            </a:r>
          </a:p>
        </p:txBody>
      </p:sp>
      <p:sp>
        <p:nvSpPr>
          <p:cNvPr id="410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4114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Level 1 Arial 20</a:t>
            </a:r>
          </a:p>
          <a:p>
            <a:pPr lvl="1"/>
            <a:r>
              <a:rPr lang="en-US" altLang="en-US"/>
              <a:t>Level 2 Arial 18</a:t>
            </a:r>
          </a:p>
          <a:p>
            <a:pPr lvl="2"/>
            <a:r>
              <a:rPr lang="en-US" altLang="en-US"/>
              <a:t>Level 3 Arial Light 16</a:t>
            </a:r>
          </a:p>
        </p:txBody>
      </p:sp>
    </p:spTree>
    <p:extLst>
      <p:ext uri="{BB962C8B-B14F-4D97-AF65-F5344CB8AC3E}">
        <p14:creationId xmlns:p14="http://schemas.microsoft.com/office/powerpoint/2010/main" val="3794378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2" r:id="rId1"/>
    <p:sldLayoutId id="2147484453" r:id="rId2"/>
    <p:sldLayoutId id="2147484454" r:id="rId3"/>
    <p:sldLayoutId id="2147484455" r:id="rId4"/>
    <p:sldLayoutId id="2147484456" r:id="rId5"/>
    <p:sldLayoutId id="2147484457" r:id="rId6"/>
    <p:sldLayoutId id="2147484458" r:id="rId7"/>
    <p:sldLayoutId id="2147484459" r:id="rId8"/>
    <p:sldLayoutId id="2147484460" r:id="rId9"/>
    <p:sldLayoutId id="2147484461" r:id="rId10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ＭＳ Ｐゴシック" charset="0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ＭＳ Ｐゴシック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ＭＳ Ｐゴシック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ＭＳ Ｐゴシック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ＭＳ Ｐゴシック" charset="0"/>
          <a:cs typeface="Arial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9pPr>
    </p:titleStyle>
    <p:bodyStyle>
      <a:lvl1pPr marL="228600" indent="-228600" algn="l" defTabSz="457200" rtl="0" eaLnBrk="0" fontAlgn="base" hangingPunct="0">
        <a:spcBef>
          <a:spcPct val="20000"/>
        </a:spcBef>
        <a:spcAft>
          <a:spcPts val="600"/>
        </a:spcAft>
        <a:buClr>
          <a:srgbClr val="C50017"/>
        </a:buClr>
        <a:buFont typeface="Arial" charset="0"/>
        <a:buChar char="•"/>
        <a:defRPr sz="2000">
          <a:solidFill>
            <a:srgbClr val="4D4D4D"/>
          </a:solidFill>
          <a:latin typeface="+mn-lt"/>
          <a:ea typeface="ＭＳ Ｐゴシック" charset="0"/>
          <a:cs typeface="+mn-cs"/>
        </a:defRPr>
      </a:lvl1pPr>
      <a:lvl2pPr marL="685800" indent="-228600" algn="l" defTabSz="457200" rtl="0" eaLnBrk="0" fontAlgn="base" hangingPunct="0">
        <a:spcBef>
          <a:spcPct val="20000"/>
        </a:spcBef>
        <a:spcAft>
          <a:spcPts val="600"/>
        </a:spcAft>
        <a:buClr>
          <a:srgbClr val="C50017"/>
        </a:buClr>
        <a:buFont typeface="Arial" charset="0"/>
        <a:buChar char="–"/>
        <a:defRPr>
          <a:solidFill>
            <a:srgbClr val="4D4D4D"/>
          </a:solidFill>
          <a:latin typeface="+mn-lt"/>
          <a:ea typeface="ＭＳ Ｐゴシック" charset="0"/>
          <a:cs typeface="+mn-cs"/>
        </a:defRPr>
      </a:lvl2pPr>
      <a:lvl3pPr marL="1087438" indent="-173038" algn="l" defTabSz="457200" rtl="0" eaLnBrk="0" fontAlgn="base" hangingPunct="0">
        <a:spcBef>
          <a:spcPct val="20000"/>
        </a:spcBef>
        <a:spcAft>
          <a:spcPts val="600"/>
        </a:spcAft>
        <a:buClr>
          <a:srgbClr val="C50017"/>
        </a:buClr>
        <a:buFont typeface="Arial" charset="0"/>
        <a:buChar char="•"/>
        <a:defRPr sz="1600">
          <a:solidFill>
            <a:srgbClr val="4D4D4D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595959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141115643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5" name="think-cell Slide" r:id="rId15" imgW="270" imgH="270" progId="TCLayout.ActiveDocument.1">
                  <p:embed/>
                </p:oleObj>
              </mc:Choice>
              <mc:Fallback>
                <p:oleObj name="think-cell Slide" r:id="rId1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8" name="Picture 2" descr="gradientbitmap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6664325"/>
            <a:ext cx="9144000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0" y="6324600"/>
            <a:ext cx="9144000" cy="365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B2B2B2"/>
                </a:solidFill>
                <a:cs typeface="+mn-cs"/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fld id="{BF9413A4-73D8-4057-A2BC-F6D2E47755C8}" type="slidenum">
              <a:rPr lang="en-US">
                <a:latin typeface="Arial"/>
                <a:ea typeface="ＭＳ Ｐゴシック" pitchFamily="34" charset="-128"/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latin typeface="Arial"/>
              <a:ea typeface="ＭＳ Ｐゴシック" pitchFamily="34" charset="-128"/>
            </a:endParaRPr>
          </a:p>
        </p:txBody>
      </p:sp>
      <p:sp>
        <p:nvSpPr>
          <p:cNvPr id="410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7467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Page Header Arial Bold 24pts</a:t>
            </a:r>
          </a:p>
        </p:txBody>
      </p:sp>
      <p:sp>
        <p:nvSpPr>
          <p:cNvPr id="410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4114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Level 1 Arial 20</a:t>
            </a:r>
          </a:p>
          <a:p>
            <a:pPr lvl="1"/>
            <a:r>
              <a:rPr lang="en-US"/>
              <a:t>Level 2 Arial 18</a:t>
            </a:r>
          </a:p>
          <a:p>
            <a:pPr lvl="2"/>
            <a:r>
              <a:rPr lang="en-US"/>
              <a:t>Level 3 Arial Light 16</a:t>
            </a:r>
          </a:p>
        </p:txBody>
      </p:sp>
    </p:spTree>
    <p:extLst>
      <p:ext uri="{BB962C8B-B14F-4D97-AF65-F5344CB8AC3E}">
        <p14:creationId xmlns:p14="http://schemas.microsoft.com/office/powerpoint/2010/main" val="1188425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3" r:id="rId1"/>
    <p:sldLayoutId id="2147484464" r:id="rId2"/>
    <p:sldLayoutId id="2147484465" r:id="rId3"/>
    <p:sldLayoutId id="2147484466" r:id="rId4"/>
    <p:sldLayoutId id="2147484467" r:id="rId5"/>
    <p:sldLayoutId id="2147484468" r:id="rId6"/>
    <p:sldLayoutId id="2147484469" r:id="rId7"/>
    <p:sldLayoutId id="2147484470" r:id="rId8"/>
    <p:sldLayoutId id="2147484471" r:id="rId9"/>
    <p:sldLayoutId id="2147484472" r:id="rId10"/>
    <p:sldLayoutId id="2147484473" r:id="rId11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+mj-lt"/>
          <a:ea typeface="+mj-ea"/>
          <a:cs typeface="+mj-c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9pPr>
    </p:titleStyle>
    <p:bodyStyle>
      <a:lvl1pPr marL="228600" indent="-228600" algn="l" defTabSz="457200" rtl="0" eaLnBrk="1" fontAlgn="base" hangingPunct="1">
        <a:spcBef>
          <a:spcPct val="20000"/>
        </a:spcBef>
        <a:spcAft>
          <a:spcPts val="600"/>
        </a:spcAft>
        <a:buClr>
          <a:srgbClr val="C50017"/>
        </a:buClr>
        <a:buFont typeface="Arial" charset="0"/>
        <a:buChar char="•"/>
        <a:defRPr sz="2000">
          <a:solidFill>
            <a:srgbClr val="4D4D4D"/>
          </a:solidFill>
          <a:latin typeface="+mn-lt"/>
          <a:ea typeface="+mn-ea"/>
          <a:cs typeface="+mn-cs"/>
        </a:defRPr>
      </a:lvl1pPr>
      <a:lvl2pPr marL="685800" indent="-228600" algn="l" defTabSz="457200" rtl="0" eaLnBrk="1" fontAlgn="base" hangingPunct="1">
        <a:spcBef>
          <a:spcPct val="20000"/>
        </a:spcBef>
        <a:spcAft>
          <a:spcPts val="600"/>
        </a:spcAft>
        <a:buClr>
          <a:srgbClr val="C50017"/>
        </a:buClr>
        <a:buFont typeface="Arial" charset="0"/>
        <a:buChar char="–"/>
        <a:defRPr>
          <a:solidFill>
            <a:srgbClr val="4D4D4D"/>
          </a:solidFill>
          <a:latin typeface="+mn-lt"/>
          <a:cs typeface="+mn-cs"/>
        </a:defRPr>
      </a:lvl2pPr>
      <a:lvl3pPr marL="1087438" indent="-173038" algn="l" defTabSz="457200" rtl="0" eaLnBrk="1" fontAlgn="base" hangingPunct="1">
        <a:spcBef>
          <a:spcPct val="20000"/>
        </a:spcBef>
        <a:spcAft>
          <a:spcPts val="600"/>
        </a:spcAft>
        <a:buClr>
          <a:srgbClr val="C50017"/>
        </a:buClr>
        <a:buFont typeface="Arial" charset="0"/>
        <a:buChar char="•"/>
        <a:defRPr sz="1600">
          <a:solidFill>
            <a:srgbClr val="4D4D4D"/>
          </a:solidFill>
          <a:latin typeface="+mn-lt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595959"/>
          </a:solidFill>
          <a:latin typeface="+mn-lt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5pPr>
      <a:lvl6pPr marL="25146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6pPr>
      <a:lvl7pPr marL="29718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7pPr>
      <a:lvl8pPr marL="3429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8pPr>
      <a:lvl9pPr marL="3886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289618941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4" name="think-cell Slide" r:id="rId15" imgW="270" imgH="270" progId="TCLayout.ActiveDocument.1">
                  <p:embed/>
                </p:oleObj>
              </mc:Choice>
              <mc:Fallback>
                <p:oleObj name="think-cell Slide" r:id="rId1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8" name="Picture 2" descr="gradientbitmap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6664325"/>
            <a:ext cx="9144000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0" y="6324600"/>
            <a:ext cx="9144000" cy="365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B2B2B2"/>
                </a:solidFill>
                <a:cs typeface="+mn-cs"/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fld id="{BF9413A4-73D8-4057-A2BC-F6D2E47755C8}" type="slidenum">
              <a:rPr lang="en-US">
                <a:latin typeface="Arial"/>
                <a:ea typeface="ＭＳ Ｐゴシック" pitchFamily="34" charset="-128"/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latin typeface="Arial"/>
              <a:ea typeface="ＭＳ Ｐゴシック" pitchFamily="34" charset="-128"/>
            </a:endParaRPr>
          </a:p>
        </p:txBody>
      </p:sp>
      <p:sp>
        <p:nvSpPr>
          <p:cNvPr id="410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7467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Page Header Arial Bold 24pts</a:t>
            </a:r>
          </a:p>
        </p:txBody>
      </p:sp>
      <p:sp>
        <p:nvSpPr>
          <p:cNvPr id="410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4114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Level 1 Arial 20</a:t>
            </a:r>
          </a:p>
          <a:p>
            <a:pPr lvl="1"/>
            <a:r>
              <a:rPr lang="en-US"/>
              <a:t>Level 2 Arial 18</a:t>
            </a:r>
          </a:p>
          <a:p>
            <a:pPr lvl="2"/>
            <a:r>
              <a:rPr lang="en-US"/>
              <a:t>Level 3 Arial Light 16</a:t>
            </a:r>
          </a:p>
        </p:txBody>
      </p:sp>
    </p:spTree>
    <p:extLst>
      <p:ext uri="{BB962C8B-B14F-4D97-AF65-F5344CB8AC3E}">
        <p14:creationId xmlns:p14="http://schemas.microsoft.com/office/powerpoint/2010/main" val="3870893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5" r:id="rId1"/>
    <p:sldLayoutId id="2147484476" r:id="rId2"/>
    <p:sldLayoutId id="2147484477" r:id="rId3"/>
    <p:sldLayoutId id="2147484478" r:id="rId4"/>
    <p:sldLayoutId id="2147484479" r:id="rId5"/>
    <p:sldLayoutId id="2147484480" r:id="rId6"/>
    <p:sldLayoutId id="2147484481" r:id="rId7"/>
    <p:sldLayoutId id="2147484482" r:id="rId8"/>
    <p:sldLayoutId id="2147484483" r:id="rId9"/>
    <p:sldLayoutId id="2147484484" r:id="rId10"/>
    <p:sldLayoutId id="2147484485" r:id="rId11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+mj-lt"/>
          <a:ea typeface="+mj-ea"/>
          <a:cs typeface="+mj-c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9pPr>
    </p:titleStyle>
    <p:bodyStyle>
      <a:lvl1pPr marL="228600" indent="-228600" algn="l" defTabSz="457200" rtl="0" eaLnBrk="1" fontAlgn="base" hangingPunct="1">
        <a:spcBef>
          <a:spcPct val="20000"/>
        </a:spcBef>
        <a:spcAft>
          <a:spcPts val="600"/>
        </a:spcAft>
        <a:buClr>
          <a:srgbClr val="C50017"/>
        </a:buClr>
        <a:buFont typeface="Arial" charset="0"/>
        <a:buChar char="•"/>
        <a:defRPr sz="2000">
          <a:solidFill>
            <a:srgbClr val="4D4D4D"/>
          </a:solidFill>
          <a:latin typeface="+mn-lt"/>
          <a:ea typeface="+mn-ea"/>
          <a:cs typeface="+mn-cs"/>
        </a:defRPr>
      </a:lvl1pPr>
      <a:lvl2pPr marL="685800" indent="-228600" algn="l" defTabSz="457200" rtl="0" eaLnBrk="1" fontAlgn="base" hangingPunct="1">
        <a:spcBef>
          <a:spcPct val="20000"/>
        </a:spcBef>
        <a:spcAft>
          <a:spcPts val="600"/>
        </a:spcAft>
        <a:buClr>
          <a:srgbClr val="C50017"/>
        </a:buClr>
        <a:buFont typeface="Arial" charset="0"/>
        <a:buChar char="–"/>
        <a:defRPr>
          <a:solidFill>
            <a:srgbClr val="4D4D4D"/>
          </a:solidFill>
          <a:latin typeface="+mn-lt"/>
          <a:cs typeface="+mn-cs"/>
        </a:defRPr>
      </a:lvl2pPr>
      <a:lvl3pPr marL="1087438" indent="-173038" algn="l" defTabSz="457200" rtl="0" eaLnBrk="1" fontAlgn="base" hangingPunct="1">
        <a:spcBef>
          <a:spcPct val="20000"/>
        </a:spcBef>
        <a:spcAft>
          <a:spcPts val="600"/>
        </a:spcAft>
        <a:buClr>
          <a:srgbClr val="C50017"/>
        </a:buClr>
        <a:buFont typeface="Arial" charset="0"/>
        <a:buChar char="•"/>
        <a:defRPr sz="1600">
          <a:solidFill>
            <a:srgbClr val="4D4D4D"/>
          </a:solidFill>
          <a:latin typeface="+mn-lt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595959"/>
          </a:solidFill>
          <a:latin typeface="+mn-lt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5pPr>
      <a:lvl6pPr marL="25146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6pPr>
      <a:lvl7pPr marL="29718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7pPr>
      <a:lvl8pPr marL="3429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8pPr>
      <a:lvl9pPr marL="3886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400800" y="6324600"/>
            <a:ext cx="2743200" cy="365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 b="0">
                <a:solidFill>
                  <a:srgbClr val="B2B2B2"/>
                </a:solidFill>
                <a:cs typeface="+mn-cs"/>
              </a:defRPr>
            </a:lvl1pPr>
          </a:lstStyle>
          <a:p>
            <a:pPr defTabSz="457200">
              <a:lnSpc>
                <a:spcPct val="100000"/>
              </a:lnSpc>
              <a:spcBef>
                <a:spcPct val="0"/>
              </a:spcBef>
              <a:defRPr/>
            </a:pPr>
            <a:fld id="{3D6EDCD8-B171-4E7C-B823-2B1A7255EFC5}" type="slidenum">
              <a:rPr lang="en-US" smtClean="0"/>
              <a:pPr defTabSz="457200">
                <a:lnSpc>
                  <a:spcPct val="100000"/>
                </a:lnSpc>
                <a:spcBef>
                  <a:spcPct val="0"/>
                </a:spcBef>
                <a:defRPr/>
              </a:pPr>
              <a:t>‹#›</a:t>
            </a:fld>
            <a:endParaRPr lang="en-US" dirty="0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7467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Page Header Arial Bold 24pts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4114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Level 1 Arial 20</a:t>
            </a:r>
          </a:p>
          <a:p>
            <a:pPr lvl="1"/>
            <a:r>
              <a:rPr lang="en-US" dirty="0"/>
              <a:t>Level 2 Arial 18</a:t>
            </a:r>
          </a:p>
          <a:p>
            <a:pPr lvl="2"/>
            <a:r>
              <a:rPr lang="en-US" dirty="0"/>
              <a:t>Level 3 Arial Light 16</a:t>
            </a:r>
          </a:p>
        </p:txBody>
      </p:sp>
    </p:spTree>
    <p:extLst>
      <p:ext uri="{BB962C8B-B14F-4D97-AF65-F5344CB8AC3E}">
        <p14:creationId xmlns:p14="http://schemas.microsoft.com/office/powerpoint/2010/main" val="49892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7" r:id="rId1"/>
    <p:sldLayoutId id="2147484488" r:id="rId2"/>
    <p:sldLayoutId id="2147484489" r:id="rId3"/>
    <p:sldLayoutId id="2147484490" r:id="rId4"/>
    <p:sldLayoutId id="2147484491" r:id="rId5"/>
    <p:sldLayoutId id="2147484492" r:id="rId6"/>
    <p:sldLayoutId id="2147484493" r:id="rId7"/>
    <p:sldLayoutId id="2147484494" r:id="rId8"/>
    <p:sldLayoutId id="2147484495" r:id="rId9"/>
    <p:sldLayoutId id="2147484496" r:id="rId10"/>
    <p:sldLayoutId id="2147484497" r:id="rId11"/>
    <p:sldLayoutId id="2147484498" r:id="rId12"/>
    <p:sldLayoutId id="2147484500" r:id="rId13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B51E34"/>
          </a:solidFill>
          <a:latin typeface="+mj-lt"/>
          <a:ea typeface="+mj-ea"/>
          <a:cs typeface="+mj-c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9pPr>
    </p:titleStyle>
    <p:bodyStyle>
      <a:lvl1pPr marL="228600" indent="-228600" algn="l" defTabSz="457200" rtl="0" eaLnBrk="1" fontAlgn="base" hangingPunct="1">
        <a:spcBef>
          <a:spcPct val="20000"/>
        </a:spcBef>
        <a:spcAft>
          <a:spcPts val="600"/>
        </a:spcAft>
        <a:buClr>
          <a:schemeClr val="tx1"/>
        </a:buClr>
        <a:buFont typeface="Arial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457200" rtl="0" eaLnBrk="1" fontAlgn="base" hangingPunct="1">
        <a:spcBef>
          <a:spcPct val="20000"/>
        </a:spcBef>
        <a:spcAft>
          <a:spcPts val="600"/>
        </a:spcAft>
        <a:buClr>
          <a:schemeClr val="tx1"/>
        </a:buClr>
        <a:buFont typeface="Arial" charset="0"/>
        <a:buChar char="–"/>
        <a:defRPr sz="1400">
          <a:solidFill>
            <a:schemeClr val="tx1"/>
          </a:solidFill>
          <a:latin typeface="+mn-lt"/>
          <a:cs typeface="+mn-cs"/>
        </a:defRPr>
      </a:lvl2pPr>
      <a:lvl3pPr marL="1087438" indent="-173038" algn="l" defTabSz="457200" rtl="0" eaLnBrk="1" fontAlgn="base" hangingPunct="1">
        <a:spcBef>
          <a:spcPct val="20000"/>
        </a:spcBef>
        <a:spcAft>
          <a:spcPts val="600"/>
        </a:spcAft>
        <a:buClr>
          <a:schemeClr val="tx1"/>
        </a:buClr>
        <a:buFont typeface="Arial" charset="0"/>
        <a:buChar char="•"/>
        <a:defRPr sz="1000">
          <a:solidFill>
            <a:schemeClr val="tx1"/>
          </a:solidFill>
          <a:latin typeface="+mn-lt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595959"/>
          </a:solidFill>
          <a:latin typeface="+mn-lt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5pPr>
      <a:lvl6pPr marL="25146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6pPr>
      <a:lvl7pPr marL="29718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7pPr>
      <a:lvl8pPr marL="3429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8pPr>
      <a:lvl9pPr marL="3886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400800" y="6324600"/>
            <a:ext cx="2743200" cy="365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 b="0">
                <a:solidFill>
                  <a:srgbClr val="B2B2B2"/>
                </a:solidFill>
                <a:cs typeface="+mn-cs"/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B5B79DF3-B533-48D0-AE80-5BC69117FD89}" type="slidenum">
              <a:rPr lang="en-US" smtClean="0">
                <a:latin typeface="Arial"/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latin typeface="Arial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7467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Page Header Arial Bold 24pts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4114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Level 1 Arial 20</a:t>
            </a:r>
          </a:p>
          <a:p>
            <a:pPr lvl="1"/>
            <a:r>
              <a:rPr lang="en-US" dirty="0"/>
              <a:t>Level 2 Arial 18</a:t>
            </a:r>
          </a:p>
          <a:p>
            <a:pPr lvl="2"/>
            <a:r>
              <a:rPr lang="en-US" dirty="0"/>
              <a:t>Level 3 Arial Light 16</a:t>
            </a:r>
          </a:p>
        </p:txBody>
      </p:sp>
    </p:spTree>
    <p:extLst>
      <p:ext uri="{BB962C8B-B14F-4D97-AF65-F5344CB8AC3E}">
        <p14:creationId xmlns:p14="http://schemas.microsoft.com/office/powerpoint/2010/main" val="88345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2" r:id="rId1"/>
    <p:sldLayoutId id="2147484503" r:id="rId2"/>
    <p:sldLayoutId id="2147484504" r:id="rId3"/>
    <p:sldLayoutId id="2147484506" r:id="rId4"/>
    <p:sldLayoutId id="2147484507" r:id="rId5"/>
    <p:sldLayoutId id="2147484508" r:id="rId6"/>
    <p:sldLayoutId id="2147484509" r:id="rId7"/>
    <p:sldLayoutId id="2147484510" r:id="rId8"/>
    <p:sldLayoutId id="2147484511" r:id="rId9"/>
    <p:sldLayoutId id="2147484512" r:id="rId10"/>
    <p:sldLayoutId id="2147484513" r:id="rId11"/>
    <p:sldLayoutId id="2147484516" r:id="rId12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B51E34"/>
          </a:solidFill>
          <a:latin typeface="+mj-lt"/>
          <a:ea typeface="+mj-ea"/>
          <a:cs typeface="+mj-c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9pPr>
    </p:titleStyle>
    <p:bodyStyle>
      <a:lvl1pPr marL="228600" indent="-228600" algn="l" defTabSz="457200" rtl="0" eaLnBrk="1" fontAlgn="base" hangingPunct="1">
        <a:spcBef>
          <a:spcPct val="20000"/>
        </a:spcBef>
        <a:spcAft>
          <a:spcPts val="600"/>
        </a:spcAft>
        <a:buClr>
          <a:schemeClr val="tx1"/>
        </a:buClr>
        <a:buFont typeface="Arial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457200" rtl="0" eaLnBrk="1" fontAlgn="base" hangingPunct="1">
        <a:spcBef>
          <a:spcPct val="20000"/>
        </a:spcBef>
        <a:spcAft>
          <a:spcPts val="600"/>
        </a:spcAft>
        <a:buClr>
          <a:schemeClr val="tx1"/>
        </a:buClr>
        <a:buFont typeface="Arial" charset="0"/>
        <a:buChar char="–"/>
        <a:defRPr sz="1400">
          <a:solidFill>
            <a:schemeClr val="tx1"/>
          </a:solidFill>
          <a:latin typeface="+mn-lt"/>
          <a:cs typeface="+mn-cs"/>
        </a:defRPr>
      </a:lvl2pPr>
      <a:lvl3pPr marL="1087438" indent="-173038" algn="l" defTabSz="457200" rtl="0" eaLnBrk="1" fontAlgn="base" hangingPunct="1">
        <a:spcBef>
          <a:spcPct val="20000"/>
        </a:spcBef>
        <a:spcAft>
          <a:spcPts val="600"/>
        </a:spcAft>
        <a:buClr>
          <a:schemeClr val="tx1"/>
        </a:buClr>
        <a:buFont typeface="Arial" charset="0"/>
        <a:buChar char="•"/>
        <a:defRPr sz="1000">
          <a:solidFill>
            <a:schemeClr val="tx1"/>
          </a:solidFill>
          <a:latin typeface="+mn-lt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595959"/>
          </a:solidFill>
          <a:latin typeface="+mn-lt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5pPr>
      <a:lvl6pPr marL="25146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6pPr>
      <a:lvl7pPr marL="29718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7pPr>
      <a:lvl8pPr marL="3429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8pPr>
      <a:lvl9pPr marL="3886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400800" y="6324600"/>
            <a:ext cx="2743200" cy="365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 b="0">
                <a:solidFill>
                  <a:srgbClr val="B2B2B2"/>
                </a:solidFill>
              </a:defRPr>
            </a:lvl1pPr>
          </a:lstStyle>
          <a:p>
            <a:pPr defTabSz="457200">
              <a:lnSpc>
                <a:spcPct val="100000"/>
              </a:lnSpc>
              <a:spcBef>
                <a:spcPct val="0"/>
              </a:spcBef>
            </a:pPr>
            <a:fld id="{18E5EF79-9A0F-42F1-A396-FE5EE2680A46}" type="slidenum">
              <a:rPr lang="en-US" altLang="en-US" smtClean="0">
                <a:latin typeface="Arial" pitchFamily="34" charset="0"/>
                <a:ea typeface="ＭＳ Ｐゴシック" pitchFamily="34" charset="-128"/>
              </a:rPr>
              <a:pPr defTabSz="457200">
                <a:lnSpc>
                  <a:spcPct val="100000"/>
                </a:lnSpc>
                <a:spcBef>
                  <a:spcPct val="0"/>
                </a:spcBef>
              </a:pPr>
              <a:t>‹#›</a:t>
            </a:fld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7467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Page Header Arial Bold 24pts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4114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Level 1 Arial 20</a:t>
            </a:r>
          </a:p>
          <a:p>
            <a:pPr lvl="1"/>
            <a:r>
              <a:rPr lang="en-US" altLang="en-US"/>
              <a:t>Level 2 Arial 18</a:t>
            </a:r>
          </a:p>
          <a:p>
            <a:pPr lvl="2"/>
            <a:r>
              <a:rPr lang="en-US" altLang="en-US"/>
              <a:t>Level 3 Arial Light 16</a:t>
            </a:r>
          </a:p>
        </p:txBody>
      </p:sp>
    </p:spTree>
    <p:extLst>
      <p:ext uri="{BB962C8B-B14F-4D97-AF65-F5344CB8AC3E}">
        <p14:creationId xmlns:p14="http://schemas.microsoft.com/office/powerpoint/2010/main" val="3999320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1" r:id="rId1"/>
    <p:sldLayoutId id="2147484592" r:id="rId2"/>
    <p:sldLayoutId id="2147484593" r:id="rId3"/>
    <p:sldLayoutId id="2147484594" r:id="rId4"/>
    <p:sldLayoutId id="2147484595" r:id="rId5"/>
    <p:sldLayoutId id="2147484596" r:id="rId6"/>
    <p:sldLayoutId id="2147484597" r:id="rId7"/>
    <p:sldLayoutId id="2147484598" r:id="rId8"/>
    <p:sldLayoutId id="2147484599" r:id="rId9"/>
    <p:sldLayoutId id="2147484600" r:id="rId10"/>
    <p:sldLayoutId id="2147484601" r:id="rId11"/>
    <p:sldLayoutId id="2147484602" r:id="rId12"/>
    <p:sldLayoutId id="2147484605" r:id="rId13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B51E34"/>
          </a:solidFill>
          <a:latin typeface="+mj-lt"/>
          <a:ea typeface="ＭＳ Ｐゴシック" charset="0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B51E34"/>
          </a:solidFill>
          <a:latin typeface="Arial" charset="0"/>
          <a:ea typeface="ＭＳ Ｐゴシック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B51E34"/>
          </a:solidFill>
          <a:latin typeface="Arial" charset="0"/>
          <a:ea typeface="ＭＳ Ｐゴシック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B51E34"/>
          </a:solidFill>
          <a:latin typeface="Arial" charset="0"/>
          <a:ea typeface="ＭＳ Ｐゴシック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B51E34"/>
          </a:solidFill>
          <a:latin typeface="Arial" charset="0"/>
          <a:ea typeface="ＭＳ Ｐゴシック" charset="0"/>
          <a:cs typeface="Arial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9pPr>
    </p:titleStyle>
    <p:bodyStyle>
      <a:lvl1pPr marL="2286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16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858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Font typeface="Arial" pitchFamily="34" charset="0"/>
        <a:buChar char="–"/>
        <a:defRPr sz="14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087438" indent="-173038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10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rgbClr val="595959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rgbClr val="595959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6pPr>
      <a:lvl7pPr marL="29718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7pPr>
      <a:lvl8pPr marL="3429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8pPr>
      <a:lvl9pPr marL="3886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60488" y="0"/>
            <a:ext cx="7696200" cy="103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266825"/>
            <a:ext cx="8423275" cy="482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4413250" y="6599238"/>
            <a:ext cx="730250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3200">
                <a:solidFill>
                  <a:schemeClr val="bg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bg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bg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bg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bg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altLang="en-US" sz="1000" b="1" dirty="0">
                <a:solidFill>
                  <a:srgbClr val="000000"/>
                </a:solidFill>
              </a:rPr>
              <a:t>Page </a:t>
            </a:r>
            <a:fld id="{C33C9615-B2E0-4EE2-89C9-E2F5B06F195C}" type="slidenum">
              <a:rPr lang="en-US" altLang="en-US" sz="1000" b="1" smtClean="0">
                <a:solidFill>
                  <a:srgbClr val="000000"/>
                </a:solidFill>
              </a:rPr>
              <a:pPr algn="l" eaLnBrk="1" hangingPunct="1">
                <a:lnSpc>
                  <a:spcPct val="120000"/>
                </a:lnSpc>
                <a:spcBef>
                  <a:spcPct val="50000"/>
                </a:spcBef>
              </a:pPr>
              <a:t>‹#›</a:t>
            </a:fld>
            <a:endParaRPr lang="en-US" altLang="en-US" sz="1000" b="1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38100" y="1101725"/>
            <a:ext cx="9113838" cy="73025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defRPr/>
            </a:pPr>
            <a:endParaRPr lang="fr-FR" sz="2400" dirty="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pic>
        <p:nvPicPr>
          <p:cNvPr id="1030" name="Picture 6" descr="Harvard-Seal-Nic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1109663" cy="10334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0" y="1106488"/>
            <a:ext cx="381000" cy="5751512"/>
            <a:chOff x="0" y="697"/>
            <a:chExt cx="240" cy="3623"/>
          </a:xfrm>
        </p:grpSpPr>
        <p:sp>
          <p:nvSpPr>
            <p:cNvPr id="1032" name="Rectangle 8"/>
            <p:cNvSpPr>
              <a:spLocks noChangeArrowheads="1"/>
            </p:cNvSpPr>
            <p:nvPr userDrawn="1"/>
          </p:nvSpPr>
          <p:spPr bwMode="auto">
            <a:xfrm>
              <a:off x="0" y="2448"/>
              <a:ext cx="240" cy="1872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>
                <a:defRPr/>
              </a:pPr>
              <a:endParaRPr lang="en-US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1033" name="Rectangle 9"/>
            <p:cNvSpPr>
              <a:spLocks noChangeArrowheads="1"/>
            </p:cNvSpPr>
            <p:nvPr userDrawn="1"/>
          </p:nvSpPr>
          <p:spPr bwMode="auto">
            <a:xfrm>
              <a:off x="0" y="697"/>
              <a:ext cx="240" cy="1751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>
                <a:defRPr/>
              </a:pPr>
              <a:endParaRPr lang="en-US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0160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8" r:id="rId1"/>
    <p:sldLayoutId id="2147484759" r:id="rId2"/>
    <p:sldLayoutId id="2147484760" r:id="rId3"/>
    <p:sldLayoutId id="2147484761" r:id="rId4"/>
    <p:sldLayoutId id="2147484762" r:id="rId5"/>
    <p:sldLayoutId id="2147484763" r:id="rId6"/>
    <p:sldLayoutId id="2147484764" r:id="rId7"/>
    <p:sldLayoutId id="2147484765" r:id="rId8"/>
    <p:sldLayoutId id="2147484766" r:id="rId9"/>
    <p:sldLayoutId id="2147484767" r:id="rId10"/>
    <p:sldLayoutId id="2147484768" r:id="rId11"/>
  </p:sldLayoutIdLst>
  <p:txStyles>
    <p:titleStyle>
      <a:lvl1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</a:defRPr>
      </a:lvl6pPr>
      <a:lvl7pPr marL="914400" algn="l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</a:defRPr>
      </a:lvl7pPr>
      <a:lvl8pPr marL="1371600" algn="l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</a:defRPr>
      </a:lvl8pPr>
      <a:lvl9pPr marL="1828800" algn="l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</a:defRPr>
      </a:lvl9pPr>
    </p:titleStyle>
    <p:bodyStyle>
      <a:lvl1pPr marL="234950" indent="-2349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2"/>
          </a:solidFill>
          <a:latin typeface="+mn-lt"/>
          <a:ea typeface="ＭＳ Ｐゴシック" charset="0"/>
          <a:cs typeface="ＭＳ Ｐゴシック" charset="0"/>
        </a:defRPr>
      </a:lvl1pPr>
      <a:lvl2pPr marL="576263" indent="-2270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>
          <a:solidFill>
            <a:schemeClr val="bg2"/>
          </a:solidFill>
          <a:latin typeface="+mn-lt"/>
          <a:ea typeface="ＭＳ Ｐゴシック" charset="0"/>
        </a:defRPr>
      </a:lvl2pPr>
      <a:lvl3pPr marL="866775" indent="-17621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2"/>
          </a:solidFill>
          <a:latin typeface="+mn-lt"/>
          <a:ea typeface="ＭＳ Ｐゴシック" charset="0"/>
        </a:defRPr>
      </a:lvl3pPr>
      <a:lvl4pPr marL="1196975" indent="-1635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>
          <a:solidFill>
            <a:schemeClr val="bg2"/>
          </a:solidFill>
          <a:latin typeface="+mn-lt"/>
          <a:ea typeface="ＭＳ Ｐゴシック" charset="0"/>
        </a:defRPr>
      </a:lvl4pPr>
      <a:lvl5pPr marL="1604963" indent="-17621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2"/>
          </a:solidFill>
          <a:latin typeface="+mn-lt"/>
          <a:ea typeface="ＭＳ Ｐゴシック" charset="0"/>
        </a:defRPr>
      </a:lvl5pPr>
      <a:lvl6pPr marL="2062163" indent="-176213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2"/>
          </a:solidFill>
          <a:latin typeface="+mn-lt"/>
        </a:defRPr>
      </a:lvl6pPr>
      <a:lvl7pPr marL="2519363" indent="-176213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2"/>
          </a:solidFill>
          <a:latin typeface="+mn-lt"/>
        </a:defRPr>
      </a:lvl7pPr>
      <a:lvl8pPr marL="2976563" indent="-176213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2"/>
          </a:solidFill>
          <a:latin typeface="+mn-lt"/>
        </a:defRPr>
      </a:lvl8pPr>
      <a:lvl9pPr marL="3433763" indent="-176213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radientbitmap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664325"/>
            <a:ext cx="9144000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0" y="6324600"/>
            <a:ext cx="9144000" cy="365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B2B2B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457200">
              <a:lnSpc>
                <a:spcPct val="100000"/>
              </a:lnSpc>
              <a:spcBef>
                <a:spcPct val="0"/>
              </a:spcBef>
              <a:defRPr/>
            </a:pPr>
            <a:fld id="{7CCE96AD-6D62-4778-A08A-2B70773AD9F0}" type="slidenum">
              <a:rPr lang="en-US"/>
              <a:pPr defTabSz="457200">
                <a:lnSpc>
                  <a:spcPct val="100000"/>
                </a:lnSpc>
                <a:spcBef>
                  <a:spcPct val="0"/>
                </a:spcBef>
                <a:defRPr/>
              </a:pPr>
              <a:t>‹#›</a:t>
            </a:fld>
            <a:endParaRPr lang="en-US" dirty="0"/>
          </a:p>
        </p:txBody>
      </p:sp>
      <p:sp>
        <p:nvSpPr>
          <p:cNvPr id="410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7467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Page Header Arial Bold 24pts</a:t>
            </a:r>
          </a:p>
        </p:txBody>
      </p:sp>
      <p:sp>
        <p:nvSpPr>
          <p:cNvPr id="410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4114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Level 1 Arial 20</a:t>
            </a:r>
          </a:p>
          <a:p>
            <a:pPr lvl="1"/>
            <a:r>
              <a:rPr lang="en-US"/>
              <a:t>Level 2 Arial 18</a:t>
            </a:r>
          </a:p>
          <a:p>
            <a:pPr lvl="2"/>
            <a:r>
              <a:rPr lang="en-US"/>
              <a:t>Level 3 Arial Light 16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pitchFamily="-112" charset="0"/>
          <a:ea typeface="Arial" pitchFamily="-112" charset="0"/>
          <a:cs typeface="Arial" pitchFamily="-112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pitchFamily="-112" charset="0"/>
          <a:ea typeface="Arial" pitchFamily="-112" charset="0"/>
          <a:cs typeface="Arial" pitchFamily="-112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pitchFamily="-112" charset="0"/>
          <a:ea typeface="Arial" pitchFamily="-112" charset="0"/>
          <a:cs typeface="Arial" pitchFamily="-112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pitchFamily="-112" charset="0"/>
          <a:ea typeface="Arial" pitchFamily="-112" charset="0"/>
          <a:cs typeface="Arial" pitchFamily="-112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pitchFamily="-112" charset="0"/>
          <a:ea typeface="Arial" pitchFamily="-112" charset="0"/>
          <a:cs typeface="Arial" pitchFamily="-112" charset="0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pitchFamily="-112" charset="0"/>
          <a:ea typeface="Arial" pitchFamily="-112" charset="0"/>
          <a:cs typeface="Arial" pitchFamily="-112" charset="0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pitchFamily="-112" charset="0"/>
          <a:ea typeface="Arial" pitchFamily="-112" charset="0"/>
          <a:cs typeface="Arial" pitchFamily="-112" charset="0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pitchFamily="-112" charset="0"/>
          <a:ea typeface="Arial" pitchFamily="-112" charset="0"/>
          <a:cs typeface="Arial" pitchFamily="-112" charset="0"/>
        </a:defRPr>
      </a:lvl9pPr>
    </p:titleStyle>
    <p:bodyStyle>
      <a:lvl1pPr marL="228600" indent="-228600" algn="l" defTabSz="457200" rtl="0" eaLnBrk="0" fontAlgn="base" hangingPunct="0">
        <a:spcBef>
          <a:spcPct val="20000"/>
        </a:spcBef>
        <a:spcAft>
          <a:spcPts val="600"/>
        </a:spcAft>
        <a:buClr>
          <a:srgbClr val="C50017"/>
        </a:buClr>
        <a:buFont typeface="Arial" pitchFamily="34" charset="0"/>
        <a:buChar char="•"/>
        <a:defRPr sz="2000">
          <a:solidFill>
            <a:srgbClr val="4D4D4D"/>
          </a:solidFill>
          <a:latin typeface="+mn-lt"/>
          <a:ea typeface="+mn-ea"/>
          <a:cs typeface="+mn-cs"/>
        </a:defRPr>
      </a:lvl1pPr>
      <a:lvl2pPr marL="685800" indent="-228600" algn="l" defTabSz="457200" rtl="0" eaLnBrk="0" fontAlgn="base" hangingPunct="0">
        <a:spcBef>
          <a:spcPct val="20000"/>
        </a:spcBef>
        <a:spcAft>
          <a:spcPts val="600"/>
        </a:spcAft>
        <a:buClr>
          <a:srgbClr val="C50017"/>
        </a:buClr>
        <a:buFont typeface="Arial" pitchFamily="34" charset="0"/>
        <a:buChar char="–"/>
        <a:defRPr>
          <a:solidFill>
            <a:srgbClr val="4D4D4D"/>
          </a:solidFill>
          <a:latin typeface="+mn-lt"/>
          <a:ea typeface="+mn-ea"/>
          <a:cs typeface="+mn-cs"/>
        </a:defRPr>
      </a:lvl2pPr>
      <a:lvl3pPr marL="1087438" indent="-173038" algn="l" defTabSz="457200" rtl="0" eaLnBrk="0" fontAlgn="base" hangingPunct="0">
        <a:spcBef>
          <a:spcPct val="20000"/>
        </a:spcBef>
        <a:spcAft>
          <a:spcPts val="600"/>
        </a:spcAft>
        <a:buClr>
          <a:srgbClr val="C50017"/>
        </a:buClr>
        <a:buFont typeface="Arial" pitchFamily="34" charset="0"/>
        <a:buChar char="•"/>
        <a:defRPr sz="1600">
          <a:solidFill>
            <a:srgbClr val="4D4D4D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»"/>
        <a:defRPr sz="2000">
          <a:solidFill>
            <a:srgbClr val="595959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»"/>
        <a:defRPr sz="2000">
          <a:solidFill>
            <a:srgbClr val="595959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»"/>
        <a:defRPr sz="2000">
          <a:solidFill>
            <a:srgbClr val="595959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»"/>
        <a:defRPr sz="2000">
          <a:solidFill>
            <a:srgbClr val="595959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60488" y="0"/>
            <a:ext cx="7696200" cy="103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266825"/>
            <a:ext cx="8423275" cy="482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4413250" y="6599238"/>
            <a:ext cx="730250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3200">
                <a:solidFill>
                  <a:schemeClr val="bg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bg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bg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bg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bg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ct val="50000"/>
              </a:spcBef>
              <a:defRPr/>
            </a:pPr>
            <a:r>
              <a:rPr lang="en-US" altLang="en-US" sz="1000" b="1" dirty="0">
                <a:solidFill>
                  <a:srgbClr val="000000"/>
                </a:solidFill>
              </a:rPr>
              <a:t>Page </a:t>
            </a:r>
            <a:fld id="{1B13A5C1-8EC2-4975-B785-461777C0EECE}" type="slidenum">
              <a:rPr lang="en-US" altLang="en-US" sz="1000" b="1" smtClean="0">
                <a:solidFill>
                  <a:srgbClr val="000000"/>
                </a:solidFill>
              </a:rPr>
              <a:pPr algn="l" eaLnBrk="1" hangingPunct="1">
                <a:lnSpc>
                  <a:spcPct val="120000"/>
                </a:lnSpc>
                <a:spcBef>
                  <a:spcPct val="50000"/>
                </a:spcBef>
                <a:defRPr/>
              </a:pPr>
              <a:t>‹#›</a:t>
            </a:fld>
            <a:endParaRPr lang="en-US" altLang="en-US" sz="1000" b="1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38100" y="1101725"/>
            <a:ext cx="9113838" cy="73025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defRPr/>
            </a:pPr>
            <a:endParaRPr lang="fr-FR" altLang="en-US" sz="2400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1030" name="Picture 6" descr="Harvard-Seal-Nic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1109663" cy="10334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0" y="1106488"/>
            <a:ext cx="381000" cy="5751512"/>
            <a:chOff x="0" y="697"/>
            <a:chExt cx="240" cy="3623"/>
          </a:xfrm>
        </p:grpSpPr>
        <p:sp>
          <p:nvSpPr>
            <p:cNvPr id="1032" name="Rectangle 8"/>
            <p:cNvSpPr>
              <a:spLocks noChangeArrowheads="1"/>
            </p:cNvSpPr>
            <p:nvPr userDrawn="1"/>
          </p:nvSpPr>
          <p:spPr bwMode="auto">
            <a:xfrm>
              <a:off x="0" y="2448"/>
              <a:ext cx="240" cy="1872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eaLnBrk="0" hangingPunct="0">
                <a:defRPr sz="32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eaLnBrk="0" hangingPunct="0">
                <a:defRPr sz="32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eaLnBrk="0" hangingPunct="0">
                <a:defRPr sz="32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eaLnBrk="0" hangingPunct="0">
                <a:defRPr sz="32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 algn="l" eaLnBrk="1" hangingPunct="1">
                <a:defRPr/>
              </a:pPr>
              <a:endParaRPr lang="en-US" altLang="en-US" dirty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033" name="Rectangle 9"/>
            <p:cNvSpPr>
              <a:spLocks noChangeArrowheads="1"/>
            </p:cNvSpPr>
            <p:nvPr userDrawn="1"/>
          </p:nvSpPr>
          <p:spPr bwMode="auto">
            <a:xfrm>
              <a:off x="0" y="697"/>
              <a:ext cx="240" cy="1751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eaLnBrk="0" hangingPunct="0">
                <a:defRPr sz="32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eaLnBrk="0" hangingPunct="0">
                <a:defRPr sz="32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eaLnBrk="0" hangingPunct="0">
                <a:defRPr sz="32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eaLnBrk="0" hangingPunct="0">
                <a:defRPr sz="32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 algn="l" eaLnBrk="1" hangingPunct="1">
                <a:defRPr/>
              </a:pPr>
              <a:endParaRPr lang="en-US" altLang="en-US" dirty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924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1" r:id="rId1"/>
    <p:sldLayoutId id="2147484882" r:id="rId2"/>
    <p:sldLayoutId id="2147484883" r:id="rId3"/>
    <p:sldLayoutId id="2147484884" r:id="rId4"/>
    <p:sldLayoutId id="2147484885" r:id="rId5"/>
    <p:sldLayoutId id="2147484886" r:id="rId6"/>
    <p:sldLayoutId id="2147484887" r:id="rId7"/>
    <p:sldLayoutId id="2147484888" r:id="rId8"/>
    <p:sldLayoutId id="2147484889" r:id="rId9"/>
    <p:sldLayoutId id="2147484890" r:id="rId10"/>
    <p:sldLayoutId id="2147484891" r:id="rId11"/>
  </p:sldLayoutIdLst>
  <p:hf sldNum="0" hdr="0" ftr="0" dt="0"/>
  <p:txStyles>
    <p:titleStyle>
      <a:lvl1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  <a:ea typeface="ＭＳ Ｐゴシック" charset="0"/>
        </a:defRPr>
      </a:lvl2pPr>
      <a:lvl3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  <a:ea typeface="ＭＳ Ｐゴシック" charset="0"/>
        </a:defRPr>
      </a:lvl3pPr>
      <a:lvl4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  <a:ea typeface="ＭＳ Ｐゴシック" charset="0"/>
        </a:defRPr>
      </a:lvl4pPr>
      <a:lvl5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  <a:ea typeface="ＭＳ Ｐゴシック" charset="0"/>
        </a:defRPr>
      </a:lvl5pPr>
      <a:lvl6pPr marL="457200" algn="l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</a:defRPr>
      </a:lvl6pPr>
      <a:lvl7pPr marL="914400" algn="l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</a:defRPr>
      </a:lvl7pPr>
      <a:lvl8pPr marL="1371600" algn="l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</a:defRPr>
      </a:lvl8pPr>
      <a:lvl9pPr marL="1828800" algn="l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</a:defRPr>
      </a:lvl9pPr>
    </p:titleStyle>
    <p:bodyStyle>
      <a:lvl1pPr marL="234950" indent="-2349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2"/>
          </a:solidFill>
          <a:latin typeface="+mn-lt"/>
          <a:ea typeface="ＭＳ Ｐゴシック" charset="0"/>
          <a:cs typeface="+mn-cs"/>
        </a:defRPr>
      </a:lvl1pPr>
      <a:lvl2pPr marL="576263" indent="-2270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>
          <a:solidFill>
            <a:schemeClr val="bg2"/>
          </a:solidFill>
          <a:latin typeface="+mn-lt"/>
          <a:ea typeface="ＭＳ Ｐゴシック" charset="0"/>
        </a:defRPr>
      </a:lvl2pPr>
      <a:lvl3pPr marL="866775" indent="-17621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2"/>
          </a:solidFill>
          <a:latin typeface="+mn-lt"/>
          <a:ea typeface="ＭＳ Ｐゴシック" charset="0"/>
        </a:defRPr>
      </a:lvl3pPr>
      <a:lvl4pPr marL="1196975" indent="-1635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>
          <a:solidFill>
            <a:schemeClr val="bg2"/>
          </a:solidFill>
          <a:latin typeface="+mn-lt"/>
          <a:ea typeface="ＭＳ Ｐゴシック" charset="0"/>
        </a:defRPr>
      </a:lvl4pPr>
      <a:lvl5pPr marL="1604963" indent="-17621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2"/>
          </a:solidFill>
          <a:latin typeface="+mn-lt"/>
          <a:ea typeface="ＭＳ Ｐゴシック" charset="0"/>
        </a:defRPr>
      </a:lvl5pPr>
      <a:lvl6pPr marL="2062163" indent="-176213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2"/>
          </a:solidFill>
          <a:latin typeface="+mn-lt"/>
        </a:defRPr>
      </a:lvl6pPr>
      <a:lvl7pPr marL="2519363" indent="-176213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2"/>
          </a:solidFill>
          <a:latin typeface="+mn-lt"/>
        </a:defRPr>
      </a:lvl7pPr>
      <a:lvl8pPr marL="2976563" indent="-176213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2"/>
          </a:solidFill>
          <a:latin typeface="+mn-lt"/>
        </a:defRPr>
      </a:lvl8pPr>
      <a:lvl9pPr marL="3433763" indent="-176213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400800" y="6324603"/>
            <a:ext cx="2743200" cy="365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600" b="0">
                <a:solidFill>
                  <a:srgbClr val="B2B2B2"/>
                </a:solidFill>
                <a:cs typeface="+mn-cs"/>
              </a:defRPr>
            </a:lvl1pPr>
          </a:lstStyle>
          <a:p>
            <a:pPr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8622A033-4814-4293-89F3-E1059E8A7047}" type="slidenum">
              <a:rPr lang="en-US" smtClean="0">
                <a:latin typeface="Arial"/>
                <a:ea typeface="ＭＳ Ｐゴシック" charset="0"/>
              </a:rPr>
              <a:pPr defTabSz="6858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latin typeface="Arial"/>
              <a:ea typeface="ＭＳ Ｐゴシック" charset="0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7467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Page Header Arial Bold 24pts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19203"/>
            <a:ext cx="4114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Level 1 Arial 20</a:t>
            </a:r>
          </a:p>
          <a:p>
            <a:pPr lvl="1"/>
            <a:r>
              <a:rPr lang="en-US" dirty="0"/>
              <a:t>Level 2 Arial 18</a:t>
            </a:r>
          </a:p>
          <a:p>
            <a:pPr lvl="2"/>
            <a:r>
              <a:rPr lang="en-US" dirty="0"/>
              <a:t>Level 3 Arial Light 16</a:t>
            </a:r>
          </a:p>
        </p:txBody>
      </p:sp>
    </p:spTree>
    <p:extLst>
      <p:ext uri="{BB962C8B-B14F-4D97-AF65-F5344CB8AC3E}">
        <p14:creationId xmlns:p14="http://schemas.microsoft.com/office/powerpoint/2010/main" val="3618366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5" r:id="rId1"/>
    <p:sldLayoutId id="2147484996" r:id="rId2"/>
    <p:sldLayoutId id="2147484997" r:id="rId3"/>
    <p:sldLayoutId id="2147484998" r:id="rId4"/>
    <p:sldLayoutId id="2147484999" r:id="rId5"/>
    <p:sldLayoutId id="2147485000" r:id="rId6"/>
    <p:sldLayoutId id="2147485001" r:id="rId7"/>
    <p:sldLayoutId id="2147485002" r:id="rId8"/>
    <p:sldLayoutId id="2147485003" r:id="rId9"/>
    <p:sldLayoutId id="2147485004" r:id="rId10"/>
    <p:sldLayoutId id="2147485005" r:id="rId11"/>
    <p:sldLayoutId id="2147485006" r:id="rId12"/>
    <p:sldLayoutId id="2147485009" r:id="rId13"/>
  </p:sldLayoutIdLst>
  <p:txStyles>
    <p:titleStyle>
      <a:lvl1pPr algn="l" defTabSz="342900" rtl="0" eaLnBrk="1" fontAlgn="base" hangingPunct="1">
        <a:spcBef>
          <a:spcPct val="0"/>
        </a:spcBef>
        <a:spcAft>
          <a:spcPct val="0"/>
        </a:spcAft>
        <a:defRPr sz="1500" b="1">
          <a:solidFill>
            <a:srgbClr val="B51E34"/>
          </a:solidFill>
          <a:latin typeface="+mj-lt"/>
          <a:ea typeface="+mj-ea"/>
          <a:cs typeface="+mj-cs"/>
        </a:defRPr>
      </a:lvl1pPr>
      <a:lvl2pPr algn="l" defTabSz="342900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C50017"/>
          </a:solidFill>
          <a:latin typeface="Arial" charset="0"/>
          <a:cs typeface="Arial" charset="0"/>
        </a:defRPr>
      </a:lvl2pPr>
      <a:lvl3pPr algn="l" defTabSz="342900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C50017"/>
          </a:solidFill>
          <a:latin typeface="Arial" charset="0"/>
          <a:cs typeface="Arial" charset="0"/>
        </a:defRPr>
      </a:lvl3pPr>
      <a:lvl4pPr algn="l" defTabSz="342900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C50017"/>
          </a:solidFill>
          <a:latin typeface="Arial" charset="0"/>
          <a:cs typeface="Arial" charset="0"/>
        </a:defRPr>
      </a:lvl4pPr>
      <a:lvl5pPr algn="l" defTabSz="342900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C50017"/>
          </a:solidFill>
          <a:latin typeface="Arial" charset="0"/>
          <a:cs typeface="Arial" charset="0"/>
        </a:defRPr>
      </a:lvl5pPr>
      <a:lvl6pPr marL="342900" algn="l" defTabSz="342900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C50017"/>
          </a:solidFill>
          <a:latin typeface="Arial" charset="0"/>
          <a:cs typeface="Arial" charset="0"/>
        </a:defRPr>
      </a:lvl6pPr>
      <a:lvl7pPr marL="685800" algn="l" defTabSz="342900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C50017"/>
          </a:solidFill>
          <a:latin typeface="Arial" charset="0"/>
          <a:cs typeface="Arial" charset="0"/>
        </a:defRPr>
      </a:lvl7pPr>
      <a:lvl8pPr marL="1028700" algn="l" defTabSz="342900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C50017"/>
          </a:solidFill>
          <a:latin typeface="Arial" charset="0"/>
          <a:cs typeface="Arial" charset="0"/>
        </a:defRPr>
      </a:lvl8pPr>
      <a:lvl9pPr marL="1371600" algn="l" defTabSz="342900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C50017"/>
          </a:solidFill>
          <a:latin typeface="Arial" charset="0"/>
          <a:cs typeface="Arial" charset="0"/>
        </a:defRPr>
      </a:lvl9pPr>
    </p:titleStyle>
    <p:bodyStyle>
      <a:lvl1pPr marL="171450" indent="-171450" algn="l" defTabSz="342900" rtl="0" eaLnBrk="1" fontAlgn="base" hangingPunct="1">
        <a:spcBef>
          <a:spcPct val="20000"/>
        </a:spcBef>
        <a:spcAft>
          <a:spcPts val="450"/>
        </a:spcAft>
        <a:buClr>
          <a:schemeClr val="tx1"/>
        </a:buClr>
        <a:buFont typeface="Arial" charset="0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342900" rtl="0" eaLnBrk="1" fontAlgn="base" hangingPunct="1">
        <a:spcBef>
          <a:spcPct val="20000"/>
        </a:spcBef>
        <a:spcAft>
          <a:spcPts val="450"/>
        </a:spcAft>
        <a:buClr>
          <a:schemeClr val="tx1"/>
        </a:buClr>
        <a:buFont typeface="Arial" charset="0"/>
        <a:buChar char="–"/>
        <a:defRPr sz="1050">
          <a:solidFill>
            <a:schemeClr val="tx1"/>
          </a:solidFill>
          <a:latin typeface="+mn-lt"/>
          <a:cs typeface="+mn-cs"/>
        </a:defRPr>
      </a:lvl2pPr>
      <a:lvl3pPr marL="815579" indent="-129779" algn="l" defTabSz="342900" rtl="0" eaLnBrk="1" fontAlgn="base" hangingPunct="1">
        <a:spcBef>
          <a:spcPct val="20000"/>
        </a:spcBef>
        <a:spcAft>
          <a:spcPts val="450"/>
        </a:spcAft>
        <a:buClr>
          <a:schemeClr val="tx1"/>
        </a:buClr>
        <a:buFont typeface="Arial" charset="0"/>
        <a:buChar char="•"/>
        <a:defRPr sz="750">
          <a:solidFill>
            <a:schemeClr val="tx1"/>
          </a:solidFill>
          <a:latin typeface="+mn-lt"/>
          <a:cs typeface="+mn-cs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00">
          <a:solidFill>
            <a:srgbClr val="595959"/>
          </a:solidFill>
          <a:latin typeface="+mn-lt"/>
          <a:cs typeface="+mn-cs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rgbClr val="595959"/>
          </a:solidFill>
          <a:latin typeface="+mn-lt"/>
          <a:cs typeface="+mn-cs"/>
        </a:defRPr>
      </a:lvl5pPr>
      <a:lvl6pPr marL="18859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rgbClr val="595959"/>
          </a:solidFill>
          <a:latin typeface="+mn-lt"/>
          <a:cs typeface="+mn-cs"/>
        </a:defRPr>
      </a:lvl6pPr>
      <a:lvl7pPr marL="22288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rgbClr val="595959"/>
          </a:solidFill>
          <a:latin typeface="+mn-lt"/>
          <a:cs typeface="+mn-cs"/>
        </a:defRPr>
      </a:lvl7pPr>
      <a:lvl8pPr marL="25717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rgbClr val="595959"/>
          </a:solidFill>
          <a:latin typeface="+mn-lt"/>
          <a:cs typeface="+mn-cs"/>
        </a:defRPr>
      </a:lvl8pPr>
      <a:lvl9pPr marL="29146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rgbClr val="595959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Left-Justified Slide Headline Here in Arial 30pts Can Be Up to Two Lines of Text, No Line Below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139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First level bullets in 24pts</a:t>
            </a:r>
          </a:p>
          <a:p>
            <a:pPr lvl="1"/>
            <a:r>
              <a:rPr lang="en-US" dirty="0"/>
              <a:t>Second level bullets in 22pts</a:t>
            </a:r>
          </a:p>
          <a:p>
            <a:pPr lvl="2"/>
            <a:r>
              <a:rPr lang="en-US" dirty="0"/>
              <a:t>Third level bullets in 20pts</a:t>
            </a:r>
          </a:p>
          <a:p>
            <a:pPr lvl="3"/>
            <a:r>
              <a:rPr lang="en-US" dirty="0"/>
              <a:t>Next level bullets in 18pts</a:t>
            </a:r>
          </a:p>
          <a:p>
            <a:pPr lvl="4"/>
            <a:r>
              <a:rPr lang="en-US" dirty="0"/>
              <a:t>Final level bullets in 16pts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05970" y="64856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E8D627C0-5AFE-D340-B395-D0D9CF656753}" type="slidenum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charset="0"/>
              </a:rPr>
              <a:pPr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ＭＳ Ｐゴシック" charset="0"/>
            </a:endParaRP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96178" y="648244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1FF2EB2-6F07-4C04-8542-4881015B779E}" type="datetime1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charset="0"/>
              </a:rPr>
              <a:pPr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11/30/2018</a:t>
            </a:fld>
            <a:endParaRPr lang="en-US" dirty="0">
              <a:solidFill>
                <a:prstClr val="black">
                  <a:tint val="75000"/>
                </a:prstClr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543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1" r:id="rId1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225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A51C30"/>
        </a:buClr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A51C30"/>
        </a:buClr>
        <a:buFont typeface="Arial"/>
        <a:buChar char="–"/>
        <a:defRPr sz="1650" kern="1200">
          <a:solidFill>
            <a:schemeClr val="tx1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A51C30"/>
        </a:buClr>
        <a:buFont typeface="Arial"/>
        <a:buChar char="•"/>
        <a:defRPr sz="1500" kern="1200" baseline="0">
          <a:solidFill>
            <a:schemeClr val="tx1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A51C30"/>
        </a:buClr>
        <a:buFont typeface="Arial"/>
        <a:buChar char="–"/>
        <a:defRPr sz="1350" kern="1200">
          <a:solidFill>
            <a:schemeClr val="tx1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A51C30"/>
        </a:buClr>
        <a:buFont typeface="Arial"/>
        <a:buChar char="•"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400800" y="6324600"/>
            <a:ext cx="2743200" cy="365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 b="0">
                <a:solidFill>
                  <a:srgbClr val="B2B2B2"/>
                </a:solidFill>
                <a:cs typeface="+mn-cs"/>
              </a:defRPr>
            </a:lvl1pPr>
          </a:lstStyle>
          <a:p>
            <a:pPr defTabSz="457200">
              <a:lnSpc>
                <a:spcPct val="100000"/>
              </a:lnSpc>
              <a:spcBef>
                <a:spcPct val="0"/>
              </a:spcBef>
              <a:defRPr/>
            </a:pPr>
            <a:fld id="{3D6EDCD8-B171-4E7C-B823-2B1A7255EFC5}" type="slidenum">
              <a:rPr lang="en-US" smtClean="0"/>
              <a:pPr defTabSz="457200">
                <a:lnSpc>
                  <a:spcPct val="100000"/>
                </a:lnSpc>
                <a:spcBef>
                  <a:spcPct val="0"/>
                </a:spcBef>
                <a:defRPr/>
              </a:pPr>
              <a:t>‹#›</a:t>
            </a:fld>
            <a:endParaRPr lang="en-US" dirty="0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7467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Page Header Arial Bold 24pts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4114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Level 1 Arial 20</a:t>
            </a:r>
          </a:p>
          <a:p>
            <a:pPr lvl="1"/>
            <a:r>
              <a:rPr lang="en-US" dirty="0"/>
              <a:t>Level 2 Arial 18</a:t>
            </a:r>
          </a:p>
          <a:p>
            <a:pPr lvl="2"/>
            <a:r>
              <a:rPr lang="en-US" dirty="0"/>
              <a:t>Level 3 Arial Light 16</a:t>
            </a:r>
          </a:p>
        </p:txBody>
      </p:sp>
    </p:spTree>
    <p:extLst>
      <p:ext uri="{BB962C8B-B14F-4D97-AF65-F5344CB8AC3E}">
        <p14:creationId xmlns:p14="http://schemas.microsoft.com/office/powerpoint/2010/main" val="4287890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3" r:id="rId1"/>
    <p:sldLayoutId id="2147485034" r:id="rId2"/>
    <p:sldLayoutId id="2147485035" r:id="rId3"/>
    <p:sldLayoutId id="2147485036" r:id="rId4"/>
    <p:sldLayoutId id="2147485037" r:id="rId5"/>
    <p:sldLayoutId id="2147485038" r:id="rId6"/>
    <p:sldLayoutId id="2147485039" r:id="rId7"/>
    <p:sldLayoutId id="2147485040" r:id="rId8"/>
    <p:sldLayoutId id="2147485041" r:id="rId9"/>
    <p:sldLayoutId id="2147485042" r:id="rId10"/>
    <p:sldLayoutId id="2147485043" r:id="rId11"/>
    <p:sldLayoutId id="2147485044" r:id="rId12"/>
    <p:sldLayoutId id="2147485046" r:id="rId13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B51E34"/>
          </a:solidFill>
          <a:latin typeface="+mj-lt"/>
          <a:ea typeface="+mj-ea"/>
          <a:cs typeface="+mj-c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9pPr>
    </p:titleStyle>
    <p:bodyStyle>
      <a:lvl1pPr marL="228600" indent="-228600" algn="l" defTabSz="457200" rtl="0" eaLnBrk="1" fontAlgn="base" hangingPunct="1">
        <a:spcBef>
          <a:spcPct val="20000"/>
        </a:spcBef>
        <a:spcAft>
          <a:spcPts val="600"/>
        </a:spcAft>
        <a:buClr>
          <a:schemeClr val="tx1"/>
        </a:buClr>
        <a:buFont typeface="Arial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457200" rtl="0" eaLnBrk="1" fontAlgn="base" hangingPunct="1">
        <a:spcBef>
          <a:spcPct val="20000"/>
        </a:spcBef>
        <a:spcAft>
          <a:spcPts val="600"/>
        </a:spcAft>
        <a:buClr>
          <a:schemeClr val="tx1"/>
        </a:buClr>
        <a:buFont typeface="Arial" charset="0"/>
        <a:buChar char="–"/>
        <a:defRPr sz="1400">
          <a:solidFill>
            <a:schemeClr val="tx1"/>
          </a:solidFill>
          <a:latin typeface="+mn-lt"/>
          <a:cs typeface="+mn-cs"/>
        </a:defRPr>
      </a:lvl2pPr>
      <a:lvl3pPr marL="1087438" indent="-173038" algn="l" defTabSz="457200" rtl="0" eaLnBrk="1" fontAlgn="base" hangingPunct="1">
        <a:spcBef>
          <a:spcPct val="20000"/>
        </a:spcBef>
        <a:spcAft>
          <a:spcPts val="600"/>
        </a:spcAft>
        <a:buClr>
          <a:schemeClr val="tx1"/>
        </a:buClr>
        <a:buFont typeface="Arial" charset="0"/>
        <a:buChar char="•"/>
        <a:defRPr sz="1000">
          <a:solidFill>
            <a:schemeClr val="tx1"/>
          </a:solidFill>
          <a:latin typeface="+mn-lt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595959"/>
          </a:solidFill>
          <a:latin typeface="+mn-lt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5pPr>
      <a:lvl6pPr marL="25146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6pPr>
      <a:lvl7pPr marL="29718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7pPr>
      <a:lvl8pPr marL="3429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8pPr>
      <a:lvl9pPr marL="3886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adientbitmap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4325"/>
            <a:ext cx="91440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0" y="6324600"/>
            <a:ext cx="9144000" cy="365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800" b="0">
                <a:solidFill>
                  <a:srgbClr val="B2B2B2"/>
                </a:solidFill>
              </a:defRPr>
            </a:lvl1pPr>
          </a:lstStyle>
          <a:p>
            <a:pPr defTabSz="457200">
              <a:defRPr/>
            </a:pPr>
            <a:fld id="{78084121-7B00-4887-816E-30CF551B9527}" type="slidenum">
              <a:rPr lang="en-US" altLang="en-US"/>
              <a:pPr defTabSz="457200"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7467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Page Header Arial Bold 24pts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4114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Level 1 Arial 20</a:t>
            </a:r>
          </a:p>
          <a:p>
            <a:pPr lvl="1"/>
            <a:r>
              <a:rPr lang="en-US" altLang="en-US"/>
              <a:t>Level 2 Arial 18</a:t>
            </a:r>
          </a:p>
          <a:p>
            <a:pPr lvl="2"/>
            <a:r>
              <a:rPr lang="en-US" altLang="en-US"/>
              <a:t>Level 3 Arial Light 16</a:t>
            </a:r>
          </a:p>
        </p:txBody>
      </p:sp>
    </p:spTree>
    <p:extLst>
      <p:ext uri="{BB962C8B-B14F-4D97-AF65-F5344CB8AC3E}">
        <p14:creationId xmlns:p14="http://schemas.microsoft.com/office/powerpoint/2010/main" val="3378945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1" r:id="rId1"/>
    <p:sldLayoutId id="2147485072" r:id="rId2"/>
    <p:sldLayoutId id="2147485073" r:id="rId3"/>
    <p:sldLayoutId id="2147485074" r:id="rId4"/>
    <p:sldLayoutId id="2147485075" r:id="rId5"/>
    <p:sldLayoutId id="2147485076" r:id="rId6"/>
    <p:sldLayoutId id="2147485077" r:id="rId7"/>
    <p:sldLayoutId id="2147485078" r:id="rId8"/>
    <p:sldLayoutId id="2147485079" r:id="rId9"/>
    <p:sldLayoutId id="2147485080" r:id="rId10"/>
    <p:sldLayoutId id="2147485081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MS PGothic" panose="020B0600070205080204" pitchFamily="34" charset="-128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MS PGothic" panose="020B0600070205080204" pitchFamily="34" charset="-128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MS PGothic" panose="020B0600070205080204" pitchFamily="34" charset="-128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MS PGothic" panose="020B0600070205080204" pitchFamily="34" charset="-128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MS PGothic" panose="020B0600070205080204" pitchFamily="34" charset="-128"/>
          <a:cs typeface="Arial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9pPr>
    </p:titleStyle>
    <p:bodyStyle>
      <a:lvl1pPr marL="228600" indent="-228600" algn="l" defTabSz="457200" rtl="0" eaLnBrk="0" fontAlgn="base" hangingPunct="0">
        <a:spcBef>
          <a:spcPct val="20000"/>
        </a:spcBef>
        <a:spcAft>
          <a:spcPts val="600"/>
        </a:spcAft>
        <a:buClr>
          <a:srgbClr val="C50017"/>
        </a:buClr>
        <a:buFont typeface="Arial" panose="020B0604020202020204" pitchFamily="34" charset="0"/>
        <a:buChar char="•"/>
        <a:defRPr sz="2000">
          <a:solidFill>
            <a:srgbClr val="4D4D4D"/>
          </a:solidFill>
          <a:latin typeface="+mn-lt"/>
          <a:ea typeface="MS PGothic" panose="020B0600070205080204" pitchFamily="34" charset="-128"/>
          <a:cs typeface="+mn-cs"/>
        </a:defRPr>
      </a:lvl1pPr>
      <a:lvl2pPr marL="685800" indent="-228600" algn="l" defTabSz="457200" rtl="0" eaLnBrk="0" fontAlgn="base" hangingPunct="0">
        <a:spcBef>
          <a:spcPct val="20000"/>
        </a:spcBef>
        <a:spcAft>
          <a:spcPts val="600"/>
        </a:spcAft>
        <a:buClr>
          <a:srgbClr val="C50017"/>
        </a:buClr>
        <a:buFont typeface="Arial" panose="020B0604020202020204" pitchFamily="34" charset="0"/>
        <a:buChar char="–"/>
        <a:defRPr>
          <a:solidFill>
            <a:srgbClr val="4D4D4D"/>
          </a:solidFill>
          <a:latin typeface="+mn-lt"/>
          <a:ea typeface="MS PGothic" panose="020B0600070205080204" pitchFamily="34" charset="-128"/>
          <a:cs typeface="+mn-cs"/>
        </a:defRPr>
      </a:lvl2pPr>
      <a:lvl3pPr marL="1087438" indent="-173038" algn="l" defTabSz="457200" rtl="0" eaLnBrk="0" fontAlgn="base" hangingPunct="0">
        <a:spcBef>
          <a:spcPct val="20000"/>
        </a:spcBef>
        <a:spcAft>
          <a:spcPts val="600"/>
        </a:spcAft>
        <a:buClr>
          <a:srgbClr val="C50017"/>
        </a:buClr>
        <a:buFont typeface="Arial" panose="020B0604020202020204" pitchFamily="34" charset="0"/>
        <a:buChar char="•"/>
        <a:defRPr sz="1600">
          <a:solidFill>
            <a:srgbClr val="4D4D4D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rgbClr val="595959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rgbClr val="595959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6pPr>
      <a:lvl7pPr marL="29718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7pPr>
      <a:lvl8pPr marL="3429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8pPr>
      <a:lvl9pPr marL="3886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400800" y="6324600"/>
            <a:ext cx="2743200" cy="365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 b="0">
                <a:solidFill>
                  <a:srgbClr val="B2B2B2"/>
                </a:solidFill>
                <a:cs typeface="+mn-cs"/>
              </a:defRPr>
            </a:lvl1pPr>
          </a:lstStyle>
          <a:p>
            <a:pPr>
              <a:defRPr/>
            </a:pPr>
            <a:fld id="{3D6EDCD8-B171-4E7C-B823-2B1A7255EFC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7467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Page Header Arial Bold 24pts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4114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Level 1 Arial 20</a:t>
            </a:r>
          </a:p>
          <a:p>
            <a:pPr lvl="1"/>
            <a:r>
              <a:rPr lang="en-US"/>
              <a:t>Level 2 Arial 18</a:t>
            </a:r>
          </a:p>
          <a:p>
            <a:pPr lvl="2"/>
            <a:r>
              <a:rPr lang="en-US"/>
              <a:t>Level 3 Arial Light 16</a:t>
            </a:r>
          </a:p>
        </p:txBody>
      </p:sp>
    </p:spTree>
    <p:extLst>
      <p:ext uri="{BB962C8B-B14F-4D97-AF65-F5344CB8AC3E}">
        <p14:creationId xmlns:p14="http://schemas.microsoft.com/office/powerpoint/2010/main" val="3298838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3" r:id="rId1"/>
    <p:sldLayoutId id="2147485084" r:id="rId2"/>
    <p:sldLayoutId id="2147485085" r:id="rId3"/>
    <p:sldLayoutId id="2147485086" r:id="rId4"/>
    <p:sldLayoutId id="2147485087" r:id="rId5"/>
    <p:sldLayoutId id="2147485088" r:id="rId6"/>
    <p:sldLayoutId id="2147485089" r:id="rId7"/>
    <p:sldLayoutId id="2147485090" r:id="rId8"/>
    <p:sldLayoutId id="2147485091" r:id="rId9"/>
    <p:sldLayoutId id="2147485092" r:id="rId10"/>
    <p:sldLayoutId id="2147485093" r:id="rId11"/>
    <p:sldLayoutId id="2147485094" r:id="rId12"/>
    <p:sldLayoutId id="2147485095" r:id="rId13"/>
    <p:sldLayoutId id="2147485096" r:id="rId14"/>
    <p:sldLayoutId id="2147485097" r:id="rId15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B51E34"/>
          </a:solidFill>
          <a:latin typeface="+mj-lt"/>
          <a:ea typeface="+mj-ea"/>
          <a:cs typeface="+mj-c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9pPr>
    </p:titleStyle>
    <p:bodyStyle>
      <a:lvl1pPr marL="228600" indent="-228600" algn="l" defTabSz="457200" rtl="0" eaLnBrk="1" fontAlgn="base" hangingPunct="1">
        <a:spcBef>
          <a:spcPct val="20000"/>
        </a:spcBef>
        <a:spcAft>
          <a:spcPts val="600"/>
        </a:spcAft>
        <a:buClr>
          <a:schemeClr val="tx1"/>
        </a:buClr>
        <a:buFont typeface="Arial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457200" rtl="0" eaLnBrk="1" fontAlgn="base" hangingPunct="1">
        <a:spcBef>
          <a:spcPct val="20000"/>
        </a:spcBef>
        <a:spcAft>
          <a:spcPts val="600"/>
        </a:spcAft>
        <a:buClr>
          <a:schemeClr val="tx1"/>
        </a:buClr>
        <a:buFont typeface="Arial" charset="0"/>
        <a:buChar char="–"/>
        <a:defRPr sz="1400">
          <a:solidFill>
            <a:schemeClr val="tx1"/>
          </a:solidFill>
          <a:latin typeface="+mn-lt"/>
          <a:cs typeface="+mn-cs"/>
        </a:defRPr>
      </a:lvl2pPr>
      <a:lvl3pPr marL="1087438" indent="-173038" algn="l" defTabSz="457200" rtl="0" eaLnBrk="1" fontAlgn="base" hangingPunct="1">
        <a:spcBef>
          <a:spcPct val="20000"/>
        </a:spcBef>
        <a:spcAft>
          <a:spcPts val="600"/>
        </a:spcAft>
        <a:buClr>
          <a:schemeClr val="tx1"/>
        </a:buClr>
        <a:buFont typeface="Arial" charset="0"/>
        <a:buChar char="•"/>
        <a:defRPr sz="1000">
          <a:solidFill>
            <a:schemeClr val="tx1"/>
          </a:solidFill>
          <a:latin typeface="+mn-lt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595959"/>
          </a:solidFill>
          <a:latin typeface="+mn-lt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5pPr>
      <a:lvl6pPr marL="25146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6pPr>
      <a:lvl7pPr marL="29718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7pPr>
      <a:lvl8pPr marL="3429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8pPr>
      <a:lvl9pPr marL="3886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adientbitmap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6664325"/>
            <a:ext cx="9144000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0" y="6324600"/>
            <a:ext cx="9144000" cy="365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1"/>
                </a:solidFill>
                <a:cs typeface="+mn-cs"/>
              </a:defRPr>
            </a:lvl1pPr>
          </a:lstStyle>
          <a:p>
            <a:fld id="{26010A19-A46F-450B-94AE-CC3F44164F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30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Page Header Arial Bold 24pts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305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Level 1 Arial 20</a:t>
            </a:r>
          </a:p>
          <a:p>
            <a:pPr lvl="1"/>
            <a:r>
              <a:rPr lang="en-US"/>
              <a:t>Level 2 Arial 18</a:t>
            </a:r>
          </a:p>
          <a:p>
            <a:pPr lvl="2"/>
            <a:r>
              <a:rPr lang="en-US"/>
              <a:t>Level 3 Arial Light 16</a:t>
            </a:r>
          </a:p>
        </p:txBody>
      </p:sp>
    </p:spTree>
    <p:extLst>
      <p:ext uri="{BB962C8B-B14F-4D97-AF65-F5344CB8AC3E}">
        <p14:creationId xmlns:p14="http://schemas.microsoft.com/office/powerpoint/2010/main" val="3416436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99" r:id="rId1"/>
    <p:sldLayoutId id="2147485100" r:id="rId2"/>
    <p:sldLayoutId id="2147485101" r:id="rId3"/>
    <p:sldLayoutId id="2147485102" r:id="rId4"/>
    <p:sldLayoutId id="2147485103" r:id="rId5"/>
    <p:sldLayoutId id="2147485104" r:id="rId6"/>
    <p:sldLayoutId id="2147485105" r:id="rId7"/>
    <p:sldLayoutId id="2147485106" r:id="rId8"/>
    <p:sldLayoutId id="2147485107" r:id="rId9"/>
    <p:sldLayoutId id="2147485108" r:id="rId10"/>
    <p:sldLayoutId id="2147485109" r:id="rId11"/>
    <p:sldLayoutId id="2147485110" r:id="rId12"/>
    <p:sldLayoutId id="2147485111" r:id="rId13"/>
    <p:sldLayoutId id="2147485112" r:id="rId14"/>
    <p:sldLayoutId id="2147485113" r:id="rId15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+mj-lt"/>
          <a:ea typeface="+mj-ea"/>
          <a:cs typeface="+mj-c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9pPr>
    </p:titleStyle>
    <p:bodyStyle>
      <a:lvl1pPr marL="228600" indent="-228600" algn="l" defTabSz="457200" rtl="0" eaLnBrk="1" fontAlgn="base" hangingPunct="1">
        <a:spcBef>
          <a:spcPct val="20000"/>
        </a:spcBef>
        <a:spcAft>
          <a:spcPts val="600"/>
        </a:spcAft>
        <a:buClr>
          <a:srgbClr val="C50017"/>
        </a:buClr>
        <a:buFont typeface="Arial" charset="0"/>
        <a:buChar char="•"/>
        <a:defRPr sz="2000">
          <a:solidFill>
            <a:srgbClr val="4D4D4D"/>
          </a:solidFill>
          <a:latin typeface="+mn-lt"/>
          <a:ea typeface="+mn-ea"/>
          <a:cs typeface="+mn-cs"/>
        </a:defRPr>
      </a:lvl1pPr>
      <a:lvl2pPr marL="685800" indent="-228600" algn="l" defTabSz="457200" rtl="0" eaLnBrk="1" fontAlgn="base" hangingPunct="1">
        <a:spcBef>
          <a:spcPct val="20000"/>
        </a:spcBef>
        <a:spcAft>
          <a:spcPts val="600"/>
        </a:spcAft>
        <a:buClr>
          <a:srgbClr val="C50017"/>
        </a:buClr>
        <a:buFont typeface="Arial" charset="0"/>
        <a:buChar char="–"/>
        <a:defRPr>
          <a:solidFill>
            <a:srgbClr val="4D4D4D"/>
          </a:solidFill>
          <a:latin typeface="+mn-lt"/>
          <a:cs typeface="+mn-cs"/>
        </a:defRPr>
      </a:lvl2pPr>
      <a:lvl3pPr marL="1087438" indent="-173038" algn="l" defTabSz="457200" rtl="0" eaLnBrk="1" fontAlgn="base" hangingPunct="1">
        <a:spcBef>
          <a:spcPct val="20000"/>
        </a:spcBef>
        <a:spcAft>
          <a:spcPts val="600"/>
        </a:spcAft>
        <a:buClr>
          <a:srgbClr val="C50017"/>
        </a:buClr>
        <a:buFont typeface="Arial" charset="0"/>
        <a:buChar char="•"/>
        <a:defRPr sz="1600">
          <a:solidFill>
            <a:srgbClr val="4D4D4D"/>
          </a:solidFill>
          <a:latin typeface="+mn-lt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595959"/>
          </a:solidFill>
          <a:latin typeface="+mn-lt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5pPr>
      <a:lvl6pPr marL="25146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6pPr>
      <a:lvl7pPr marL="29718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7pPr>
      <a:lvl8pPr marL="3429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8pPr>
      <a:lvl9pPr marL="3886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24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fld id="{1D25B2C5-0A3F-4662-A436-F5F13DE709CB}" type="slidenum">
              <a:rPr lang="en-US" smtClean="0">
                <a:solidFill>
                  <a:srgbClr val="D19049">
                    <a:lumMod val="20000"/>
                    <a:lumOff val="8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19049">
                  <a:lumMod val="20000"/>
                  <a:lumOff val="80000"/>
                </a:srgbClr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00064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85776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400" dirty="0">
              <a:solidFill>
                <a:prstClr val="black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-9237" y="5787740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Veritas Crimson Shield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325" y="6264276"/>
            <a:ext cx="29030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15434" y="6225957"/>
            <a:ext cx="1261867" cy="493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prstClr val="black"/>
                </a:solidFill>
              </a:rPr>
              <a:t>HARVARD</a:t>
            </a:r>
          </a:p>
          <a:p>
            <a:r>
              <a:rPr lang="en-US" sz="900" dirty="0">
                <a:solidFill>
                  <a:prstClr val="black"/>
                </a:solidFill>
              </a:rPr>
              <a:t>Financial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1878249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8" r:id="rId1"/>
    <p:sldLayoutId id="2147485129" r:id="rId2"/>
    <p:sldLayoutId id="2147485130" r:id="rId3"/>
    <p:sldLayoutId id="2147485131" r:id="rId4"/>
    <p:sldLayoutId id="2147485132" r:id="rId5"/>
    <p:sldLayoutId id="2147485133" r:id="rId6"/>
    <p:sldLayoutId id="2147485134" r:id="rId7"/>
    <p:sldLayoutId id="2147485135" r:id="rId8"/>
    <p:sldLayoutId id="2147485136" r:id="rId9"/>
    <p:sldLayoutId id="2147485137" r:id="rId10"/>
    <p:sldLayoutId id="2147485138" r:id="rId11"/>
    <p:sldLayoutId id="2147485139" r:id="rId12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3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Calibri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Calibri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Calibri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Calibri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Calibri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24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fld id="{1D25B2C5-0A3F-4662-A436-F5F13DE709CB}" type="slidenum">
              <a:rPr lang="en-US" smtClean="0">
                <a:solidFill>
                  <a:srgbClr val="D19049">
                    <a:lumMod val="20000"/>
                    <a:lumOff val="8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19049">
                  <a:lumMod val="20000"/>
                  <a:lumOff val="80000"/>
                </a:srgbClr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00064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85776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400" dirty="0">
              <a:solidFill>
                <a:prstClr val="black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-9237" y="5787740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Veritas Crimson Shield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325" y="6264276"/>
            <a:ext cx="29030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15434" y="6225957"/>
            <a:ext cx="1261867" cy="493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prstClr val="black"/>
                </a:solidFill>
              </a:rPr>
              <a:t>HARVARD</a:t>
            </a:r>
          </a:p>
          <a:p>
            <a:r>
              <a:rPr lang="en-US" sz="900" dirty="0">
                <a:solidFill>
                  <a:prstClr val="black"/>
                </a:solidFill>
              </a:rPr>
              <a:t>Financial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398315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41" r:id="rId1"/>
    <p:sldLayoutId id="2147485142" r:id="rId2"/>
    <p:sldLayoutId id="2147485143" r:id="rId3"/>
    <p:sldLayoutId id="2147485144" r:id="rId4"/>
    <p:sldLayoutId id="2147485145" r:id="rId5"/>
    <p:sldLayoutId id="2147485146" r:id="rId6"/>
    <p:sldLayoutId id="2147485147" r:id="rId7"/>
    <p:sldLayoutId id="2147485148" r:id="rId8"/>
    <p:sldLayoutId id="2147485149" r:id="rId9"/>
    <p:sldLayoutId id="2147485150" r:id="rId10"/>
    <p:sldLayoutId id="2147485151" r:id="rId11"/>
    <p:sldLayoutId id="2147485152" r:id="rId12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3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Calibri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Calibri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Calibri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Calibri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Calibri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6F57C8-EB28-5D4D-BD09-6D4B07EE0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EA636-D2B5-954D-8D0D-209A8F70C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A4A754-46A5-A64E-BCFE-CF67253404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52F76-B376-9445-97D2-6DAA9E628348}" type="datetimeFigureOut">
              <a:rPr lang="en-US" smtClean="0"/>
              <a:t>11/30/2018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0F837-9D76-D146-A8FD-691BE2AC4A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EA8FE-EC93-3947-B1EE-24ADEE6B2F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5431F-F661-0340-9D1A-FA0BDC09EC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97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54" r:id="rId1"/>
    <p:sldLayoutId id="2147485155" r:id="rId2"/>
    <p:sldLayoutId id="2147485156" r:id="rId3"/>
    <p:sldLayoutId id="2147485157" r:id="rId4"/>
    <p:sldLayoutId id="2147485158" r:id="rId5"/>
    <p:sldLayoutId id="2147485159" r:id="rId6"/>
    <p:sldLayoutId id="2147485160" r:id="rId7"/>
    <p:sldLayoutId id="2147485161" r:id="rId8"/>
    <p:sldLayoutId id="2147485162" r:id="rId9"/>
    <p:sldLayoutId id="2147485163" r:id="rId10"/>
    <p:sldLayoutId id="214748516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adientbit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64325"/>
            <a:ext cx="9144000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400800" y="6324600"/>
            <a:ext cx="2743200" cy="365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 b="0">
                <a:solidFill>
                  <a:srgbClr val="B2B2B2"/>
                </a:solidFill>
                <a:cs typeface="+mn-cs"/>
              </a:defRPr>
            </a:lvl1pPr>
          </a:lstStyle>
          <a:p>
            <a:pPr defTabSz="457200">
              <a:lnSpc>
                <a:spcPct val="100000"/>
              </a:lnSpc>
              <a:spcBef>
                <a:spcPct val="0"/>
              </a:spcBef>
              <a:defRPr/>
            </a:pPr>
            <a:fld id="{3D6EDCD8-B171-4E7C-B823-2B1A7255EFC5}" type="slidenum">
              <a:rPr lang="en-US" smtClean="0"/>
              <a:pPr defTabSz="457200">
                <a:lnSpc>
                  <a:spcPct val="100000"/>
                </a:lnSpc>
                <a:spcBef>
                  <a:spcPct val="0"/>
                </a:spcBef>
                <a:defRPr/>
              </a:pPr>
              <a:t>‹#›</a:t>
            </a:fld>
            <a:endParaRPr lang="en-US" dirty="0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7467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Page Header Arial Bold 24pts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4114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Level 1 Arial 20</a:t>
            </a:r>
          </a:p>
          <a:p>
            <a:pPr lvl="1"/>
            <a:r>
              <a:rPr lang="en-US" dirty="0"/>
              <a:t>Level 2 Arial 18</a:t>
            </a:r>
          </a:p>
          <a:p>
            <a:pPr lvl="2"/>
            <a:r>
              <a:rPr lang="en-US" dirty="0"/>
              <a:t>Level 3 Arial Light 16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B51E34"/>
          </a:solidFill>
          <a:latin typeface="+mj-lt"/>
          <a:ea typeface="+mj-ea"/>
          <a:cs typeface="+mj-c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9pPr>
    </p:titleStyle>
    <p:bodyStyle>
      <a:lvl1pPr marL="228600" indent="-228600" algn="l" defTabSz="457200" rtl="0" eaLnBrk="1" fontAlgn="base" hangingPunct="1">
        <a:spcBef>
          <a:spcPct val="20000"/>
        </a:spcBef>
        <a:spcAft>
          <a:spcPts val="600"/>
        </a:spcAft>
        <a:buClr>
          <a:srgbClr val="C50017"/>
        </a:buClr>
        <a:buFont typeface="Arial" charset="0"/>
        <a:buChar char="•"/>
        <a:defRPr sz="2000">
          <a:solidFill>
            <a:srgbClr val="4D4D4D"/>
          </a:solidFill>
          <a:latin typeface="+mn-lt"/>
          <a:ea typeface="+mn-ea"/>
          <a:cs typeface="+mn-cs"/>
        </a:defRPr>
      </a:lvl1pPr>
      <a:lvl2pPr marL="685800" indent="-228600" algn="l" defTabSz="457200" rtl="0" eaLnBrk="1" fontAlgn="base" hangingPunct="1">
        <a:spcBef>
          <a:spcPct val="20000"/>
        </a:spcBef>
        <a:spcAft>
          <a:spcPts val="600"/>
        </a:spcAft>
        <a:buClr>
          <a:srgbClr val="C50017"/>
        </a:buClr>
        <a:buFont typeface="Arial" charset="0"/>
        <a:buChar char="–"/>
        <a:defRPr>
          <a:solidFill>
            <a:srgbClr val="4D4D4D"/>
          </a:solidFill>
          <a:latin typeface="+mn-lt"/>
          <a:cs typeface="+mn-cs"/>
        </a:defRPr>
      </a:lvl2pPr>
      <a:lvl3pPr marL="1087438" indent="-173038" algn="l" defTabSz="457200" rtl="0" eaLnBrk="1" fontAlgn="base" hangingPunct="1">
        <a:spcBef>
          <a:spcPct val="20000"/>
        </a:spcBef>
        <a:spcAft>
          <a:spcPts val="600"/>
        </a:spcAft>
        <a:buClr>
          <a:srgbClr val="C50017"/>
        </a:buClr>
        <a:buFont typeface="Arial" charset="0"/>
        <a:buChar char="•"/>
        <a:defRPr sz="1600">
          <a:solidFill>
            <a:srgbClr val="4D4D4D"/>
          </a:solidFill>
          <a:latin typeface="+mn-lt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595959"/>
          </a:solidFill>
          <a:latin typeface="+mn-lt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5pPr>
      <a:lvl6pPr marL="25146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6pPr>
      <a:lvl7pPr marL="29718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7pPr>
      <a:lvl8pPr marL="3429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8pPr>
      <a:lvl9pPr marL="3886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"/>
          <p:cNvSpPr>
            <a:spLocks noGrp="1"/>
          </p:cNvSpPr>
          <p:nvPr>
            <p:ph type="title"/>
          </p:nvPr>
        </p:nvSpPr>
        <p:spPr bwMode="auto">
          <a:xfrm>
            <a:off x="949326" y="478368"/>
            <a:ext cx="7707313" cy="651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49326" y="1204384"/>
            <a:ext cx="7707313" cy="501861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457200" cy="6866467"/>
          </a:xfrm>
          <a:prstGeom prst="rect">
            <a:avLst/>
          </a:prstGeom>
          <a:solidFill>
            <a:srgbClr val="8C81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Arial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539" y="6415619"/>
            <a:ext cx="846137" cy="3619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F3F3F1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fld id="{10FB95BA-D6E0-A141-92DE-F8E3C1FBF9A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142" y="6244169"/>
            <a:ext cx="1645920" cy="61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88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66" r:id="rId1"/>
    <p:sldLayoutId id="2147485167" r:id="rId2"/>
    <p:sldLayoutId id="2147485168" r:id="rId3"/>
    <p:sldLayoutId id="2147485169" r:id="rId4"/>
    <p:sldLayoutId id="2147485170" r:id="rId5"/>
    <p:sldLayoutId id="2147485171" r:id="rId6"/>
    <p:sldLayoutId id="2147485172" r:id="rId7"/>
    <p:sldLayoutId id="2147485173" r:id="rId8"/>
    <p:sldLayoutId id="2147485174" r:id="rId9"/>
    <p:sldLayoutId id="2147485175" r:id="rId10"/>
  </p:sldLayoutIdLst>
  <p:transition spd="slow">
    <p:fade/>
  </p:transition>
  <p:hf hdr="0" ftr="0" dt="0"/>
  <p:txStyles>
    <p:titleStyle>
      <a:lvl1pPr algn="l" defTabSz="457189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600" kern="1200">
          <a:solidFill>
            <a:srgbClr val="A51C30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  <a:lvl2pPr algn="l" defTabSz="457189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189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189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189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5pPr>
      <a:lvl6pPr marL="457189" algn="l" defTabSz="457189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6pPr>
      <a:lvl7pPr marL="914378" algn="l" defTabSz="457189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7pPr>
      <a:lvl8pPr marL="1371566" algn="l" defTabSz="457189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8pPr>
      <a:lvl9pPr marL="1828754" algn="l" defTabSz="457189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9pPr>
    </p:titleStyle>
    <p:bodyStyle>
      <a:lvl1pPr marL="342892" indent="-342892" algn="l" defTabSz="457189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defRPr kern="1200" cap="small" spc="20" baseline="0">
          <a:solidFill>
            <a:srgbClr val="1E1E1E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  <a:lvl2pPr marL="288918" indent="-288918" algn="l" defTabSz="457189" rtl="0" eaLnBrk="1" fontAlgn="base" hangingPunct="1">
        <a:spcBef>
          <a:spcPct val="20000"/>
        </a:spcBef>
        <a:spcAft>
          <a:spcPct val="0"/>
        </a:spcAft>
        <a:buClr>
          <a:srgbClr val="1E1E1E"/>
        </a:buClr>
        <a:buFont typeface="Wingdings" charset="0"/>
        <a:buChar char="§"/>
        <a:defRPr kern="1200">
          <a:solidFill>
            <a:srgbClr val="1E1E1E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2pPr>
      <a:lvl3pPr marL="569899" indent="-225419" algn="l" defTabSz="457189" rtl="0" eaLnBrk="1" fontAlgn="base" hangingPunct="1">
        <a:spcBef>
          <a:spcPct val="20000"/>
        </a:spcBef>
        <a:spcAft>
          <a:spcPct val="0"/>
        </a:spcAft>
        <a:buClr>
          <a:srgbClr val="1E1E1E"/>
        </a:buClr>
        <a:buSzPct val="102000"/>
        <a:buFont typeface="Arial" panose="020B0604020202020204" pitchFamily="34" charset="0"/>
        <a:buChar char="•"/>
        <a:defRPr kern="1200">
          <a:solidFill>
            <a:srgbClr val="1E1E1E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3pPr>
      <a:lvl4pPr marL="914378" indent="-227007" algn="l" defTabSz="457189" rtl="0" eaLnBrk="1" fontAlgn="base" hangingPunct="1">
        <a:spcBef>
          <a:spcPct val="20000"/>
        </a:spcBef>
        <a:spcAft>
          <a:spcPct val="0"/>
        </a:spcAft>
        <a:buClr>
          <a:srgbClr val="1E1E1E"/>
        </a:buClr>
        <a:buFont typeface="Arial" panose="020B0604020202020204" pitchFamily="34" charset="0"/>
        <a:buChar char="‒"/>
        <a:defRPr kern="1200">
          <a:solidFill>
            <a:srgbClr val="1E1E1E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4pPr>
      <a:lvl5pPr marL="1258856" indent="-227007" algn="l" defTabSz="457189" rtl="0" eaLnBrk="1" fontAlgn="base" hangingPunct="1">
        <a:spcBef>
          <a:spcPct val="20000"/>
        </a:spcBef>
        <a:spcAft>
          <a:spcPct val="0"/>
        </a:spcAft>
        <a:buClr>
          <a:srgbClr val="1E1E1E"/>
        </a:buClr>
        <a:buFont typeface="Source Sans Pro" charset="0"/>
        <a:buChar char="–"/>
        <a:defRPr kern="1200">
          <a:solidFill>
            <a:srgbClr val="1E1E1E"/>
          </a:solidFill>
          <a:latin typeface="Arial"/>
          <a:ea typeface="ＭＳ Ｐゴシック" charset="0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adientbit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64325"/>
            <a:ext cx="9144000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0" y="6324600"/>
            <a:ext cx="9144000" cy="365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1"/>
                </a:solidFill>
                <a:cs typeface="+mn-cs"/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26010A19-A46F-450B-94AE-CC3F44164F29}" type="slidenum">
              <a:rPr lang="en-US" smtClean="0">
                <a:solidFill>
                  <a:srgbClr val="000000"/>
                </a:solidFill>
                <a:latin typeface="Arial"/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30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Page Header Arial Bold 24pts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305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Level 1 Arial 20</a:t>
            </a:r>
          </a:p>
          <a:p>
            <a:pPr lvl="1"/>
            <a:r>
              <a:rPr lang="en-US"/>
              <a:t>Level 2 Arial 18</a:t>
            </a:r>
          </a:p>
          <a:p>
            <a:pPr lvl="2"/>
            <a:r>
              <a:rPr lang="en-US"/>
              <a:t>Level 3 Arial Light 16</a:t>
            </a:r>
          </a:p>
        </p:txBody>
      </p:sp>
      <p:pic>
        <p:nvPicPr>
          <p:cNvPr id="1030" name="Picture 5" descr="FAD_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8663" y="6096000"/>
            <a:ext cx="183673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+mj-lt"/>
          <a:ea typeface="+mj-ea"/>
          <a:cs typeface="+mj-c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9pPr>
    </p:titleStyle>
    <p:bodyStyle>
      <a:lvl1pPr marL="228600" indent="-228600" algn="l" defTabSz="457200" rtl="0" eaLnBrk="1" fontAlgn="base" hangingPunct="1">
        <a:spcBef>
          <a:spcPct val="20000"/>
        </a:spcBef>
        <a:spcAft>
          <a:spcPts val="600"/>
        </a:spcAft>
        <a:buClr>
          <a:srgbClr val="C50017"/>
        </a:buClr>
        <a:buFont typeface="Arial" charset="0"/>
        <a:buChar char="•"/>
        <a:defRPr sz="2000">
          <a:solidFill>
            <a:srgbClr val="4D4D4D"/>
          </a:solidFill>
          <a:latin typeface="+mn-lt"/>
          <a:ea typeface="+mn-ea"/>
          <a:cs typeface="+mn-cs"/>
        </a:defRPr>
      </a:lvl1pPr>
      <a:lvl2pPr marL="685800" indent="-228600" algn="l" defTabSz="457200" rtl="0" eaLnBrk="1" fontAlgn="base" hangingPunct="1">
        <a:spcBef>
          <a:spcPct val="20000"/>
        </a:spcBef>
        <a:spcAft>
          <a:spcPts val="600"/>
        </a:spcAft>
        <a:buClr>
          <a:srgbClr val="C50017"/>
        </a:buClr>
        <a:buFont typeface="Arial" charset="0"/>
        <a:buChar char="–"/>
        <a:defRPr>
          <a:solidFill>
            <a:srgbClr val="4D4D4D"/>
          </a:solidFill>
          <a:latin typeface="+mn-lt"/>
          <a:cs typeface="+mn-cs"/>
        </a:defRPr>
      </a:lvl2pPr>
      <a:lvl3pPr marL="1087438" indent="-173038" algn="l" defTabSz="457200" rtl="0" eaLnBrk="1" fontAlgn="base" hangingPunct="1">
        <a:spcBef>
          <a:spcPct val="20000"/>
        </a:spcBef>
        <a:spcAft>
          <a:spcPts val="600"/>
        </a:spcAft>
        <a:buClr>
          <a:srgbClr val="C50017"/>
        </a:buClr>
        <a:buFont typeface="Arial" charset="0"/>
        <a:buChar char="•"/>
        <a:defRPr sz="1600">
          <a:solidFill>
            <a:srgbClr val="4D4D4D"/>
          </a:solidFill>
          <a:latin typeface="+mn-lt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595959"/>
          </a:solidFill>
          <a:latin typeface="+mn-lt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5pPr>
      <a:lvl6pPr marL="25146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6pPr>
      <a:lvl7pPr marL="29718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7pPr>
      <a:lvl8pPr marL="3429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8pPr>
      <a:lvl9pPr marL="3886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radientbit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64325"/>
            <a:ext cx="9144000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0" y="6324600"/>
            <a:ext cx="9144000" cy="365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B2B2B2"/>
                </a:solidFill>
                <a:cs typeface="+mn-cs"/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AD3E4CF7-2030-4981-ABBB-15D725A04779}" type="slidenum">
              <a:rPr lang="en-US" smtClean="0">
                <a:latin typeface="Constantia"/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latin typeface="Constantia"/>
            </a:endParaRPr>
          </a:p>
        </p:txBody>
      </p: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7467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Page Header Arial Bold 24pts</a:t>
            </a:r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4114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Level 1 Arial 20</a:t>
            </a:r>
          </a:p>
          <a:p>
            <a:pPr lvl="1"/>
            <a:r>
              <a:rPr lang="en-US"/>
              <a:t>Level 2 Arial 18</a:t>
            </a:r>
          </a:p>
          <a:p>
            <a:pPr lvl="2"/>
            <a:r>
              <a:rPr lang="en-US"/>
              <a:t>Level 3 Arial Light 16</a:t>
            </a:r>
          </a:p>
        </p:txBody>
      </p:sp>
      <p:pic>
        <p:nvPicPr>
          <p:cNvPr id="2054" name="Picture 5" descr="FAD_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8663" y="6096000"/>
            <a:ext cx="183673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+mj-lt"/>
          <a:ea typeface="+mj-ea"/>
          <a:cs typeface="+mj-c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9pPr>
    </p:titleStyle>
    <p:bodyStyle>
      <a:lvl1pPr marL="228600" indent="-228600" algn="l" defTabSz="457200" rtl="0" eaLnBrk="1" fontAlgn="base" hangingPunct="1">
        <a:spcBef>
          <a:spcPct val="20000"/>
        </a:spcBef>
        <a:spcAft>
          <a:spcPts val="600"/>
        </a:spcAft>
        <a:buClr>
          <a:srgbClr val="C50017"/>
        </a:buClr>
        <a:buFont typeface="Arial" charset="0"/>
        <a:buChar char="•"/>
        <a:defRPr sz="2000">
          <a:solidFill>
            <a:srgbClr val="4D4D4D"/>
          </a:solidFill>
          <a:latin typeface="+mn-lt"/>
          <a:ea typeface="+mn-ea"/>
          <a:cs typeface="+mn-cs"/>
        </a:defRPr>
      </a:lvl1pPr>
      <a:lvl2pPr marL="685800" indent="-228600" algn="l" defTabSz="457200" rtl="0" eaLnBrk="1" fontAlgn="base" hangingPunct="1">
        <a:spcBef>
          <a:spcPct val="20000"/>
        </a:spcBef>
        <a:spcAft>
          <a:spcPts val="600"/>
        </a:spcAft>
        <a:buClr>
          <a:srgbClr val="C50017"/>
        </a:buClr>
        <a:buFont typeface="Arial" charset="0"/>
        <a:buChar char="–"/>
        <a:defRPr>
          <a:solidFill>
            <a:srgbClr val="4D4D4D"/>
          </a:solidFill>
          <a:latin typeface="+mn-lt"/>
          <a:cs typeface="+mn-cs"/>
        </a:defRPr>
      </a:lvl2pPr>
      <a:lvl3pPr marL="1087438" indent="-173038" algn="l" defTabSz="457200" rtl="0" eaLnBrk="1" fontAlgn="base" hangingPunct="1">
        <a:spcBef>
          <a:spcPct val="20000"/>
        </a:spcBef>
        <a:spcAft>
          <a:spcPts val="600"/>
        </a:spcAft>
        <a:buClr>
          <a:srgbClr val="C50017"/>
        </a:buClr>
        <a:buFont typeface="Arial" charset="0"/>
        <a:buChar char="•"/>
        <a:defRPr sz="1600">
          <a:solidFill>
            <a:srgbClr val="4D4D4D"/>
          </a:solidFill>
          <a:latin typeface="+mn-lt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595959"/>
          </a:solidFill>
          <a:latin typeface="+mn-lt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5pPr>
      <a:lvl6pPr marL="25146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6pPr>
      <a:lvl7pPr marL="29718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7pPr>
      <a:lvl8pPr marL="3429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8pPr>
      <a:lvl9pPr marL="3886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adientbitma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664325"/>
            <a:ext cx="9144000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400800" y="6324600"/>
            <a:ext cx="2743200" cy="365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 b="0">
                <a:solidFill>
                  <a:srgbClr val="B2B2B2"/>
                </a:solidFill>
                <a:cs typeface="+mn-cs"/>
              </a:defRPr>
            </a:lvl1pPr>
          </a:lstStyle>
          <a:p>
            <a:pPr defTabSz="457200">
              <a:lnSpc>
                <a:spcPct val="100000"/>
              </a:lnSpc>
              <a:spcBef>
                <a:spcPct val="0"/>
              </a:spcBef>
              <a:defRPr/>
            </a:pPr>
            <a:fld id="{3D6EDCD8-B171-4E7C-B823-2B1A7255EFC5}" type="slidenum">
              <a:rPr lang="en-US" smtClean="0"/>
              <a:pPr defTabSz="457200">
                <a:lnSpc>
                  <a:spcPct val="100000"/>
                </a:lnSpc>
                <a:spcBef>
                  <a:spcPct val="0"/>
                </a:spcBef>
                <a:defRPr/>
              </a:pPr>
              <a:t>‹#›</a:t>
            </a:fld>
            <a:endParaRPr lang="en-US" dirty="0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7467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Page Header Arial Bold 24pts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4114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Level 1 Arial 20</a:t>
            </a:r>
          </a:p>
          <a:p>
            <a:pPr lvl="1"/>
            <a:r>
              <a:rPr lang="en-US" dirty="0"/>
              <a:t>Level 2 Arial 18</a:t>
            </a:r>
          </a:p>
          <a:p>
            <a:pPr lvl="2"/>
            <a:r>
              <a:rPr lang="en-US" dirty="0"/>
              <a:t>Level 3 Arial Light 16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B51E34"/>
          </a:solidFill>
          <a:latin typeface="+mj-lt"/>
          <a:ea typeface="+mj-ea"/>
          <a:cs typeface="+mj-c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9pPr>
    </p:titleStyle>
    <p:bodyStyle>
      <a:lvl1pPr marL="228600" indent="-228600" algn="l" defTabSz="457200" rtl="0" eaLnBrk="1" fontAlgn="base" hangingPunct="1">
        <a:spcBef>
          <a:spcPct val="20000"/>
        </a:spcBef>
        <a:spcAft>
          <a:spcPts val="600"/>
        </a:spcAft>
        <a:buClr>
          <a:srgbClr val="C50017"/>
        </a:buClr>
        <a:buFont typeface="Arial" charset="0"/>
        <a:buChar char="•"/>
        <a:defRPr sz="2000">
          <a:solidFill>
            <a:srgbClr val="4D4D4D"/>
          </a:solidFill>
          <a:latin typeface="+mn-lt"/>
          <a:ea typeface="+mn-ea"/>
          <a:cs typeface="+mn-cs"/>
        </a:defRPr>
      </a:lvl1pPr>
      <a:lvl2pPr marL="685800" indent="-228600" algn="l" defTabSz="457200" rtl="0" eaLnBrk="1" fontAlgn="base" hangingPunct="1">
        <a:spcBef>
          <a:spcPct val="20000"/>
        </a:spcBef>
        <a:spcAft>
          <a:spcPts val="600"/>
        </a:spcAft>
        <a:buClr>
          <a:srgbClr val="C50017"/>
        </a:buClr>
        <a:buFont typeface="Arial" charset="0"/>
        <a:buChar char="–"/>
        <a:defRPr>
          <a:solidFill>
            <a:srgbClr val="4D4D4D"/>
          </a:solidFill>
          <a:latin typeface="+mn-lt"/>
          <a:cs typeface="+mn-cs"/>
        </a:defRPr>
      </a:lvl2pPr>
      <a:lvl3pPr marL="1087438" indent="-173038" algn="l" defTabSz="457200" rtl="0" eaLnBrk="1" fontAlgn="base" hangingPunct="1">
        <a:spcBef>
          <a:spcPct val="20000"/>
        </a:spcBef>
        <a:spcAft>
          <a:spcPts val="600"/>
        </a:spcAft>
        <a:buClr>
          <a:srgbClr val="C50017"/>
        </a:buClr>
        <a:buFont typeface="Arial" charset="0"/>
        <a:buChar char="•"/>
        <a:defRPr sz="1600">
          <a:solidFill>
            <a:srgbClr val="4D4D4D"/>
          </a:solidFill>
          <a:latin typeface="+mn-lt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595959"/>
          </a:solidFill>
          <a:latin typeface="+mn-lt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5pPr>
      <a:lvl6pPr marL="25146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6pPr>
      <a:lvl7pPr marL="29718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7pPr>
      <a:lvl8pPr marL="3429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8pPr>
      <a:lvl9pPr marL="3886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 descr="darkergradie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Thank you.</a:t>
            </a:r>
          </a:p>
        </p:txBody>
      </p:sp>
      <p:pic>
        <p:nvPicPr>
          <p:cNvPr id="4" name="Picture 3" descr="HUIT_ppt-leftaligned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6172200"/>
            <a:ext cx="2438400" cy="49129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adientbitmap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664325"/>
            <a:ext cx="9144000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0" y="6324600"/>
            <a:ext cx="9144000" cy="365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1"/>
                </a:solidFill>
                <a:cs typeface="+mn-cs"/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26010A19-A46F-450B-94AE-CC3F44164F29}" type="slidenum">
              <a:rPr lang="en-US" smtClean="0">
                <a:solidFill>
                  <a:srgbClr val="000000"/>
                </a:solidFill>
                <a:latin typeface="Arial"/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30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Page Header Arial Bold 24pts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305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Level 1 Arial 20</a:t>
            </a:r>
          </a:p>
          <a:p>
            <a:pPr lvl="1"/>
            <a:r>
              <a:rPr lang="en-US"/>
              <a:t>Level 2 Arial 18</a:t>
            </a:r>
          </a:p>
          <a:p>
            <a:pPr lvl="2"/>
            <a:r>
              <a:rPr lang="en-US"/>
              <a:t>Level 3 Arial Light 16</a:t>
            </a:r>
          </a:p>
        </p:txBody>
      </p:sp>
      <p:pic>
        <p:nvPicPr>
          <p:cNvPr id="1030" name="Picture 5" descr="FAD_logo.pn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78663" y="6096000"/>
            <a:ext cx="183673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2642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  <p:sldLayoutId id="2147484224" r:id="rId12"/>
    <p:sldLayoutId id="2147484225" r:id="rId13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+mj-lt"/>
          <a:ea typeface="+mj-ea"/>
          <a:cs typeface="+mj-c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50017"/>
          </a:solidFill>
          <a:latin typeface="Arial" charset="0"/>
          <a:cs typeface="Arial" charset="0"/>
        </a:defRPr>
      </a:lvl9pPr>
    </p:titleStyle>
    <p:bodyStyle>
      <a:lvl1pPr marL="228600" indent="-228600" algn="l" defTabSz="457200" rtl="0" eaLnBrk="1" fontAlgn="base" hangingPunct="1">
        <a:spcBef>
          <a:spcPct val="20000"/>
        </a:spcBef>
        <a:spcAft>
          <a:spcPts val="600"/>
        </a:spcAft>
        <a:buClr>
          <a:srgbClr val="C50017"/>
        </a:buClr>
        <a:buFont typeface="Arial" charset="0"/>
        <a:buChar char="•"/>
        <a:defRPr sz="2000">
          <a:solidFill>
            <a:srgbClr val="4D4D4D"/>
          </a:solidFill>
          <a:latin typeface="+mn-lt"/>
          <a:ea typeface="+mn-ea"/>
          <a:cs typeface="+mn-cs"/>
        </a:defRPr>
      </a:lvl1pPr>
      <a:lvl2pPr marL="685800" indent="-228600" algn="l" defTabSz="457200" rtl="0" eaLnBrk="1" fontAlgn="base" hangingPunct="1">
        <a:spcBef>
          <a:spcPct val="20000"/>
        </a:spcBef>
        <a:spcAft>
          <a:spcPts val="600"/>
        </a:spcAft>
        <a:buClr>
          <a:srgbClr val="C50017"/>
        </a:buClr>
        <a:buFont typeface="Arial" charset="0"/>
        <a:buChar char="–"/>
        <a:defRPr>
          <a:solidFill>
            <a:srgbClr val="4D4D4D"/>
          </a:solidFill>
          <a:latin typeface="+mn-lt"/>
          <a:cs typeface="+mn-cs"/>
        </a:defRPr>
      </a:lvl2pPr>
      <a:lvl3pPr marL="1087438" indent="-173038" algn="l" defTabSz="457200" rtl="0" eaLnBrk="1" fontAlgn="base" hangingPunct="1">
        <a:spcBef>
          <a:spcPct val="20000"/>
        </a:spcBef>
        <a:spcAft>
          <a:spcPts val="600"/>
        </a:spcAft>
        <a:buClr>
          <a:srgbClr val="C50017"/>
        </a:buClr>
        <a:buFont typeface="Arial" charset="0"/>
        <a:buChar char="•"/>
        <a:defRPr sz="1600">
          <a:solidFill>
            <a:srgbClr val="4D4D4D"/>
          </a:solidFill>
          <a:latin typeface="+mn-lt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595959"/>
          </a:solidFill>
          <a:latin typeface="+mn-lt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5pPr>
      <a:lvl6pPr marL="25146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6pPr>
      <a:lvl7pPr marL="29718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7pPr>
      <a:lvl8pPr marL="3429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8pPr>
      <a:lvl9pPr marL="3886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595959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60488" y="0"/>
            <a:ext cx="7696200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266825"/>
            <a:ext cx="8423275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4413250" y="6599238"/>
            <a:ext cx="73025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>
              <a:lnSpc>
                <a:spcPct val="120000"/>
              </a:lnSpc>
              <a:spcBef>
                <a:spcPct val="50000"/>
              </a:spcBef>
              <a:defRPr/>
            </a:pPr>
            <a:r>
              <a:rPr lang="en-US" sz="1000" b="1" dirty="0">
                <a:solidFill>
                  <a:srgbClr val="000000"/>
                </a:solidFill>
              </a:rPr>
              <a:t>Page </a:t>
            </a:r>
            <a:fld id="{F7131025-F4F3-4C16-9288-EFCEF0B8527C}" type="slidenum">
              <a:rPr lang="en-US" sz="1000" b="1">
                <a:solidFill>
                  <a:srgbClr val="000000"/>
                </a:solidFill>
              </a:rPr>
              <a:pPr algn="l">
                <a:lnSpc>
                  <a:spcPct val="120000"/>
                </a:lnSpc>
                <a:spcBef>
                  <a:spcPct val="50000"/>
                </a:spcBef>
                <a:defRPr/>
              </a:pPr>
              <a:t>‹#›</a:t>
            </a:fld>
            <a:endParaRPr lang="en-US" sz="1000" b="1" dirty="0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38100" y="1101725"/>
            <a:ext cx="9113838" cy="73025"/>
          </a:xfrm>
          <a:prstGeom prst="rect">
            <a:avLst/>
          </a:prstGeom>
          <a:solidFill>
            <a:srgbClr val="3333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defRPr/>
            </a:pPr>
            <a:endParaRPr lang="fr-FR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103" name="Group 7"/>
          <p:cNvGrpSpPr>
            <a:grpSpLocks/>
          </p:cNvGrpSpPr>
          <p:nvPr/>
        </p:nvGrpSpPr>
        <p:grpSpPr bwMode="auto">
          <a:xfrm>
            <a:off x="0" y="1106488"/>
            <a:ext cx="381000" cy="5751512"/>
            <a:chOff x="0" y="697"/>
            <a:chExt cx="240" cy="3623"/>
          </a:xfrm>
        </p:grpSpPr>
        <p:sp>
          <p:nvSpPr>
            <p:cNvPr id="4104" name="Rectangle 8"/>
            <p:cNvSpPr>
              <a:spLocks noChangeArrowheads="1"/>
            </p:cNvSpPr>
            <p:nvPr userDrawn="1"/>
          </p:nvSpPr>
          <p:spPr bwMode="auto">
            <a:xfrm>
              <a:off x="0" y="2448"/>
              <a:ext cx="240" cy="1872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105" name="Rectangle 9"/>
            <p:cNvSpPr>
              <a:spLocks noChangeArrowheads="1"/>
            </p:cNvSpPr>
            <p:nvPr userDrawn="1"/>
          </p:nvSpPr>
          <p:spPr bwMode="auto">
            <a:xfrm>
              <a:off x="0" y="697"/>
              <a:ext cx="240" cy="1751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1257300" cy="110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1589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8" r:id="rId1"/>
    <p:sldLayoutId id="2147484339" r:id="rId2"/>
    <p:sldLayoutId id="2147484340" r:id="rId3"/>
    <p:sldLayoutId id="2147484341" r:id="rId4"/>
    <p:sldLayoutId id="2147484342" r:id="rId5"/>
    <p:sldLayoutId id="2147484343" r:id="rId6"/>
    <p:sldLayoutId id="2147484344" r:id="rId7"/>
    <p:sldLayoutId id="2147484345" r:id="rId8"/>
    <p:sldLayoutId id="2147484346" r:id="rId9"/>
    <p:sldLayoutId id="2147484347" r:id="rId10"/>
    <p:sldLayoutId id="2147484348" r:id="rId11"/>
    <p:sldLayoutId id="2147484349" r:id="rId12"/>
  </p:sldLayoutIdLst>
  <p:txStyles>
    <p:titleStyle>
      <a:lvl1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</a:defRPr>
      </a:lvl5pPr>
      <a:lvl6pPr marL="457200" algn="l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</a:defRPr>
      </a:lvl6pPr>
      <a:lvl7pPr marL="914400" algn="l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</a:defRPr>
      </a:lvl7pPr>
      <a:lvl8pPr marL="1371600" algn="l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</a:defRPr>
      </a:lvl8pPr>
      <a:lvl9pPr marL="1828800" algn="l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</a:defRPr>
      </a:lvl9pPr>
    </p:titleStyle>
    <p:bodyStyle>
      <a:lvl1pPr marL="234950" indent="-2349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2"/>
          </a:solidFill>
          <a:latin typeface="+mn-lt"/>
          <a:ea typeface="+mn-ea"/>
          <a:cs typeface="+mn-cs"/>
        </a:defRPr>
      </a:lvl1pPr>
      <a:lvl2pPr marL="576263" indent="-2270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>
          <a:solidFill>
            <a:schemeClr val="bg2"/>
          </a:solidFill>
          <a:latin typeface="+mn-lt"/>
        </a:defRPr>
      </a:lvl2pPr>
      <a:lvl3pPr marL="866775" indent="-17621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2"/>
          </a:solidFill>
          <a:latin typeface="+mn-lt"/>
        </a:defRPr>
      </a:lvl3pPr>
      <a:lvl4pPr marL="1196975" indent="-1635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>
          <a:solidFill>
            <a:schemeClr val="bg2"/>
          </a:solidFill>
          <a:latin typeface="+mn-lt"/>
        </a:defRPr>
      </a:lvl4pPr>
      <a:lvl5pPr marL="1604963" indent="-17621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2"/>
          </a:solidFill>
          <a:latin typeface="+mn-lt"/>
        </a:defRPr>
      </a:lvl5pPr>
      <a:lvl6pPr marL="2062163" indent="-176213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2"/>
          </a:solidFill>
          <a:latin typeface="+mn-lt"/>
        </a:defRPr>
      </a:lvl6pPr>
      <a:lvl7pPr marL="2519363" indent="-176213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2"/>
          </a:solidFill>
          <a:latin typeface="+mn-lt"/>
        </a:defRPr>
      </a:lvl7pPr>
      <a:lvl8pPr marL="2976563" indent="-176213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2"/>
          </a:solidFill>
          <a:latin typeface="+mn-lt"/>
        </a:defRPr>
      </a:lvl8pPr>
      <a:lvl9pPr marL="3433763" indent="-176213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6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1.xml"/><Relationship Id="rId4" Type="http://schemas.openxmlformats.org/officeDocument/2006/relationships/hyperlink" Target="http://library.harvard.edu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6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6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6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6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7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8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8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8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8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harvard.edu/confluence/pages/viewpage.action?pageId=227879721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8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trainingportal.harvard.edu/Saba/Web_spf/NA1PRD0068/common/leclassview/class000000000014689" TargetMode="External"/><Relationship Id="rId3" Type="http://schemas.openxmlformats.org/officeDocument/2006/relationships/hyperlink" Target="https://trainingportal.harvard.edu/Saba/Web_spf/NA1PRD0068/common/ledetail/cours000000000014401" TargetMode="External"/><Relationship Id="rId7" Type="http://schemas.openxmlformats.org/officeDocument/2006/relationships/hyperlink" Target="https://trainingportal.harvard.edu/Saba/Web_spf/NA1PRD0068/common/leclassdetail/regdw000000000351458?context=user&amp;learnerId=emplo000000000072081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3.xml"/><Relationship Id="rId6" Type="http://schemas.openxmlformats.org/officeDocument/2006/relationships/hyperlink" Target="https://trainingportal.harvard.edu/Saba/Web_spf/NA1PRD0068/common/leclassview/class-00033164" TargetMode="External"/><Relationship Id="rId5" Type="http://schemas.openxmlformats.org/officeDocument/2006/relationships/hyperlink" Target="https://trainingportal.harvard.edu/Saba/Web_spf/NA1PRD0068/common/leclassview/class000000000019867" TargetMode="External"/><Relationship Id="rId4" Type="http://schemas.openxmlformats.org/officeDocument/2006/relationships/hyperlink" Target="https://trainingportal.harvard.edu/Saba/Web_spf/NA1PRD0068/common/leclassview/class000000000019866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981E32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6F4619-C0EA-43AB-8597-B5AACAED2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500375"/>
            <a:ext cx="5738813" cy="5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062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A8FBF9-7D82-2943-96E0-BCDEE119EA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42" b="6158"/>
          <a:stretch/>
        </p:blipFill>
        <p:spPr>
          <a:xfrm>
            <a:off x="15" y="857257"/>
            <a:ext cx="9143985" cy="5143493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616466" y="2565460"/>
            <a:ext cx="3527534" cy="3435290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68580" tIns="34290" rIns="68580" bIns="34290" rtlCol="0" anchor="t">
            <a:normAutofit/>
          </a:bodyPr>
          <a:lstStyle/>
          <a:p>
            <a:pPr defTabSz="685800" fontAlgn="auto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prstClr val="black"/>
              </a:buClr>
              <a:buSzPct val="100000"/>
            </a:pPr>
            <a:endParaRPr lang="en-US" sz="1200" cap="all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C488A8-989E-F84F-BDBA-E390155493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6516" y="3281198"/>
            <a:ext cx="2889031" cy="1375542"/>
          </a:xfrm>
        </p:spPr>
        <p:txBody>
          <a:bodyPr>
            <a:normAutofit/>
          </a:bodyPr>
          <a:lstStyle/>
          <a:p>
            <a:r>
              <a:rPr lang="en-US" sz="3000" dirty="0"/>
              <a:t>Compass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11730E-D74F-DA42-A986-DFCA2DFE1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37182" y="4789256"/>
            <a:ext cx="3247697" cy="512463"/>
          </a:xfrm>
        </p:spPr>
        <p:txBody>
          <a:bodyPr>
            <a:normAutofit fontScale="92500" lnSpcReduction="20000"/>
          </a:bodyPr>
          <a:lstStyle/>
          <a:p>
            <a:r>
              <a:rPr lang="en-US" sz="1500" dirty="0"/>
              <a:t>A student’s guide to Houghton Library</a:t>
            </a:r>
          </a:p>
          <a:p>
            <a:r>
              <a:rPr lang="en-US" sz="1500" dirty="0"/>
              <a:t>http://houghtoncompass.org/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10248" y="4700095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158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page1image1802048">
            <a:extLst>
              <a:ext uri="{FF2B5EF4-FFF2-40B4-BE49-F238E27FC236}">
                <a16:creationId xmlns:a16="http://schemas.microsoft.com/office/drawing/2014/main" id="{F59CF02A-66D7-CA4A-A6FA-3DFEE117C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age1image1825344">
            <a:extLst>
              <a:ext uri="{FF2B5EF4-FFF2-40B4-BE49-F238E27FC236}">
                <a16:creationId xmlns:a16="http://schemas.microsoft.com/office/drawing/2014/main" id="{BED23205-4915-EE48-86D8-961567BBE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page1image1825344">
            <a:extLst>
              <a:ext uri="{FF2B5EF4-FFF2-40B4-BE49-F238E27FC236}">
                <a16:creationId xmlns:a16="http://schemas.microsoft.com/office/drawing/2014/main" id="{92CED0B3-AAE8-6747-B21F-0EB16DAC4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0145"/>
            <a:ext cx="9144000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E50A34E-F305-B648-865E-9F969CD2C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822963"/>
            <a:ext cx="9143999" cy="751181"/>
          </a:xfr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en-US" dirty="0">
                <a:hlinkClick r:id="rId4"/>
              </a:rPr>
              <a:t>http://library.Harvard.edu</a:t>
            </a:r>
            <a:r>
              <a:rPr lang="en-US" dirty="0"/>
              <a:t> – New Library Website</a:t>
            </a:r>
          </a:p>
        </p:txBody>
      </p:sp>
    </p:spTree>
    <p:extLst>
      <p:ext uri="{BB962C8B-B14F-4D97-AF65-F5344CB8AC3E}">
        <p14:creationId xmlns:p14="http://schemas.microsoft.com/office/powerpoint/2010/main" val="1237091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page6image896192">
            <a:extLst>
              <a:ext uri="{FF2B5EF4-FFF2-40B4-BE49-F238E27FC236}">
                <a16:creationId xmlns:a16="http://schemas.microsoft.com/office/drawing/2014/main" id="{D72CA83D-F4DD-3746-8F8B-BC54FB9498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8" r="3803"/>
          <a:stretch/>
        </p:blipFill>
        <p:spPr bwMode="auto">
          <a:xfrm>
            <a:off x="15" y="857257"/>
            <a:ext cx="9143985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97CDB3-55D7-3349-8AEA-3332C21AA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2859985" cy="4596330"/>
          </a:xfrm>
        </p:spPr>
        <p:txBody>
          <a:bodyPr/>
          <a:lstStyle/>
          <a:p>
            <a:r>
              <a:rPr lang="en-US" dirty="0"/>
              <a:t>FAS </a:t>
            </a:r>
            <a:br>
              <a:rPr lang="en-US" dirty="0"/>
            </a:br>
            <a:r>
              <a:rPr lang="en-US" dirty="0"/>
              <a:t>Liaison Librarians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– find yours!</a:t>
            </a:r>
          </a:p>
        </p:txBody>
      </p:sp>
    </p:spTree>
    <p:extLst>
      <p:ext uri="{BB962C8B-B14F-4D97-AF65-F5344CB8AC3E}">
        <p14:creationId xmlns:p14="http://schemas.microsoft.com/office/powerpoint/2010/main" val="1513957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1114865"/>
            <a:ext cx="8579095" cy="138319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A04581-D74B-4A41-99E5-64ADDC230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555" y="1207184"/>
            <a:ext cx="8354891" cy="697835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ctr"/>
            <a:r>
              <a:rPr lang="en-US" sz="4050" dirty="0">
                <a:solidFill>
                  <a:srgbClr val="FFFFFF"/>
                </a:solidFill>
              </a:rPr>
              <a:t>Senior Thesis Support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1943723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A45887-BF69-044D-A909-C43F6DF5E6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4586" y="2739684"/>
            <a:ext cx="6553503" cy="299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8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EE7CA8-83F0-F343-A407-FE3E8FDEDE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15" y="857250"/>
            <a:ext cx="9143985" cy="51434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47357"/>
            <a:ext cx="9144000" cy="552413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300786-FD21-EB4D-8E45-FD9A1F0EF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7" y="4845180"/>
            <a:ext cx="8408194" cy="558627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First Year Librarian Pilot 2018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788737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458389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3924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1217295"/>
            <a:ext cx="8428482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D91F1DF-40EC-E347-B1BB-88012014C4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600" y="1305370"/>
            <a:ext cx="8178800" cy="33328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8D7A95-4118-924F-B86E-2EFE2D139037}"/>
              </a:ext>
            </a:extLst>
          </p:cNvPr>
          <p:cNvSpPr txBox="1"/>
          <p:nvPr/>
        </p:nvSpPr>
        <p:spPr>
          <a:xfrm>
            <a:off x="2080260" y="4892041"/>
            <a:ext cx="5683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http://tinyurl.com/hlpartners</a:t>
            </a:r>
          </a:p>
        </p:txBody>
      </p:sp>
    </p:spTree>
    <p:extLst>
      <p:ext uri="{BB962C8B-B14F-4D97-AF65-F5344CB8AC3E}">
        <p14:creationId xmlns:p14="http://schemas.microsoft.com/office/powerpoint/2010/main" val="1765293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5A9DE4-F95A-DF47-B638-6525576DB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5940"/>
            <a:ext cx="9144000" cy="419481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616466" y="2565460"/>
            <a:ext cx="3527534" cy="3435290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68580" tIns="34290" rIns="68580" bIns="34290" rtlCol="0" anchor="t">
            <a:normAutofit/>
          </a:bodyPr>
          <a:lstStyle/>
          <a:p>
            <a:pPr defTabSz="685800" fontAlgn="auto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prstClr val="black"/>
              </a:buClr>
              <a:buSzPct val="100000"/>
            </a:pPr>
            <a:endParaRPr lang="en-US" sz="1200" cap="all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CB235B-F2CF-7A41-ACD7-27714367AB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6516" y="3281198"/>
            <a:ext cx="2889031" cy="1375542"/>
          </a:xfrm>
        </p:spPr>
        <p:txBody>
          <a:bodyPr>
            <a:normAutofit/>
          </a:bodyPr>
          <a:lstStyle/>
          <a:p>
            <a:r>
              <a:rPr lang="en-US" sz="3000" dirty="0"/>
              <a:t>Collect all </a:t>
            </a:r>
            <a:br>
              <a:rPr lang="en-US" sz="3000" dirty="0"/>
            </a:br>
            <a:r>
              <a:rPr lang="en-US" sz="3000" dirty="0"/>
              <a:t>22 stickers!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03923E-0C85-5146-B1F3-D80C3586BF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37182" y="4789256"/>
            <a:ext cx="3247697" cy="512463"/>
          </a:xfrm>
        </p:spPr>
        <p:txBody>
          <a:bodyPr>
            <a:normAutofit fontScale="92500" lnSpcReduction="20000"/>
          </a:bodyPr>
          <a:lstStyle/>
          <a:p>
            <a:r>
              <a:rPr lang="en-US" sz="1500" dirty="0"/>
              <a:t>Harvard Library Passport</a:t>
            </a:r>
          </a:p>
          <a:p>
            <a:r>
              <a:rPr lang="en-US" sz="1500" dirty="0"/>
              <a:t>Created by the Peer Research Fellows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10248" y="4700095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815183B-8C29-9A44-B12F-2AF05125F678}"/>
              </a:ext>
            </a:extLst>
          </p:cNvPr>
          <p:cNvSpPr txBox="1"/>
          <p:nvPr/>
        </p:nvSpPr>
        <p:spPr>
          <a:xfrm>
            <a:off x="152069" y="972544"/>
            <a:ext cx="2581193" cy="71558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l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“Let me know where my worn-down coffee-stained passport can be verified by a librarian.”</a:t>
            </a:r>
          </a:p>
        </p:txBody>
      </p:sp>
    </p:spTree>
    <p:extLst>
      <p:ext uri="{BB962C8B-B14F-4D97-AF65-F5344CB8AC3E}">
        <p14:creationId xmlns:p14="http://schemas.microsoft.com/office/powerpoint/2010/main" val="1221939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4" y="2098258"/>
            <a:ext cx="3249230" cy="4634664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F23BC9B-F4AB-E84D-AE7E-9A4034F798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5678" y="2543176"/>
            <a:ext cx="2743200" cy="2165684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Questions?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402D3DD-B546-8E41-8072-51EF3DE08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678" y="4985251"/>
            <a:ext cx="2743200" cy="1144198"/>
          </a:xfrm>
        </p:spPr>
        <p:txBody>
          <a:bodyPr>
            <a:normAutofit/>
          </a:bodyPr>
          <a:lstStyle/>
          <a:p>
            <a:r>
              <a:rPr lang="en-US" sz="1500" dirty="0">
                <a:solidFill>
                  <a:srgbClr val="FFFFFF"/>
                </a:solidFill>
              </a:rPr>
              <a:t>Please contact Anu Vedantham at vedantham@harvard.edu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4790075"/>
            <a:ext cx="1940093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F598D51F-646A-3049-8A44-DB4E3679B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560" y="1840758"/>
            <a:ext cx="4915159" cy="3035111"/>
          </a:xfrm>
          <a:prstGeom prst="rect">
            <a:avLst/>
          </a:prstGeom>
        </p:spPr>
      </p:pic>
      <p:pic>
        <p:nvPicPr>
          <p:cNvPr id="6" name="Picture 1" descr="page1image1825344">
            <a:extLst>
              <a:ext uri="{FF2B5EF4-FFF2-40B4-BE49-F238E27FC236}">
                <a16:creationId xmlns:a16="http://schemas.microsoft.com/office/drawing/2014/main" id="{D26CC5AB-5F23-6E47-992D-9E19207B6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7CAB65-F8BD-274B-82BB-3915863CA52C}"/>
              </a:ext>
            </a:extLst>
          </p:cNvPr>
          <p:cNvSpPr txBox="1"/>
          <p:nvPr/>
        </p:nvSpPr>
        <p:spPr>
          <a:xfrm>
            <a:off x="4230352" y="4920595"/>
            <a:ext cx="42335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Widener Tumblr: http://widenerlibrary.tumblr.com/</a:t>
            </a:r>
          </a:p>
        </p:txBody>
      </p:sp>
    </p:spTree>
    <p:extLst>
      <p:ext uri="{BB962C8B-B14F-4D97-AF65-F5344CB8AC3E}">
        <p14:creationId xmlns:p14="http://schemas.microsoft.com/office/powerpoint/2010/main" val="2094374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3200" dirty="0"/>
              <a:t>ABC’s of Buy 2 Pay</a:t>
            </a:r>
          </a:p>
        </p:txBody>
      </p:sp>
      <p:sp>
        <p:nvSpPr>
          <p:cNvPr id="409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3940175" y="4038600"/>
            <a:ext cx="4670425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/>
              <a:t>Mary Ann Bradley</a:t>
            </a:r>
          </a:p>
          <a:p>
            <a:pPr eaLnBrk="1" hangingPunct="1">
              <a:defRPr/>
            </a:pPr>
            <a:r>
              <a:rPr lang="en-US" sz="2000" i="1" dirty="0"/>
              <a:t>Associate Dean for Administrative Operations</a:t>
            </a:r>
          </a:p>
          <a:p>
            <a:pPr eaLnBrk="1" hangingPunct="1">
              <a:defRPr/>
            </a:pPr>
            <a:r>
              <a:rPr lang="en-US" sz="2400" b="1" dirty="0"/>
              <a:t>Andry McFall</a:t>
            </a:r>
          </a:p>
          <a:p>
            <a:pPr eaLnBrk="1" hangingPunct="1">
              <a:defRPr/>
            </a:pPr>
            <a:r>
              <a:rPr lang="en-US" sz="2000" i="1" dirty="0"/>
              <a:t>Manager of Procurement Operations,</a:t>
            </a:r>
          </a:p>
          <a:p>
            <a:pPr eaLnBrk="1" hangingPunct="1">
              <a:defRPr/>
            </a:pPr>
            <a:r>
              <a:rPr lang="en-US" sz="2000" i="1" dirty="0"/>
              <a:t>FAS Administrative Operations</a:t>
            </a:r>
          </a:p>
          <a:p>
            <a:pPr algn="l" eaLnBrk="1" hangingPunct="1">
              <a:defRPr/>
            </a:pPr>
            <a:endParaRPr lang="en-US" sz="900" b="1" dirty="0"/>
          </a:p>
        </p:txBody>
      </p:sp>
      <p:sp>
        <p:nvSpPr>
          <p:cNvPr id="4100" name="Rectangle 5"/>
          <p:cNvSpPr>
            <a:spLocks noChangeArrowheads="1"/>
          </p:cNvSpPr>
          <p:nvPr/>
        </p:nvSpPr>
        <p:spPr bwMode="auto">
          <a:xfrm>
            <a:off x="533400" y="4343400"/>
            <a:ext cx="31242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100000"/>
              </a:lnSpc>
              <a:defRPr/>
            </a:pPr>
            <a:endParaRPr lang="en-US" sz="1600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1543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Placeholder 2"/>
          <p:cNvSpPr>
            <a:spLocks noGrp="1"/>
          </p:cNvSpPr>
          <p:nvPr>
            <p:ph type="body" sz="quarter" idx="18"/>
          </p:nvPr>
        </p:nvSpPr>
        <p:spPr bwMode="auto">
          <a:xfrm>
            <a:off x="1498214" y="4172678"/>
            <a:ext cx="6059488" cy="205740"/>
          </a:xfrm>
        </p:spPr>
        <p:txBody>
          <a:bodyPr numCol="1" compatLnSpc="1">
            <a:prstTxWarp prst="textNoShape">
              <a:avLst/>
            </a:prstTxWarp>
          </a:bodyPr>
          <a:lstStyle/>
          <a:p>
            <a:pPr marL="0" indent="0"/>
            <a:r>
              <a:rPr lang="en-US" dirty="0">
                <a:solidFill>
                  <a:srgbClr val="595959"/>
                </a:solidFill>
              </a:rPr>
              <a:t>FAS Administrators’ Town Hall </a:t>
            </a:r>
          </a:p>
          <a:p>
            <a:pPr marL="0" indent="0"/>
            <a:r>
              <a:rPr lang="en-US" dirty="0">
                <a:solidFill>
                  <a:srgbClr val="595959"/>
                </a:solidFill>
              </a:rPr>
              <a:t>November 29, 2018	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57200" y="3268241"/>
            <a:ext cx="8229600" cy="46189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42CC9F-1D06-4684-AD7A-F745D78F4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570" y="2068091"/>
            <a:ext cx="2643188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9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6AC842DA-B1C4-45EB-AC0B-BD82E131F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867400"/>
            <a:ext cx="8153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576263" indent="-227013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866775" indent="-176213"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196975" indent="-163513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1604963" indent="-176213"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062163" indent="-1762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519363" indent="-1762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2976563" indent="-1762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433763" indent="-1762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800"/>
              </a:spcAft>
              <a:buFontTx/>
              <a:buNone/>
            </a:pPr>
            <a:r>
              <a:rPr lang="en-US" altLang="en-US" sz="1800" i="1" dirty="0">
                <a:solidFill>
                  <a:srgbClr val="800000"/>
                </a:solidFill>
                <a:ea typeface="ＭＳ Ｐゴシック" panose="020B0600070205080204" pitchFamily="34" charset="-128"/>
              </a:rPr>
              <a:t>Ninth annual FAS Giving Thanks Open House was held earlier this month. </a:t>
            </a:r>
          </a:p>
        </p:txBody>
      </p:sp>
      <p:sp>
        <p:nvSpPr>
          <p:cNvPr id="5123" name="Title 1">
            <a:extLst>
              <a:ext uri="{FF2B5EF4-FFF2-40B4-BE49-F238E27FC236}">
                <a16:creationId xmlns:a16="http://schemas.microsoft.com/office/drawing/2014/main" id="{4CE9CA04-BD76-4C90-882B-98783A3EF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 dirty="0"/>
              <a:t>FAS Giving Thanks</a:t>
            </a:r>
          </a:p>
        </p:txBody>
      </p:sp>
      <p:pic>
        <p:nvPicPr>
          <p:cNvPr id="5124" name="Picture 1">
            <a:extLst>
              <a:ext uri="{FF2B5EF4-FFF2-40B4-BE49-F238E27FC236}">
                <a16:creationId xmlns:a16="http://schemas.microsoft.com/office/drawing/2014/main" id="{7BFBF653-FED0-4DDF-82D6-FC4B849CB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3" y="1393825"/>
            <a:ext cx="7467600" cy="419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05718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CF73E-5473-4CF1-AE46-380E4A7CA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 Engagement Council Members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438D95C-C5EC-41D4-9DDE-4A069FBC1727}"/>
              </a:ext>
            </a:extLst>
          </p:cNvPr>
          <p:cNvGraphicFramePr>
            <a:graphicFrameLocks noGrp="1"/>
          </p:cNvGraphicFramePr>
          <p:nvPr>
            <p:ph sz="quarter" idx="10"/>
            <p:extLst/>
          </p:nvPr>
        </p:nvGraphicFramePr>
        <p:xfrm>
          <a:off x="955675" y="1886837"/>
          <a:ext cx="7707862" cy="3325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455">
                  <a:extLst>
                    <a:ext uri="{9D8B030D-6E8A-4147-A177-3AD203B41FA5}">
                      <a16:colId xmlns:a16="http://schemas.microsoft.com/office/drawing/2014/main" val="1359743128"/>
                    </a:ext>
                  </a:extLst>
                </a:gridCol>
                <a:gridCol w="1803524">
                  <a:extLst>
                    <a:ext uri="{9D8B030D-6E8A-4147-A177-3AD203B41FA5}">
                      <a16:colId xmlns:a16="http://schemas.microsoft.com/office/drawing/2014/main" val="60666272"/>
                    </a:ext>
                  </a:extLst>
                </a:gridCol>
                <a:gridCol w="1742952">
                  <a:extLst>
                    <a:ext uri="{9D8B030D-6E8A-4147-A177-3AD203B41FA5}">
                      <a16:colId xmlns:a16="http://schemas.microsoft.com/office/drawing/2014/main" val="1776053975"/>
                    </a:ext>
                  </a:extLst>
                </a:gridCol>
                <a:gridCol w="352432">
                  <a:extLst>
                    <a:ext uri="{9D8B030D-6E8A-4147-A177-3AD203B41FA5}">
                      <a16:colId xmlns:a16="http://schemas.microsoft.com/office/drawing/2014/main" val="666276214"/>
                    </a:ext>
                  </a:extLst>
                </a:gridCol>
                <a:gridCol w="1724141">
                  <a:extLst>
                    <a:ext uri="{9D8B030D-6E8A-4147-A177-3AD203B41FA5}">
                      <a16:colId xmlns:a16="http://schemas.microsoft.com/office/drawing/2014/main" val="2278541062"/>
                    </a:ext>
                  </a:extLst>
                </a:gridCol>
                <a:gridCol w="1777358">
                  <a:extLst>
                    <a:ext uri="{9D8B030D-6E8A-4147-A177-3AD203B41FA5}">
                      <a16:colId xmlns:a16="http://schemas.microsoft.com/office/drawing/2014/main" val="1344886056"/>
                    </a:ext>
                  </a:extLst>
                </a:gridCol>
              </a:tblGrid>
              <a:tr h="286463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Participant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Department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Participant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Department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84880604"/>
                  </a:ext>
                </a:extLst>
              </a:tr>
              <a:tr h="286463">
                <a:tc>
                  <a:txBody>
                    <a:bodyPr/>
                    <a:lstStyle/>
                    <a:p>
                      <a:r>
                        <a:rPr lang="en-US" sz="9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Andry McFall (Chair)*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Admin Ops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Rebecca Solari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Finance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08134359"/>
                  </a:ext>
                </a:extLst>
              </a:tr>
              <a:tr h="286463">
                <a:tc>
                  <a:txBody>
                    <a:bodyPr/>
                    <a:lstStyle/>
                    <a:p>
                      <a:r>
                        <a:rPr lang="en-US" sz="9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Katherine Gates (Co-chair)*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Admin Ops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Belinda Chu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GSAS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36817181"/>
                  </a:ext>
                </a:extLst>
              </a:tr>
              <a:tr h="286463">
                <a:tc>
                  <a:txBody>
                    <a:bodyPr/>
                    <a:lstStyle/>
                    <a:p>
                      <a:r>
                        <a:rPr lang="en-US" sz="9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Jason Jorgenson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Animal Care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Monica Oyama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HEB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41084172"/>
                  </a:ext>
                </a:extLst>
              </a:tr>
              <a:tr h="286463">
                <a:tc>
                  <a:txBody>
                    <a:bodyPr/>
                    <a:lstStyle/>
                    <a:p>
                      <a:r>
                        <a:rPr lang="en-US" sz="9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Christy Krant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Athletics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Shawn Lee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Hutchins Center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9167877"/>
                  </a:ext>
                </a:extLst>
              </a:tr>
              <a:tr h="271361">
                <a:tc>
                  <a:txBody>
                    <a:bodyPr/>
                    <a:lstStyle/>
                    <a:p>
                      <a:r>
                        <a:rPr lang="en-US" sz="9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Elizabeth Bean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CCB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Karen Rynne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Music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75196181"/>
                  </a:ext>
                </a:extLst>
              </a:tr>
              <a:tr h="286463">
                <a:tc>
                  <a:txBody>
                    <a:bodyPr/>
                    <a:lstStyle/>
                    <a:p>
                      <a:r>
                        <a:rPr lang="en-US" sz="9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Lisa Ball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CCB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Anna Salvato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OEB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86287200"/>
                  </a:ext>
                </a:extLst>
              </a:tr>
              <a:tr h="286463">
                <a:tc>
                  <a:txBody>
                    <a:bodyPr/>
                    <a:lstStyle/>
                    <a:p>
                      <a:r>
                        <a:rPr lang="en-US" sz="9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Amy Tsang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College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Jennifer Perry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Psychology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10216895"/>
                  </a:ext>
                </a:extLst>
              </a:tr>
              <a:tr h="262424">
                <a:tc>
                  <a:txBody>
                    <a:bodyPr/>
                    <a:lstStyle/>
                    <a:p>
                      <a:r>
                        <a:rPr lang="en-US" sz="9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Jim Barton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DCE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Nuala McGowan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RAS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31848878"/>
                  </a:ext>
                </a:extLst>
              </a:tr>
              <a:tr h="286463">
                <a:tc>
                  <a:txBody>
                    <a:bodyPr/>
                    <a:lstStyle/>
                    <a:p>
                      <a:r>
                        <a:rPr lang="en-US" sz="9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Marc Willis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DCE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Mike Holmes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Romance Language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84176315"/>
                  </a:ext>
                </a:extLst>
              </a:tr>
              <a:tr h="249789">
                <a:tc>
                  <a:txBody>
                    <a:bodyPr/>
                    <a:lstStyle/>
                    <a:p>
                      <a:r>
                        <a:rPr lang="en-US" sz="9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Edward Silva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Economics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Lenia Constantinou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Slavic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65133920"/>
                  </a:ext>
                </a:extLst>
              </a:tr>
              <a:tr h="250472">
                <a:tc>
                  <a:txBody>
                    <a:bodyPr/>
                    <a:lstStyle/>
                    <a:p>
                      <a:r>
                        <a:rPr lang="en-US" sz="9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Ann Gubnitsky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Finance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Amy Parker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Women, Gender &amp; Sexuality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9146728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145212-40AC-43A6-A251-C724B5B911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85800">
              <a:lnSpc>
                <a:spcPct val="100000"/>
              </a:lnSpc>
              <a:defRPr/>
            </a:pPr>
            <a:fld id="{10FB95BA-D6E0-A141-92DE-F8E3C1FBF9AB}" type="slidenum">
              <a:rPr lang="en-US"/>
              <a:pPr defTabSz="685800">
                <a:lnSpc>
                  <a:spcPct val="100000"/>
                </a:lnSpc>
                <a:defRPr/>
              </a:pPr>
              <a:t>20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0B55E2-B904-4B62-BDA1-60481B834B84}"/>
              </a:ext>
            </a:extLst>
          </p:cNvPr>
          <p:cNvSpPr txBox="1"/>
          <p:nvPr/>
        </p:nvSpPr>
        <p:spPr>
          <a:xfrm>
            <a:off x="1057013" y="5418763"/>
            <a:ext cx="298158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000000"/>
                </a:solidFill>
                <a:latin typeface="Source Sans Pro"/>
              </a:rPr>
              <a:t>*</a:t>
            </a:r>
            <a:r>
              <a:rPr lang="en-US" sz="900" dirty="0">
                <a:solidFill>
                  <a:srgbClr val="000000"/>
                </a:solidFill>
                <a:latin typeface="Source Sans Pro"/>
              </a:rPr>
              <a:t>Supported by the Admin Ops Team</a:t>
            </a:r>
          </a:p>
        </p:txBody>
      </p:sp>
    </p:spTree>
    <p:extLst>
      <p:ext uri="{BB962C8B-B14F-4D97-AF65-F5344CB8AC3E}">
        <p14:creationId xmlns:p14="http://schemas.microsoft.com/office/powerpoint/2010/main" val="424881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24758-4CDE-4638-9D50-190A74D00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B2P Overview and Objectives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CE42A-2DEB-4B47-9C00-9AD2EA7542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85800">
              <a:lnSpc>
                <a:spcPct val="100000"/>
              </a:lnSpc>
              <a:defRPr/>
            </a:pPr>
            <a:fld id="{10FB95BA-D6E0-A141-92DE-F8E3C1FBF9AB}" type="slidenum">
              <a:rPr lang="en-US"/>
              <a:pPr defTabSz="685800">
                <a:lnSpc>
                  <a:spcPct val="100000"/>
                </a:lnSpc>
                <a:defRPr/>
              </a:pPr>
              <a:t>21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9C760AF-2C44-485D-A08B-3EA92C00EED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532607" y="1704816"/>
            <a:ext cx="6991350" cy="39073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019C69A-5D3B-4901-A5E9-0EE761271EB2}"/>
              </a:ext>
            </a:extLst>
          </p:cNvPr>
          <p:cNvSpPr/>
          <p:nvPr/>
        </p:nvSpPr>
        <p:spPr>
          <a:xfrm>
            <a:off x="4286250" y="5379244"/>
            <a:ext cx="285750" cy="171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88B6DC-3E67-446D-88BE-7936CDD9AA31}"/>
              </a:ext>
            </a:extLst>
          </p:cNvPr>
          <p:cNvSpPr/>
          <p:nvPr/>
        </p:nvSpPr>
        <p:spPr>
          <a:xfrm>
            <a:off x="495300" y="5493544"/>
            <a:ext cx="6991350" cy="2714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51746C-4CAC-429B-89F7-8D032D2977F6}"/>
              </a:ext>
            </a:extLst>
          </p:cNvPr>
          <p:cNvSpPr/>
          <p:nvPr/>
        </p:nvSpPr>
        <p:spPr>
          <a:xfrm>
            <a:off x="495300" y="1793081"/>
            <a:ext cx="104775" cy="185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FFFFFF"/>
              </a:solidFill>
              <a:latin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50246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6DB85-B38D-44E9-8063-8E167FD9B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B2P Modules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2694EB-045B-4150-ABCC-969C952F4D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85800">
              <a:lnSpc>
                <a:spcPct val="100000"/>
              </a:lnSpc>
              <a:defRPr/>
            </a:pPr>
            <a:fld id="{10FB95BA-D6E0-A141-92DE-F8E3C1FBF9AB}" type="slidenum">
              <a:rPr lang="en-US"/>
              <a:pPr defTabSz="685800">
                <a:lnSpc>
                  <a:spcPct val="100000"/>
                </a:lnSpc>
                <a:defRPr/>
              </a:pPr>
              <a:t>22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B0FCF7-A70D-4789-8D77-AF87678B8F8A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945206" y="3961047"/>
            <a:ext cx="1090422" cy="12067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D3377C-0360-448C-9428-C41C56D6CA6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945206" y="1989285"/>
            <a:ext cx="1090422" cy="12067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19CF11-C5BA-40F3-BA34-EB85822657FA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125662" y="1989285"/>
            <a:ext cx="1090422" cy="12070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0FACE2-4887-4DE5-B0F0-907630CBC86A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052738" y="1989048"/>
            <a:ext cx="1090422" cy="12070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A4B170-98E2-4819-998F-D33C4AE401B1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5052738" y="3960810"/>
            <a:ext cx="1090422" cy="1207008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2322809-9CC3-4A15-9550-1556D0C9D565}"/>
              </a:ext>
            </a:extLst>
          </p:cNvPr>
          <p:cNvPicPr>
            <a:picLocks noGrp="1"/>
          </p:cNvPicPr>
          <p:nvPr>
            <p:ph sz="quarter" idx="10"/>
          </p:nvPr>
        </p:nvPicPr>
        <p:blipFill>
          <a:blip r:embed="rId7"/>
          <a:stretch>
            <a:fillRect/>
          </a:stretch>
        </p:blipFill>
        <p:spPr>
          <a:xfrm>
            <a:off x="6968947" y="3960810"/>
            <a:ext cx="1090422" cy="120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08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BA4CF-F71B-40DA-91AE-08B6DDCA7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B2P Project Timeline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5DA21D-2875-4956-826C-4C0F394A1023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358900" y="1814896"/>
            <a:ext cx="5943601" cy="374821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0BF9B6-44D4-40B2-B37A-609B37368B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85800">
              <a:lnSpc>
                <a:spcPct val="100000"/>
              </a:lnSpc>
              <a:defRPr/>
            </a:pPr>
            <a:fld id="{10FB95BA-D6E0-A141-92DE-F8E3C1FBF9AB}" type="slidenum">
              <a:rPr lang="en-US"/>
              <a:pPr defTabSz="685800">
                <a:lnSpc>
                  <a:spcPct val="100000"/>
                </a:lnSpc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50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24758-4CDE-4638-9D50-190A74D00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Collaborative Decision Making	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17D0B2-8743-47ED-9F41-3272ADF23C2A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010667" y="1765698"/>
            <a:ext cx="5591774" cy="375880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CE42A-2DEB-4B47-9C00-9AD2EA7542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85800">
              <a:lnSpc>
                <a:spcPct val="100000"/>
              </a:lnSpc>
              <a:defRPr/>
            </a:pPr>
            <a:fld id="{10FB95BA-D6E0-A141-92DE-F8E3C1FBF9AB}" type="slidenum">
              <a:rPr lang="en-US"/>
              <a:pPr defTabSz="685800">
                <a:lnSpc>
                  <a:spcPct val="100000"/>
                </a:lnSpc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23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D9A4F694-1393-4BA6-8EC2-C4B9AC147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295" y="1189037"/>
            <a:ext cx="7707862" cy="488024"/>
          </a:xfrm>
        </p:spPr>
        <p:txBody>
          <a:bodyPr/>
          <a:lstStyle/>
          <a:p>
            <a:r>
              <a:rPr lang="en-US" dirty="0"/>
              <a:t>B2P Work Streams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defRPr/>
            </a:pP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</a:b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ea typeface="+mn-ea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189">
              <a:lnSpc>
                <a:spcPct val="100000"/>
              </a:lnSpc>
              <a:defRPr/>
            </a:pPr>
            <a:fld id="{10FB95BA-D6E0-A141-92DE-F8E3C1FBF9AB}" type="slidenum">
              <a:rPr lang="en-US"/>
              <a:pPr defTabSz="457189">
                <a:lnSpc>
                  <a:spcPct val="100000"/>
                </a:lnSpc>
                <a:defRPr/>
              </a:pPr>
              <a:t>25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132BA2-08D0-40C8-AAD3-ED029CB88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44" y="2850592"/>
            <a:ext cx="8230313" cy="1156817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5B176A0-5D0E-4685-A8D2-DC08FD648BD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79295" y="1920873"/>
          <a:ext cx="7059808" cy="36041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9904">
                  <a:extLst>
                    <a:ext uri="{9D8B030D-6E8A-4147-A177-3AD203B41FA5}">
                      <a16:colId xmlns:a16="http://schemas.microsoft.com/office/drawing/2014/main" val="2190774738"/>
                    </a:ext>
                  </a:extLst>
                </a:gridCol>
                <a:gridCol w="3529904">
                  <a:extLst>
                    <a:ext uri="{9D8B030D-6E8A-4147-A177-3AD203B41FA5}">
                      <a16:colId xmlns:a16="http://schemas.microsoft.com/office/drawing/2014/main" val="1872260224"/>
                    </a:ext>
                  </a:extLst>
                </a:gridCol>
              </a:tblGrid>
              <a:tr h="351974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Work Streams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Team Leads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55743670"/>
                  </a:ext>
                </a:extLst>
              </a:tr>
              <a:tr h="351974">
                <a:tc>
                  <a:txBody>
                    <a:bodyPr/>
                    <a:lstStyle/>
                    <a:p>
                      <a:r>
                        <a:rPr lang="en-US" sz="1400" dirty="0"/>
                        <a:t>Supplier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Teri DeLeon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48261005"/>
                  </a:ext>
                </a:extLst>
              </a:tr>
              <a:tr h="436337">
                <a:tc>
                  <a:txBody>
                    <a:bodyPr/>
                    <a:lstStyle/>
                    <a:p>
                      <a:r>
                        <a:rPr lang="en-US" sz="1400" dirty="0"/>
                        <a:t>Approvals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Joyce Kaplan/Theresa Butler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1670177"/>
                  </a:ext>
                </a:extLst>
              </a:tr>
              <a:tr h="351974">
                <a:tc>
                  <a:txBody>
                    <a:bodyPr/>
                    <a:lstStyle/>
                    <a:p>
                      <a:r>
                        <a:rPr lang="en-US" sz="1400" dirty="0"/>
                        <a:t>Contracts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Elizabeth Copeland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52131478"/>
                  </a:ext>
                </a:extLst>
              </a:tr>
              <a:tr h="351974">
                <a:tc>
                  <a:txBody>
                    <a:bodyPr/>
                    <a:lstStyle/>
                    <a:p>
                      <a:r>
                        <a:rPr lang="en-US" sz="1400" dirty="0"/>
                        <a:t>Sourcing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Lauren Aiello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38613653"/>
                  </a:ext>
                </a:extLst>
              </a:tr>
              <a:tr h="351974">
                <a:tc>
                  <a:txBody>
                    <a:bodyPr/>
                    <a:lstStyle/>
                    <a:p>
                      <a:r>
                        <a:rPr lang="en-US" sz="1400" dirty="0"/>
                        <a:t>Integrations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Mary O’Brien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45334558"/>
                  </a:ext>
                </a:extLst>
              </a:tr>
              <a:tr h="351974">
                <a:tc>
                  <a:txBody>
                    <a:bodyPr/>
                    <a:lstStyle/>
                    <a:p>
                      <a:r>
                        <a:rPr lang="en-US" sz="1400" dirty="0"/>
                        <a:t>eProcurement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Teri DeLeon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04406793"/>
                  </a:ext>
                </a:extLst>
              </a:tr>
              <a:tr h="351974">
                <a:tc>
                  <a:txBody>
                    <a:bodyPr/>
                    <a:lstStyle/>
                    <a:p>
                      <a:r>
                        <a:rPr lang="en-US" sz="1400" dirty="0"/>
                        <a:t>AP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Teri DeLeon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82955742"/>
                  </a:ext>
                </a:extLst>
              </a:tr>
              <a:tr h="351974">
                <a:tc>
                  <a:txBody>
                    <a:bodyPr/>
                    <a:lstStyle/>
                    <a:p>
                      <a:r>
                        <a:rPr lang="en-US" sz="1400" dirty="0"/>
                        <a:t>Reporting &amp; Analytics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Joyce Kaplan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18148328"/>
                  </a:ext>
                </a:extLst>
              </a:tr>
              <a:tr h="351974">
                <a:tc>
                  <a:txBody>
                    <a:bodyPr/>
                    <a:lstStyle/>
                    <a:p>
                      <a:r>
                        <a:rPr lang="en-US" sz="1400" dirty="0"/>
                        <a:t>Change Management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Karen Mancini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632125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43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24758-4CDE-4638-9D50-190A74D00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School Participation in B2P 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CE42A-2DEB-4B47-9C00-9AD2EA7542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85800">
              <a:lnSpc>
                <a:spcPct val="100000"/>
              </a:lnSpc>
              <a:defRPr/>
            </a:pPr>
            <a:fld id="{10FB95BA-D6E0-A141-92DE-F8E3C1FBF9AB}" type="slidenum">
              <a:rPr lang="en-US"/>
              <a:pPr defTabSz="685800">
                <a:lnSpc>
                  <a:spcPct val="100000"/>
                </a:lnSpc>
                <a:defRPr/>
              </a:pPr>
              <a:t>26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8E03C24-17D2-4926-AFEE-2876FEDD02D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847541" y="1765698"/>
            <a:ext cx="5918026" cy="375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9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A6A4C7-583C-4F33-A9DA-B2F6391223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85800">
              <a:lnSpc>
                <a:spcPct val="100000"/>
              </a:lnSpc>
              <a:defRPr/>
            </a:pPr>
            <a:fld id="{10FB95BA-D6E0-A141-92DE-F8E3C1FBF9AB}" type="slidenum">
              <a:rPr lang="en-US"/>
              <a:pPr defTabSz="685800">
                <a:lnSpc>
                  <a:spcPct val="100000"/>
                </a:lnSpc>
                <a:defRPr/>
              </a:pPr>
              <a:t>27</a:t>
            </a:fld>
            <a:endParaRPr lang="en-US" dirty="0"/>
          </a:p>
        </p:txBody>
      </p:sp>
      <p:pic>
        <p:nvPicPr>
          <p:cNvPr id="5" name="Picture 4" descr="Image result for collaboration">
            <a:extLst>
              <a:ext uri="{FF2B5EF4-FFF2-40B4-BE49-F238E27FC236}">
                <a16:creationId xmlns:a16="http://schemas.microsoft.com/office/drawing/2014/main" id="{E17B2D2B-F01C-4CB0-AA72-EFCE824DF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rgbClr val="FFFFFF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72" y="857250"/>
            <a:ext cx="6874085" cy="468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CB48BFB-8752-4CAB-B6B5-2FCDC6DA3414}"/>
              </a:ext>
            </a:extLst>
          </p:cNvPr>
          <p:cNvSpPr txBox="1">
            <a:spLocks/>
          </p:cNvSpPr>
          <p:nvPr/>
        </p:nvSpPr>
        <p:spPr bwMode="auto">
          <a:xfrm>
            <a:off x="1457325" y="857250"/>
            <a:ext cx="62293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50017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50017"/>
                </a:solidFill>
                <a:latin typeface="Arial" charset="0"/>
                <a:cs typeface="Arial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50017"/>
                </a:solidFill>
                <a:latin typeface="Arial" charset="0"/>
                <a:cs typeface="Arial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50017"/>
                </a:solidFill>
                <a:latin typeface="Arial" charset="0"/>
                <a:cs typeface="Arial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50017"/>
                </a:solidFill>
                <a:latin typeface="Arial" charset="0"/>
                <a:cs typeface="Arial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50017"/>
                </a:solidFill>
                <a:latin typeface="Arial" charset="0"/>
                <a:cs typeface="Arial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50017"/>
                </a:solidFill>
                <a:latin typeface="Arial" charset="0"/>
                <a:cs typeface="Arial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50017"/>
                </a:solidFill>
                <a:latin typeface="Arial" charset="0"/>
                <a:cs typeface="Arial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50017"/>
                </a:solidFill>
                <a:latin typeface="Arial" charset="0"/>
                <a:cs typeface="Arial" charset="0"/>
              </a:defRPr>
            </a:lvl9pPr>
          </a:lstStyle>
          <a:p>
            <a:pPr defTabSz="342900">
              <a:lnSpc>
                <a:spcPct val="100000"/>
              </a:lnSpc>
            </a:pPr>
            <a:endParaRPr lang="en-US" sz="1800" kern="0" dirty="0">
              <a:latin typeface="Source Sans Pro Semibold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FDAC07C-76FA-41B0-BE8C-1A885EEE7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777" y="1216792"/>
            <a:ext cx="7707862" cy="488024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32425F-4D84-4A41-8B30-1D640E51C322}"/>
              </a:ext>
            </a:extLst>
          </p:cNvPr>
          <p:cNvSpPr txBox="1"/>
          <p:nvPr/>
        </p:nvSpPr>
        <p:spPr>
          <a:xfrm>
            <a:off x="1162104" y="4976466"/>
            <a:ext cx="633222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C00000"/>
                </a:solidFill>
                <a:latin typeface="Source Sans Pro"/>
                <a:hlinkClick r:id="rId3"/>
              </a:rPr>
              <a:t>https://wiki.harvard.edu/confluence/pages/viewpage.action?pageId=227879721</a:t>
            </a:r>
            <a:endParaRPr lang="en-US" sz="1350" dirty="0">
              <a:solidFill>
                <a:srgbClr val="C00000"/>
              </a:solidFill>
              <a:latin typeface="Source Sans Pro"/>
            </a:endParaRPr>
          </a:p>
          <a:p>
            <a:pPr algn="l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C00000"/>
              </a:solidFill>
              <a:latin typeface="Source Sans Pro"/>
            </a:endParaRPr>
          </a:p>
          <a:p>
            <a:pPr algn="l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C00000"/>
              </a:solidFill>
              <a:latin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40608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ctrTitle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algn="ctr" eaLnBrk="1" hangingPunct="1">
              <a:defRPr/>
            </a:pPr>
            <a:r>
              <a:rPr lang="en-US" sz="3200" dirty="0">
                <a:cs typeface="+mj-cs"/>
              </a:rPr>
              <a:t>HR Update</a:t>
            </a:r>
          </a:p>
        </p:txBody>
      </p:sp>
      <p:sp>
        <p:nvSpPr>
          <p:cNvPr id="409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4495800" y="4310063"/>
            <a:ext cx="4191000" cy="17526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sz="2400" b="1" dirty="0">
                <a:cs typeface="+mn-cs"/>
              </a:rPr>
              <a:t>Chris Ciotti </a:t>
            </a:r>
          </a:p>
          <a:p>
            <a:pPr eaLnBrk="1" hangingPunct="1">
              <a:defRPr/>
            </a:pPr>
            <a:r>
              <a:rPr lang="en-US" sz="2000" i="1" dirty="0">
                <a:cs typeface="+mn-cs"/>
              </a:rPr>
              <a:t>Associate Dean for Human Resources, </a:t>
            </a:r>
          </a:p>
          <a:p>
            <a:pPr eaLnBrk="1" hangingPunct="1">
              <a:defRPr/>
            </a:pPr>
            <a:r>
              <a:rPr lang="en-US" sz="2000" i="1" dirty="0">
                <a:cs typeface="+mn-cs"/>
              </a:rPr>
              <a:t>FAS Human Resources</a:t>
            </a:r>
          </a:p>
          <a:p>
            <a:pPr algn="l" eaLnBrk="1" hangingPunct="1">
              <a:defRPr/>
            </a:pPr>
            <a:endParaRPr lang="en-US" sz="2400" dirty="0">
              <a:cs typeface="+mn-cs"/>
            </a:endParaRPr>
          </a:p>
        </p:txBody>
      </p:sp>
      <p:sp>
        <p:nvSpPr>
          <p:cNvPr id="4100" name="Rectangle 5"/>
          <p:cNvSpPr>
            <a:spLocks noChangeArrowheads="1"/>
          </p:cNvSpPr>
          <p:nvPr/>
        </p:nvSpPr>
        <p:spPr bwMode="auto">
          <a:xfrm>
            <a:off x="533400" y="4343400"/>
            <a:ext cx="31242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100000"/>
              </a:lnSpc>
              <a:defRPr/>
            </a:pPr>
            <a:endParaRPr lang="en-US" sz="1600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9838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CA101-FF69-42C7-9E9A-94382CBE1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76400"/>
            <a:ext cx="5715000" cy="4572000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1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There are close to 100 faculty assistants spread throughout 20+ departments at FAS. </a:t>
            </a:r>
          </a:p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1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Want to create opportunities to help make this community as inclusive and strong as possible. </a:t>
            </a:r>
          </a:p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1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Upcoming event focused on </a:t>
            </a:r>
            <a:r>
              <a:rPr lang="en-US" sz="2100" b="1" i="1" dirty="0">
                <a:solidFill>
                  <a:srgbClr val="8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How to Negotiate When There is a Power Imbalance</a:t>
            </a:r>
            <a:r>
              <a:rPr lang="en-US" sz="21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scheduled for  Monday, January 14, 12:00 - 1:30 p.m. with lunch served</a:t>
            </a:r>
          </a:p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1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We ask for your flexibly in being supportive of faculty assistants attending this program</a:t>
            </a:r>
          </a:p>
        </p:txBody>
      </p:sp>
      <p:sp>
        <p:nvSpPr>
          <p:cNvPr id="7172" name="Title 1">
            <a:extLst>
              <a:ext uri="{FF2B5EF4-FFF2-40B4-BE49-F238E27FC236}">
                <a16:creationId xmlns:a16="http://schemas.microsoft.com/office/drawing/2014/main" id="{B8848A07-CD78-4E61-A4C6-30CBF016F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Community Building: Faculty Assistants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D7BCCD-7B35-4039-AB5D-BC27D3648B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427815"/>
            <a:ext cx="2002370" cy="200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09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6ED1ADEA-542F-406C-9B6B-4116795FE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 dirty="0"/>
              <a:t>FAS Dean’s Distinction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F0B16CBB-6A1C-4164-A2F8-405DA2CAC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232" y="1441244"/>
            <a:ext cx="8100568" cy="4829175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US" altLang="en-US" sz="2400" dirty="0"/>
              <a:t>Tenth annual Dean’s Distinction</a:t>
            </a: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US" altLang="en-US" sz="2400" dirty="0"/>
              <a:t>Honors the significant achievements and contributions of FAS staff members and teams</a:t>
            </a:r>
            <a:endParaRPr lang="en-US" altLang="en-US" sz="2400" dirty="0">
              <a:solidFill>
                <a:srgbClr val="800000"/>
              </a:solidFill>
            </a:endParaRP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US" altLang="en-US" sz="2400" b="1" dirty="0">
                <a:solidFill>
                  <a:srgbClr val="800000"/>
                </a:solidFill>
              </a:rPr>
              <a:t>Nomination window opened on November 6 and will close tomorrow, November 30</a:t>
            </a:r>
            <a:endParaRPr lang="en-US" altLang="en-US" sz="2400" b="1" dirty="0"/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US" altLang="en-US" sz="2400" dirty="0"/>
              <a:t>Please use this opportunity to nominate a strong Dean’s Distinction candidate</a:t>
            </a:r>
          </a:p>
        </p:txBody>
      </p:sp>
      <p:pic>
        <p:nvPicPr>
          <p:cNvPr id="2" name="Picture 3" descr="S:\SHARED\PROGRAMS_program team files\Dean's Distinction\DDlogo_big.jpg">
            <a:extLst>
              <a:ext uri="{FF2B5EF4-FFF2-40B4-BE49-F238E27FC236}">
                <a16:creationId xmlns:a16="http://schemas.microsoft.com/office/drawing/2014/main" id="{A37C060D-32EF-40F3-8EBD-2B53FC636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029200"/>
            <a:ext cx="3184758" cy="139152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8582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CA101-FF69-42C7-9E9A-94382CBE1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382000" cy="5486400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en-US" b="1" dirty="0">
                <a:solidFill>
                  <a:srgbClr val="8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Putting Your Best Foot Forward: Tips for FAS Internal Candidates 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April 10, 2019</a:t>
            </a:r>
            <a:r>
              <a:rPr lang="en-US" i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(one remaining session)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  <a:defRPr/>
            </a:pPr>
            <a:br>
              <a:rPr lang="en-US" b="1" dirty="0">
                <a:solidFill>
                  <a:srgbClr val="8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8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Help Shape Our FAS Community: Listen, Learn, and Use Your Voice</a:t>
            </a:r>
            <a:endParaRPr lang="en-US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/>
              <a:t>Using Your Voice: Enhancing Psychological Safety | </a:t>
            </a:r>
            <a:r>
              <a:rPr lang="en-US" dirty="0">
                <a:hlinkClick r:id="rId4"/>
              </a:rPr>
              <a:t>December 17, 2018 </a:t>
            </a:r>
            <a:endParaRPr lang="en-US" i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/>
              <a:t>Empowering Bystanders: Fostering Workplace Civility | </a:t>
            </a:r>
            <a:r>
              <a:rPr lang="en-US" dirty="0">
                <a:hlinkClick r:id="rId5"/>
              </a:rPr>
              <a:t>January 30, 2019 </a:t>
            </a:r>
            <a:endParaRPr lang="en-US" i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  <a:defRPr/>
            </a:pPr>
            <a:br>
              <a:rPr lang="en-US" b="1" dirty="0">
                <a:solidFill>
                  <a:srgbClr val="8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8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Mindfulness (HHR)</a:t>
            </a:r>
          </a:p>
          <a:p>
            <a:pPr marL="0" lvl="0" indent="234950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Mindful Eating |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hlinkClick r:id="rId6"/>
              </a:rPr>
              <a:t>December 11, 2018 </a:t>
            </a:r>
            <a:r>
              <a:rPr lang="en-US" dirty="0">
                <a:solidFill>
                  <a:schemeClr val="tx1"/>
                </a:solidFill>
              </a:rPr>
              <a:t>and </a:t>
            </a:r>
            <a:r>
              <a:rPr lang="en-US" dirty="0">
                <a:solidFill>
                  <a:schemeClr val="tx1"/>
                </a:solidFill>
                <a:hlinkClick r:id="rId7"/>
              </a:rPr>
              <a:t>January 16, 2019</a:t>
            </a:r>
            <a:endParaRPr lang="en-US" dirty="0">
              <a:solidFill>
                <a:schemeClr val="tx1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1200" dirty="0">
                <a:solidFill>
                  <a:schemeClr val="tx1"/>
                </a:solidFill>
                <a:hlinkClick r:id="rId7"/>
              </a:rPr>
              <a:t> </a:t>
            </a:r>
            <a:endParaRPr lang="en-US" sz="1200" dirty="0">
              <a:solidFill>
                <a:schemeClr val="tx1"/>
              </a:solidFill>
            </a:endParaRPr>
          </a:p>
          <a:p>
            <a:pPr lvl="0"/>
            <a:r>
              <a:rPr lang="en-US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Managing Daily Stress | </a:t>
            </a:r>
            <a:r>
              <a:rPr lang="en-US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December 4, 2018</a:t>
            </a:r>
            <a:endParaRPr lang="en-US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72" name="Title 1">
            <a:extLst>
              <a:ext uri="{FF2B5EF4-FFF2-40B4-BE49-F238E27FC236}">
                <a16:creationId xmlns:a16="http://schemas.microsoft.com/office/drawing/2014/main" id="{B8848A07-CD78-4E61-A4C6-30CBF016F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488" y="103187"/>
            <a:ext cx="7696200" cy="1039813"/>
          </a:xfrm>
        </p:spPr>
        <p:txBody>
          <a:bodyPr/>
          <a:lstStyle/>
          <a:p>
            <a:r>
              <a:rPr lang="en-US" altLang="en-US" dirty="0"/>
              <a:t>FAS HR Offerings: Upcoming Sessions</a:t>
            </a:r>
          </a:p>
        </p:txBody>
      </p:sp>
    </p:spTree>
    <p:extLst>
      <p:ext uri="{BB962C8B-B14F-4D97-AF65-F5344CB8AC3E}">
        <p14:creationId xmlns:p14="http://schemas.microsoft.com/office/powerpoint/2010/main" val="8926725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3200" dirty="0"/>
              <a:t>New HUCTW Agreement</a:t>
            </a:r>
          </a:p>
        </p:txBody>
      </p:sp>
      <p:sp>
        <p:nvSpPr>
          <p:cNvPr id="409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3581400" y="4310063"/>
            <a:ext cx="4670425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/>
              <a:t>Paul Curran</a:t>
            </a:r>
          </a:p>
          <a:p>
            <a:pPr eaLnBrk="1" hangingPunct="1">
              <a:defRPr/>
            </a:pPr>
            <a:r>
              <a:rPr lang="en-US" sz="2000" i="1" dirty="0"/>
              <a:t>Director of Employee Relations and Labor Relations, </a:t>
            </a:r>
          </a:p>
          <a:p>
            <a:pPr eaLnBrk="1" hangingPunct="1">
              <a:defRPr/>
            </a:pPr>
            <a:r>
              <a:rPr lang="en-US" sz="2000" i="1" dirty="0"/>
              <a:t>Office of Labor and Employee Relations</a:t>
            </a:r>
            <a:endParaRPr lang="en-US" sz="900" b="1" i="1" dirty="0"/>
          </a:p>
        </p:txBody>
      </p:sp>
      <p:sp>
        <p:nvSpPr>
          <p:cNvPr id="4100" name="Rectangle 5"/>
          <p:cNvSpPr>
            <a:spLocks noChangeArrowheads="1"/>
          </p:cNvSpPr>
          <p:nvPr/>
        </p:nvSpPr>
        <p:spPr bwMode="auto">
          <a:xfrm>
            <a:off x="533400" y="4343400"/>
            <a:ext cx="31242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100000"/>
              </a:lnSpc>
              <a:defRPr/>
            </a:pPr>
            <a:endParaRPr lang="en-US" sz="1600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6653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sz="3200" dirty="0"/>
            </a:br>
            <a:endParaRPr lang="en-US" sz="3200" b="1" dirty="0"/>
          </a:p>
        </p:txBody>
      </p:sp>
      <p:sp>
        <p:nvSpPr>
          <p:cNvPr id="51203" name="Rectangle 5"/>
          <p:cNvSpPr>
            <a:spLocks noChangeArrowheads="1"/>
          </p:cNvSpPr>
          <p:nvPr/>
        </p:nvSpPr>
        <p:spPr bwMode="auto">
          <a:xfrm>
            <a:off x="533400" y="4343400"/>
            <a:ext cx="3124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E495C8-75DE-49CB-8CDE-5B030DD86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781" y="1524000"/>
            <a:ext cx="6757366" cy="44886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E47C1A-92F8-4CAA-A8CD-3347DA1BCCE2}"/>
              </a:ext>
            </a:extLst>
          </p:cNvPr>
          <p:cNvSpPr txBox="1"/>
          <p:nvPr/>
        </p:nvSpPr>
        <p:spPr>
          <a:xfrm>
            <a:off x="1360488" y="304800"/>
            <a:ext cx="725011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Wishing you all a peaceful Holiday season!</a:t>
            </a:r>
          </a:p>
        </p:txBody>
      </p:sp>
    </p:spTree>
    <p:extLst>
      <p:ext uri="{BB962C8B-B14F-4D97-AF65-F5344CB8AC3E}">
        <p14:creationId xmlns:p14="http://schemas.microsoft.com/office/powerpoint/2010/main" val="745409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Grp="1" noChangeArrowheads="1"/>
          </p:cNvSpPr>
          <p:nvPr>
            <p:ph type="ctrTitle" sz="quarter"/>
          </p:nvPr>
        </p:nvSpPr>
        <p:spPr/>
        <p:txBody>
          <a:bodyPr/>
          <a:lstStyle/>
          <a:p>
            <a:pPr algn="ctr" eaLnBrk="1" hangingPunct="1"/>
            <a:r>
              <a:rPr lang="en-US" sz="3200" dirty="0"/>
              <a:t>FAS Administrators’ Town Hall</a:t>
            </a:r>
          </a:p>
        </p:txBody>
      </p:sp>
      <p:sp>
        <p:nvSpPr>
          <p:cNvPr id="8195" name="Rectangle 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419600" y="4462463"/>
            <a:ext cx="4343400" cy="566737"/>
          </a:xfrm>
        </p:spPr>
        <p:txBody>
          <a:bodyPr/>
          <a:lstStyle/>
          <a:p>
            <a:pPr eaLnBrk="1" hangingPunct="1"/>
            <a:r>
              <a:rPr lang="en-US" sz="2000" b="1" dirty="0"/>
              <a:t>November 29, 2018</a:t>
            </a:r>
          </a:p>
          <a:p>
            <a:pPr eaLnBrk="1" hangingPunct="1"/>
            <a:r>
              <a:rPr lang="en-US" sz="2000" b="1" dirty="0"/>
              <a:t>Fong Auditorium, Boylston Hall</a:t>
            </a:r>
          </a:p>
          <a:p>
            <a:pPr eaLnBrk="1" hangingPunct="1"/>
            <a:endParaRPr lang="en-US" sz="2400" b="1" dirty="0"/>
          </a:p>
          <a:p>
            <a:pPr eaLnBrk="1" hangingPunct="1"/>
            <a:endParaRPr lang="en-US" sz="2400" b="1" dirty="0"/>
          </a:p>
        </p:txBody>
      </p:sp>
      <p:sp>
        <p:nvSpPr>
          <p:cNvPr id="8196" name="Rectangle 5"/>
          <p:cNvSpPr>
            <a:spLocks noChangeArrowheads="1"/>
          </p:cNvSpPr>
          <p:nvPr/>
        </p:nvSpPr>
        <p:spPr bwMode="auto">
          <a:xfrm>
            <a:off x="533400" y="4343400"/>
            <a:ext cx="3124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/>
              <a:t>Agenda</a:t>
            </a:r>
          </a:p>
        </p:txBody>
      </p:sp>
      <p:graphicFrame>
        <p:nvGraphicFramePr>
          <p:cNvPr id="5384" name="Group 26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038969087"/>
              </p:ext>
            </p:extLst>
          </p:nvPr>
        </p:nvGraphicFramePr>
        <p:xfrm>
          <a:off x="838200" y="1295400"/>
          <a:ext cx="8763000" cy="5181600"/>
        </p:xfrm>
        <a:graphic>
          <a:graphicData uri="http://schemas.openxmlformats.org/drawingml/2006/table">
            <a:tbl>
              <a:tblPr/>
              <a:tblGrid>
                <a:gridCol w="50908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2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1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567326"/>
              </p:ext>
            </p:extLst>
          </p:nvPr>
        </p:nvGraphicFramePr>
        <p:xfrm>
          <a:off x="494675" y="1524000"/>
          <a:ext cx="8649325" cy="7076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7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Connect with FAS Colleagues</a:t>
                      </a:r>
                    </a:p>
                    <a:p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Ticknor Lounge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4092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Welcome, Introductions and Updates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Leslie Kirwan</a:t>
                      </a:r>
                    </a:p>
                    <a:p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Financial Update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Leslie Kirwan, Jay Herlihy</a:t>
                      </a:r>
                    </a:p>
                    <a:p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Harvard Library Overview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Anu Vedantham</a:t>
                      </a:r>
                    </a:p>
                    <a:p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ABC’s of B2P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/>
                        <a:t>Mary Ann Bradley, Andry McFall</a:t>
                      </a:r>
                    </a:p>
                    <a:p>
                      <a:endParaRPr lang="en-US" sz="1800" b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HR Updates, New HUCTW Agreement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/>
                        <a:t>Chris Ciotti, Paul Curran</a:t>
                      </a:r>
                    </a:p>
                    <a:p>
                      <a:endParaRPr lang="en-US" sz="18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Closing / Q &amp; A Session</a:t>
                      </a:r>
                    </a:p>
                    <a:p>
                      <a:endParaRPr lang="en-US" sz="18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/>
                        <a:t>Leslie Kirwan</a:t>
                      </a:r>
                      <a:endParaRPr lang="en-US" sz="18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8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2507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8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4451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8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9682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8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7701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8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64757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8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577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8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41569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1161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3200" dirty="0"/>
              <a:t>Welcome, Introductions and General Updates</a:t>
            </a:r>
          </a:p>
        </p:txBody>
      </p:sp>
      <p:sp>
        <p:nvSpPr>
          <p:cNvPr id="409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3581400" y="4310063"/>
            <a:ext cx="4670425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/>
              <a:t>Leslie Kirwan</a:t>
            </a:r>
          </a:p>
          <a:p>
            <a:pPr eaLnBrk="1" hangingPunct="1">
              <a:defRPr/>
            </a:pPr>
            <a:r>
              <a:rPr lang="en-US" sz="2000" i="1" dirty="0"/>
              <a:t>Dean for Administration and Finance</a:t>
            </a:r>
          </a:p>
          <a:p>
            <a:pPr eaLnBrk="1" hangingPunct="1">
              <a:defRPr/>
            </a:pPr>
            <a:endParaRPr lang="en-US" sz="2000" i="1" dirty="0"/>
          </a:p>
          <a:p>
            <a:pPr algn="l" eaLnBrk="1" hangingPunct="1">
              <a:defRPr/>
            </a:pPr>
            <a:endParaRPr lang="en-US" sz="900" b="1" dirty="0"/>
          </a:p>
        </p:txBody>
      </p:sp>
      <p:sp>
        <p:nvSpPr>
          <p:cNvPr id="4100" name="Rectangle 5"/>
          <p:cNvSpPr>
            <a:spLocks noChangeArrowheads="1"/>
          </p:cNvSpPr>
          <p:nvPr/>
        </p:nvSpPr>
        <p:spPr bwMode="auto">
          <a:xfrm>
            <a:off x="533400" y="4343400"/>
            <a:ext cx="31242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100000"/>
              </a:lnSpc>
              <a:defRPr/>
            </a:pPr>
            <a:endParaRPr lang="en-US" sz="1600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328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3200" dirty="0"/>
              <a:t>Financial Update</a:t>
            </a:r>
          </a:p>
        </p:txBody>
      </p:sp>
      <p:sp>
        <p:nvSpPr>
          <p:cNvPr id="409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3581400" y="4310063"/>
            <a:ext cx="4670425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/>
              <a:t>Leslie Kirwan, Jay Herlihy</a:t>
            </a:r>
            <a:endParaRPr lang="en-US" sz="2000" i="1" dirty="0"/>
          </a:p>
          <a:p>
            <a:pPr algn="l" eaLnBrk="1" hangingPunct="1">
              <a:defRPr/>
            </a:pPr>
            <a:endParaRPr lang="en-US" sz="900" b="1" dirty="0"/>
          </a:p>
        </p:txBody>
      </p:sp>
      <p:sp>
        <p:nvSpPr>
          <p:cNvPr id="4100" name="Rectangle 5"/>
          <p:cNvSpPr>
            <a:spLocks noChangeArrowheads="1"/>
          </p:cNvSpPr>
          <p:nvPr/>
        </p:nvSpPr>
        <p:spPr bwMode="auto">
          <a:xfrm>
            <a:off x="533400" y="4343400"/>
            <a:ext cx="31242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100000"/>
              </a:lnSpc>
              <a:defRPr/>
            </a:pPr>
            <a:endParaRPr lang="en-US" sz="1600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163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3200" dirty="0"/>
              <a:t>Harvard Library Overview</a:t>
            </a:r>
          </a:p>
        </p:txBody>
      </p:sp>
      <p:sp>
        <p:nvSpPr>
          <p:cNvPr id="409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3581400" y="4310063"/>
            <a:ext cx="51054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/>
              <a:t>Anu Vedantham</a:t>
            </a:r>
          </a:p>
          <a:p>
            <a:pPr eaLnBrk="1" hangingPunct="1">
              <a:defRPr/>
            </a:pPr>
            <a:r>
              <a:rPr lang="en-US" sz="2000" i="1" dirty="0"/>
              <a:t>Director of Learning and Teaching Services,</a:t>
            </a:r>
          </a:p>
          <a:p>
            <a:pPr eaLnBrk="1" hangingPunct="1">
              <a:defRPr/>
            </a:pPr>
            <a:r>
              <a:rPr lang="en-US" sz="2000" i="1" dirty="0"/>
              <a:t> FAS Libraries</a:t>
            </a:r>
          </a:p>
          <a:p>
            <a:pPr algn="l" eaLnBrk="1" hangingPunct="1">
              <a:defRPr/>
            </a:pPr>
            <a:endParaRPr lang="en-US" sz="900" b="1" dirty="0"/>
          </a:p>
        </p:txBody>
      </p:sp>
      <p:sp>
        <p:nvSpPr>
          <p:cNvPr id="4100" name="Rectangle 5"/>
          <p:cNvSpPr>
            <a:spLocks noChangeArrowheads="1"/>
          </p:cNvSpPr>
          <p:nvPr/>
        </p:nvSpPr>
        <p:spPr bwMode="auto">
          <a:xfrm>
            <a:off x="533400" y="4343400"/>
            <a:ext cx="31242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100000"/>
              </a:lnSpc>
              <a:defRPr/>
            </a:pPr>
            <a:endParaRPr lang="en-US" sz="1600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411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23BC9B-F4AB-E84D-AE7E-9A4034F798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31053" y="1857376"/>
            <a:ext cx="2532887" cy="2781671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3300" dirty="0"/>
              <a:t>Harvard Library Update</a:t>
            </a:r>
            <a:br>
              <a:rPr lang="en-US" sz="3300" dirty="0"/>
            </a:br>
            <a:r>
              <a:rPr lang="en-US" sz="3300" dirty="0"/>
              <a:t>FAS Town Hall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402D3DD-B546-8E41-8072-51EF3DE08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31051" y="4639047"/>
            <a:ext cx="2532888" cy="1234441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1275" dirty="0"/>
              <a:t>Anu Vedantham </a:t>
            </a:r>
          </a:p>
          <a:p>
            <a:pPr algn="l"/>
            <a:r>
              <a:rPr lang="en-US" sz="1275" dirty="0"/>
              <a:t>Director of Learning and Teaching Services for FAS Libraries</a:t>
            </a:r>
          </a:p>
          <a:p>
            <a:pPr algn="l"/>
            <a:r>
              <a:rPr lang="en-US" sz="1275" dirty="0"/>
              <a:t>November 29, 2018</a:t>
            </a:r>
          </a:p>
        </p:txBody>
      </p:sp>
      <p:pic>
        <p:nvPicPr>
          <p:cNvPr id="7" name="Picture 1" descr="page22image1781440">
            <a:extLst>
              <a:ext uri="{FF2B5EF4-FFF2-40B4-BE49-F238E27FC236}">
                <a16:creationId xmlns:a16="http://schemas.microsoft.com/office/drawing/2014/main" id="{BA8A7979-66E5-A642-B536-78B80135F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2" r="24325"/>
          <a:stretch/>
        </p:blipFill>
        <p:spPr bwMode="auto">
          <a:xfrm>
            <a:off x="22274" y="1304925"/>
            <a:ext cx="565097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page1image1825344">
            <a:extLst>
              <a:ext uri="{FF2B5EF4-FFF2-40B4-BE49-F238E27FC236}">
                <a16:creationId xmlns:a16="http://schemas.microsoft.com/office/drawing/2014/main" id="{D26CC5AB-5F23-6E47-992D-9E19207B6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422"/>
            <a:ext cx="9144000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0938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EBPS Template">
  <a:themeElements>
    <a:clrScheme name="EBPS Template 10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567EB9"/>
      </a:accent1>
      <a:accent2>
        <a:srgbClr val="ED8500"/>
      </a:accent2>
      <a:accent3>
        <a:srgbClr val="FFFFFF"/>
      </a:accent3>
      <a:accent4>
        <a:srgbClr val="000000"/>
      </a:accent4>
      <a:accent5>
        <a:srgbClr val="B4C0D9"/>
      </a:accent5>
      <a:accent6>
        <a:srgbClr val="D77800"/>
      </a:accent6>
      <a:hlink>
        <a:srgbClr val="0033CC"/>
      </a:hlink>
      <a:folHlink>
        <a:srgbClr val="B2B2B2"/>
      </a:folHlink>
    </a:clrScheme>
    <a:fontScheme name="EBPS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BPS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BPS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BPS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BPS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BPS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BPS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BPS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BPS Template 8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5E8AC5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B6C4DF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BPS Template 9">
        <a:dk1>
          <a:srgbClr val="000000"/>
        </a:dk1>
        <a:lt1>
          <a:srgbClr val="FFFFFF"/>
        </a:lt1>
        <a:dk2>
          <a:srgbClr val="5F5F5F"/>
        </a:dk2>
        <a:lt2>
          <a:srgbClr val="FFFFFF"/>
        </a:lt2>
        <a:accent1>
          <a:srgbClr val="5E8AC5"/>
        </a:accent1>
        <a:accent2>
          <a:srgbClr val="3333CC"/>
        </a:accent2>
        <a:accent3>
          <a:srgbClr val="B6B6B6"/>
        </a:accent3>
        <a:accent4>
          <a:srgbClr val="DADADA"/>
        </a:accent4>
        <a:accent5>
          <a:srgbClr val="B6C4DF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BPS Template 10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567EB9"/>
        </a:accent1>
        <a:accent2>
          <a:srgbClr val="ED8500"/>
        </a:accent2>
        <a:accent3>
          <a:srgbClr val="FFFFFF"/>
        </a:accent3>
        <a:accent4>
          <a:srgbClr val="000000"/>
        </a:accent4>
        <a:accent5>
          <a:srgbClr val="B4C0D9"/>
        </a:accent5>
        <a:accent6>
          <a:srgbClr val="D77800"/>
        </a:accent6>
        <a:hlink>
          <a:srgbClr val="0033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lank Deck">
  <a:themeElements>
    <a:clrScheme name="HPAC_Powerpoint 5">
      <a:dk1>
        <a:srgbClr val="000000"/>
      </a:dk1>
      <a:lt1>
        <a:srgbClr val="FFFFFF"/>
      </a:lt1>
      <a:dk2>
        <a:srgbClr val="A51C30"/>
      </a:dk2>
      <a:lt2>
        <a:srgbClr val="BAC5C6"/>
      </a:lt2>
      <a:accent1>
        <a:srgbClr val="8996A0"/>
      </a:accent1>
      <a:accent2>
        <a:srgbClr val="A51C30"/>
      </a:accent2>
      <a:accent3>
        <a:srgbClr val="FFFFFF"/>
      </a:accent3>
      <a:accent4>
        <a:srgbClr val="000000"/>
      </a:accent4>
      <a:accent5>
        <a:srgbClr val="C4C9CD"/>
      </a:accent5>
      <a:accent6>
        <a:srgbClr val="95182A"/>
      </a:accent6>
      <a:hlink>
        <a:srgbClr val="E87D1E"/>
      </a:hlink>
      <a:folHlink>
        <a:srgbClr val="4E84C4"/>
      </a:folHlink>
    </a:clrScheme>
    <a:fontScheme name="HPAC_Powerpoin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PAC_Powerpoint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2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DE7008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3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52854C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4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A51C30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2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DE7008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3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52854C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4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A51C30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5">
        <a:dk1>
          <a:srgbClr val="000000"/>
        </a:dk1>
        <a:lt1>
          <a:srgbClr val="FFFFFF"/>
        </a:lt1>
        <a:dk2>
          <a:srgbClr val="A51C30"/>
        </a:dk2>
        <a:lt2>
          <a:srgbClr val="BAC5C6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E87D1E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6">
        <a:dk1>
          <a:srgbClr val="000000"/>
        </a:dk1>
        <a:lt1>
          <a:srgbClr val="FFFFFF"/>
        </a:lt1>
        <a:dk2>
          <a:srgbClr val="A51C30"/>
        </a:dk2>
        <a:lt2>
          <a:srgbClr val="BAC5C6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293352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Cover-Informal-Template-V2">
  <a:themeElements>
    <a:clrScheme name="Cover-Informal-Template-V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ver-Informal-Template-V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over-Informal-Template-V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ver-Informal-Template-V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ver-Informal-Template-V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ver-Informal-Template-V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ver-Informal-Template-V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ver-Informal-Template-V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-Informal-Template-V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-Informal-Template-V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-Informal-Template-V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-Informal-Template-V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-Informal-Template-V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-Informal-Template-V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HPAC_PPT">
  <a:themeElements>
    <a:clrScheme name="HPAC_Powerpoint 5">
      <a:dk1>
        <a:srgbClr val="000000"/>
      </a:dk1>
      <a:lt1>
        <a:srgbClr val="FFFFFF"/>
      </a:lt1>
      <a:dk2>
        <a:srgbClr val="A51C30"/>
      </a:dk2>
      <a:lt2>
        <a:srgbClr val="BAC5C6"/>
      </a:lt2>
      <a:accent1>
        <a:srgbClr val="8996A0"/>
      </a:accent1>
      <a:accent2>
        <a:srgbClr val="A51C30"/>
      </a:accent2>
      <a:accent3>
        <a:srgbClr val="FFFFFF"/>
      </a:accent3>
      <a:accent4>
        <a:srgbClr val="000000"/>
      </a:accent4>
      <a:accent5>
        <a:srgbClr val="C4C9CD"/>
      </a:accent5>
      <a:accent6>
        <a:srgbClr val="95182A"/>
      </a:accent6>
      <a:hlink>
        <a:srgbClr val="E87D1E"/>
      </a:hlink>
      <a:folHlink>
        <a:srgbClr val="4E84C4"/>
      </a:folHlink>
    </a:clrScheme>
    <a:fontScheme name="HPAC_Powerpoin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PAC_Powerpoint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2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DE7008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3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52854C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4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A51C30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2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DE7008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3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52854C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4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A51C30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5">
        <a:dk1>
          <a:srgbClr val="000000"/>
        </a:dk1>
        <a:lt1>
          <a:srgbClr val="FFFFFF"/>
        </a:lt1>
        <a:dk2>
          <a:srgbClr val="A51C30"/>
        </a:dk2>
        <a:lt2>
          <a:srgbClr val="BAC5C6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E87D1E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6">
        <a:dk1>
          <a:srgbClr val="000000"/>
        </a:dk1>
        <a:lt1>
          <a:srgbClr val="FFFFFF"/>
        </a:lt1>
        <a:dk2>
          <a:srgbClr val="A51C30"/>
        </a:dk2>
        <a:lt2>
          <a:srgbClr val="BAC5C6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293352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Slide">
  <a:themeElements>
    <a:clrScheme name="3_Slide 6">
      <a:dk1>
        <a:srgbClr val="000000"/>
      </a:dk1>
      <a:lt1>
        <a:srgbClr val="FFFFFF"/>
      </a:lt1>
      <a:dk2>
        <a:srgbClr val="A51C30"/>
      </a:dk2>
      <a:lt2>
        <a:srgbClr val="BAC5C6"/>
      </a:lt2>
      <a:accent1>
        <a:srgbClr val="8996A0"/>
      </a:accent1>
      <a:accent2>
        <a:srgbClr val="A51C30"/>
      </a:accent2>
      <a:accent3>
        <a:srgbClr val="FFFFFF"/>
      </a:accent3>
      <a:accent4>
        <a:srgbClr val="000000"/>
      </a:accent4>
      <a:accent5>
        <a:srgbClr val="C4C9CD"/>
      </a:accent5>
      <a:accent6>
        <a:srgbClr val="95182A"/>
      </a:accent6>
      <a:hlink>
        <a:srgbClr val="293352"/>
      </a:hlink>
      <a:folHlink>
        <a:srgbClr val="4E84C4"/>
      </a:folHlink>
    </a:clrScheme>
    <a:fontScheme name="3_Slid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li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lide 2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DE7008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lide 3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52854C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lide 4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A51C30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li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lide 2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DE7008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lide 3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52854C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lide 4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A51C30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lide 5">
        <a:dk1>
          <a:srgbClr val="000000"/>
        </a:dk1>
        <a:lt1>
          <a:srgbClr val="FFFFFF"/>
        </a:lt1>
        <a:dk2>
          <a:srgbClr val="A51C30"/>
        </a:dk2>
        <a:lt2>
          <a:srgbClr val="BAC5C6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E87D1E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lide 6">
        <a:dk1>
          <a:srgbClr val="000000"/>
        </a:dk1>
        <a:lt1>
          <a:srgbClr val="FFFFFF"/>
        </a:lt1>
        <a:dk2>
          <a:srgbClr val="A51C30"/>
        </a:dk2>
        <a:lt2>
          <a:srgbClr val="BAC5C6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293352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6_Slide">
  <a:themeElements>
    <a:clrScheme name="3_Slide 2">
      <a:dk1>
        <a:srgbClr val="000000"/>
      </a:dk1>
      <a:lt1>
        <a:srgbClr val="FFFFFF"/>
      </a:lt1>
      <a:dk2>
        <a:srgbClr val="293352"/>
      </a:dk2>
      <a:lt2>
        <a:srgbClr val="F3F3F1"/>
      </a:lt2>
      <a:accent1>
        <a:srgbClr val="8996A0"/>
      </a:accent1>
      <a:accent2>
        <a:srgbClr val="A51C30"/>
      </a:accent2>
      <a:accent3>
        <a:srgbClr val="FFFFFF"/>
      </a:accent3>
      <a:accent4>
        <a:srgbClr val="000000"/>
      </a:accent4>
      <a:accent5>
        <a:srgbClr val="C4C9CD"/>
      </a:accent5>
      <a:accent6>
        <a:srgbClr val="95182A"/>
      </a:accent6>
      <a:hlink>
        <a:srgbClr val="DE7008"/>
      </a:hlink>
      <a:folHlink>
        <a:srgbClr val="4E84C4"/>
      </a:folHlink>
    </a:clrScheme>
    <a:fontScheme name="3_Slid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li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lide 2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DE7008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7_Slide">
  <a:themeElements>
    <a:clrScheme name="3_Slide 2">
      <a:dk1>
        <a:srgbClr val="000000"/>
      </a:dk1>
      <a:lt1>
        <a:srgbClr val="FFFFFF"/>
      </a:lt1>
      <a:dk2>
        <a:srgbClr val="293352"/>
      </a:dk2>
      <a:lt2>
        <a:srgbClr val="F3F3F1"/>
      </a:lt2>
      <a:accent1>
        <a:srgbClr val="8996A0"/>
      </a:accent1>
      <a:accent2>
        <a:srgbClr val="A51C30"/>
      </a:accent2>
      <a:accent3>
        <a:srgbClr val="FFFFFF"/>
      </a:accent3>
      <a:accent4>
        <a:srgbClr val="000000"/>
      </a:accent4>
      <a:accent5>
        <a:srgbClr val="C4C9CD"/>
      </a:accent5>
      <a:accent6>
        <a:srgbClr val="95182A"/>
      </a:accent6>
      <a:hlink>
        <a:srgbClr val="DE7008"/>
      </a:hlink>
      <a:folHlink>
        <a:srgbClr val="4E84C4"/>
      </a:folHlink>
    </a:clrScheme>
    <a:fontScheme name="3_Slid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li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lide 2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DE7008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HUIT PPT Template 1.13.12">
  <a:themeElements>
    <a:clrScheme name="HPAC_Powerpoint 5">
      <a:dk1>
        <a:srgbClr val="000000"/>
      </a:dk1>
      <a:lt1>
        <a:srgbClr val="FFFFFF"/>
      </a:lt1>
      <a:dk2>
        <a:srgbClr val="A51C30"/>
      </a:dk2>
      <a:lt2>
        <a:srgbClr val="BAC5C6"/>
      </a:lt2>
      <a:accent1>
        <a:srgbClr val="8996A0"/>
      </a:accent1>
      <a:accent2>
        <a:srgbClr val="A51C30"/>
      </a:accent2>
      <a:accent3>
        <a:srgbClr val="FFFFFF"/>
      </a:accent3>
      <a:accent4>
        <a:srgbClr val="000000"/>
      </a:accent4>
      <a:accent5>
        <a:srgbClr val="C4C9CD"/>
      </a:accent5>
      <a:accent6>
        <a:srgbClr val="95182A"/>
      </a:accent6>
      <a:hlink>
        <a:srgbClr val="E87D1E"/>
      </a:hlink>
      <a:folHlink>
        <a:srgbClr val="4E84C4"/>
      </a:folHlink>
    </a:clrScheme>
    <a:fontScheme name="HPAC_Powerpoin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PAC_Powerpoint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2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DE7008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3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52854C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4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A51C30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2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DE7008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3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52854C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4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A51C30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5">
        <a:dk1>
          <a:srgbClr val="000000"/>
        </a:dk1>
        <a:lt1>
          <a:srgbClr val="FFFFFF"/>
        </a:lt1>
        <a:dk2>
          <a:srgbClr val="A51C30"/>
        </a:dk2>
        <a:lt2>
          <a:srgbClr val="BAC5C6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E87D1E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6">
        <a:dk1>
          <a:srgbClr val="000000"/>
        </a:dk1>
        <a:lt1>
          <a:srgbClr val="FFFFFF"/>
        </a:lt1>
        <a:dk2>
          <a:srgbClr val="A51C30"/>
        </a:dk2>
        <a:lt2>
          <a:srgbClr val="BAC5C6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293352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HUIT PPT Template 1.11.12">
  <a:themeElements>
    <a:clrScheme name="HPAC_Powerpoint 5">
      <a:dk1>
        <a:srgbClr val="000000"/>
      </a:dk1>
      <a:lt1>
        <a:srgbClr val="FFFFFF"/>
      </a:lt1>
      <a:dk2>
        <a:srgbClr val="A51C30"/>
      </a:dk2>
      <a:lt2>
        <a:srgbClr val="BAC5C6"/>
      </a:lt2>
      <a:accent1>
        <a:srgbClr val="8996A0"/>
      </a:accent1>
      <a:accent2>
        <a:srgbClr val="A51C30"/>
      </a:accent2>
      <a:accent3>
        <a:srgbClr val="FFFFFF"/>
      </a:accent3>
      <a:accent4>
        <a:srgbClr val="000000"/>
      </a:accent4>
      <a:accent5>
        <a:srgbClr val="C4C9CD"/>
      </a:accent5>
      <a:accent6>
        <a:srgbClr val="95182A"/>
      </a:accent6>
      <a:hlink>
        <a:srgbClr val="E87D1E"/>
      </a:hlink>
      <a:folHlink>
        <a:srgbClr val="4E84C4"/>
      </a:folHlink>
    </a:clrScheme>
    <a:fontScheme name="HPAC_Powerpoin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PAC_Powerpoint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2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DE7008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3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52854C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4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A51C30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2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DE7008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3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52854C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4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A51C30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5">
        <a:dk1>
          <a:srgbClr val="000000"/>
        </a:dk1>
        <a:lt1>
          <a:srgbClr val="FFFFFF"/>
        </a:lt1>
        <a:dk2>
          <a:srgbClr val="A51C30"/>
        </a:dk2>
        <a:lt2>
          <a:srgbClr val="BAC5C6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E87D1E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6">
        <a:dk1>
          <a:srgbClr val="000000"/>
        </a:dk1>
        <a:lt1>
          <a:srgbClr val="FFFFFF"/>
        </a:lt1>
        <a:dk2>
          <a:srgbClr val="A51C30"/>
        </a:dk2>
        <a:lt2>
          <a:srgbClr val="BAC5C6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293352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HUIT PPT Template 1.11.12">
  <a:themeElements>
    <a:clrScheme name="HPAC_Powerpoint 5">
      <a:dk1>
        <a:srgbClr val="000000"/>
      </a:dk1>
      <a:lt1>
        <a:srgbClr val="FFFFFF"/>
      </a:lt1>
      <a:dk2>
        <a:srgbClr val="A51C30"/>
      </a:dk2>
      <a:lt2>
        <a:srgbClr val="BAC5C6"/>
      </a:lt2>
      <a:accent1>
        <a:srgbClr val="8996A0"/>
      </a:accent1>
      <a:accent2>
        <a:srgbClr val="A51C30"/>
      </a:accent2>
      <a:accent3>
        <a:srgbClr val="FFFFFF"/>
      </a:accent3>
      <a:accent4>
        <a:srgbClr val="000000"/>
      </a:accent4>
      <a:accent5>
        <a:srgbClr val="C4C9CD"/>
      </a:accent5>
      <a:accent6>
        <a:srgbClr val="95182A"/>
      </a:accent6>
      <a:hlink>
        <a:srgbClr val="E87D1E"/>
      </a:hlink>
      <a:folHlink>
        <a:srgbClr val="4E84C4"/>
      </a:folHlink>
    </a:clrScheme>
    <a:fontScheme name="HPAC_Powerpoin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PAC_Powerpoint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2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DE7008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3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52854C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4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A51C30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2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DE7008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3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52854C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4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A51C30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5">
        <a:dk1>
          <a:srgbClr val="000000"/>
        </a:dk1>
        <a:lt1>
          <a:srgbClr val="FFFFFF"/>
        </a:lt1>
        <a:dk2>
          <a:srgbClr val="A51C30"/>
        </a:dk2>
        <a:lt2>
          <a:srgbClr val="BAC5C6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E87D1E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6">
        <a:dk1>
          <a:srgbClr val="000000"/>
        </a:dk1>
        <a:lt1>
          <a:srgbClr val="FFFFFF"/>
        </a:lt1>
        <a:dk2>
          <a:srgbClr val="A51C30"/>
        </a:dk2>
        <a:lt2>
          <a:srgbClr val="BAC5C6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293352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5_EBPS Template">
  <a:themeElements>
    <a:clrScheme name="EBPS Template 10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567EB9"/>
      </a:accent1>
      <a:accent2>
        <a:srgbClr val="ED8500"/>
      </a:accent2>
      <a:accent3>
        <a:srgbClr val="FFFFFF"/>
      </a:accent3>
      <a:accent4>
        <a:srgbClr val="000000"/>
      </a:accent4>
      <a:accent5>
        <a:srgbClr val="B4C0D9"/>
      </a:accent5>
      <a:accent6>
        <a:srgbClr val="D77800"/>
      </a:accent6>
      <a:hlink>
        <a:srgbClr val="0033CC"/>
      </a:hlink>
      <a:folHlink>
        <a:srgbClr val="B2B2B2"/>
      </a:folHlink>
    </a:clrScheme>
    <a:fontScheme name="EBPS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BPS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BPS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BPS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BPS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BPS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BPS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BPS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BPS Template 8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5E8AC5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B6C4DF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BPS Template 9">
        <a:dk1>
          <a:srgbClr val="000000"/>
        </a:dk1>
        <a:lt1>
          <a:srgbClr val="FFFFFF"/>
        </a:lt1>
        <a:dk2>
          <a:srgbClr val="5F5F5F"/>
        </a:dk2>
        <a:lt2>
          <a:srgbClr val="FFFFFF"/>
        </a:lt2>
        <a:accent1>
          <a:srgbClr val="5E8AC5"/>
        </a:accent1>
        <a:accent2>
          <a:srgbClr val="3333CC"/>
        </a:accent2>
        <a:accent3>
          <a:srgbClr val="B6B6B6"/>
        </a:accent3>
        <a:accent4>
          <a:srgbClr val="DADADA"/>
        </a:accent4>
        <a:accent5>
          <a:srgbClr val="B6C4DF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BPS Template 10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567EB9"/>
        </a:accent1>
        <a:accent2>
          <a:srgbClr val="ED8500"/>
        </a:accent2>
        <a:accent3>
          <a:srgbClr val="FFFFFF"/>
        </a:accent3>
        <a:accent4>
          <a:srgbClr val="000000"/>
        </a:accent4>
        <a:accent5>
          <a:srgbClr val="B4C0D9"/>
        </a:accent5>
        <a:accent6>
          <a:srgbClr val="D77800"/>
        </a:accent6>
        <a:hlink>
          <a:srgbClr val="0033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Slide">
  <a:themeElements>
    <a:clrScheme name="3_Slide 2">
      <a:dk1>
        <a:srgbClr val="000000"/>
      </a:dk1>
      <a:lt1>
        <a:srgbClr val="FFFFFF"/>
      </a:lt1>
      <a:dk2>
        <a:srgbClr val="293352"/>
      </a:dk2>
      <a:lt2>
        <a:srgbClr val="F3F3F1"/>
      </a:lt2>
      <a:accent1>
        <a:srgbClr val="8996A0"/>
      </a:accent1>
      <a:accent2>
        <a:srgbClr val="A51C30"/>
      </a:accent2>
      <a:accent3>
        <a:srgbClr val="FFFFFF"/>
      </a:accent3>
      <a:accent4>
        <a:srgbClr val="000000"/>
      </a:accent4>
      <a:accent5>
        <a:srgbClr val="C4C9CD"/>
      </a:accent5>
      <a:accent6>
        <a:srgbClr val="95182A"/>
      </a:accent6>
      <a:hlink>
        <a:srgbClr val="DE7008"/>
      </a:hlink>
      <a:folHlink>
        <a:srgbClr val="4E84C4"/>
      </a:folHlink>
    </a:clrScheme>
    <a:fontScheme name="3_Slid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3_Sli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lide 2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DE7008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_EBPS Template">
  <a:themeElements>
    <a:clrScheme name="EBPS Template 10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567EB9"/>
      </a:accent1>
      <a:accent2>
        <a:srgbClr val="ED8500"/>
      </a:accent2>
      <a:accent3>
        <a:srgbClr val="FFFFFF"/>
      </a:accent3>
      <a:accent4>
        <a:srgbClr val="000000"/>
      </a:accent4>
      <a:accent5>
        <a:srgbClr val="B4C0D9"/>
      </a:accent5>
      <a:accent6>
        <a:srgbClr val="D77800"/>
      </a:accent6>
      <a:hlink>
        <a:srgbClr val="0033CC"/>
      </a:hlink>
      <a:folHlink>
        <a:srgbClr val="B2B2B2"/>
      </a:folHlink>
    </a:clrScheme>
    <a:fontScheme name="EBPS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BPS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BPS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BPS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BPS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BPS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BPS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BPS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BPS Template 8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5E8AC5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B6C4DF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BPS Template 9">
        <a:dk1>
          <a:srgbClr val="000000"/>
        </a:dk1>
        <a:lt1>
          <a:srgbClr val="FFFFFF"/>
        </a:lt1>
        <a:dk2>
          <a:srgbClr val="5F5F5F"/>
        </a:dk2>
        <a:lt2>
          <a:srgbClr val="FFFFFF"/>
        </a:lt2>
        <a:accent1>
          <a:srgbClr val="5E8AC5"/>
        </a:accent1>
        <a:accent2>
          <a:srgbClr val="3333CC"/>
        </a:accent2>
        <a:accent3>
          <a:srgbClr val="B6B6B6"/>
        </a:accent3>
        <a:accent4>
          <a:srgbClr val="DADADA"/>
        </a:accent4>
        <a:accent5>
          <a:srgbClr val="B6C4DF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BPS Template 10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567EB9"/>
        </a:accent1>
        <a:accent2>
          <a:srgbClr val="ED8500"/>
        </a:accent2>
        <a:accent3>
          <a:srgbClr val="FFFFFF"/>
        </a:accent3>
        <a:accent4>
          <a:srgbClr val="000000"/>
        </a:accent4>
        <a:accent5>
          <a:srgbClr val="B4C0D9"/>
        </a:accent5>
        <a:accent6>
          <a:srgbClr val="D77800"/>
        </a:accent6>
        <a:hlink>
          <a:srgbClr val="0033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HIUIT Template">
  <a:themeElements>
    <a:clrScheme name="HPAC_Powerpoint 5">
      <a:dk1>
        <a:srgbClr val="000000"/>
      </a:dk1>
      <a:lt1>
        <a:srgbClr val="FFFFFF"/>
      </a:lt1>
      <a:dk2>
        <a:srgbClr val="A51C30"/>
      </a:dk2>
      <a:lt2>
        <a:srgbClr val="BAC5C6"/>
      </a:lt2>
      <a:accent1>
        <a:srgbClr val="8996A0"/>
      </a:accent1>
      <a:accent2>
        <a:srgbClr val="A51C30"/>
      </a:accent2>
      <a:accent3>
        <a:srgbClr val="FFFFFF"/>
      </a:accent3>
      <a:accent4>
        <a:srgbClr val="000000"/>
      </a:accent4>
      <a:accent5>
        <a:srgbClr val="C4C9CD"/>
      </a:accent5>
      <a:accent6>
        <a:srgbClr val="95182A"/>
      </a:accent6>
      <a:hlink>
        <a:srgbClr val="E87D1E"/>
      </a:hlink>
      <a:folHlink>
        <a:srgbClr val="4E84C4"/>
      </a:folHlink>
    </a:clrScheme>
    <a:fontScheme name="HPAC_Powerpoin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PAC_Powerpoint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2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DE7008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3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52854C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4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A51C30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2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DE7008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3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52854C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4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A51C30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5">
        <a:dk1>
          <a:srgbClr val="000000"/>
        </a:dk1>
        <a:lt1>
          <a:srgbClr val="FFFFFF"/>
        </a:lt1>
        <a:dk2>
          <a:srgbClr val="A51C30"/>
        </a:dk2>
        <a:lt2>
          <a:srgbClr val="BAC5C6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E87D1E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6">
        <a:dk1>
          <a:srgbClr val="000000"/>
        </a:dk1>
        <a:lt1>
          <a:srgbClr val="FFFFFF"/>
        </a:lt1>
        <a:dk2>
          <a:srgbClr val="A51C30"/>
        </a:dk2>
        <a:lt2>
          <a:srgbClr val="BAC5C6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293352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HIUIT Template" id="{6FE9F0C1-D7E1-441B-B959-1D83ED741C14}" vid="{76E52DD5-CBEE-41E5-B71C-E525ACE66905}"/>
    </a:ext>
  </a:extLst>
</a:theme>
</file>

<file path=ppt/theme/theme22.xml><?xml version="1.0" encoding="utf-8"?>
<a:theme xmlns:a="http://schemas.openxmlformats.org/drawingml/2006/main" name="Slide Without Li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3.xml><?xml version="1.0" encoding="utf-8"?>
<a:theme xmlns:a="http://schemas.openxmlformats.org/drawingml/2006/main" name="3_HUIT PPT Template 1.11.12">
  <a:themeElements>
    <a:clrScheme name="HPAC_Powerpoint 5">
      <a:dk1>
        <a:srgbClr val="000000"/>
      </a:dk1>
      <a:lt1>
        <a:srgbClr val="FFFFFF"/>
      </a:lt1>
      <a:dk2>
        <a:srgbClr val="A51C30"/>
      </a:dk2>
      <a:lt2>
        <a:srgbClr val="BAC5C6"/>
      </a:lt2>
      <a:accent1>
        <a:srgbClr val="8996A0"/>
      </a:accent1>
      <a:accent2>
        <a:srgbClr val="A51C30"/>
      </a:accent2>
      <a:accent3>
        <a:srgbClr val="FFFFFF"/>
      </a:accent3>
      <a:accent4>
        <a:srgbClr val="000000"/>
      </a:accent4>
      <a:accent5>
        <a:srgbClr val="C4C9CD"/>
      </a:accent5>
      <a:accent6>
        <a:srgbClr val="95182A"/>
      </a:accent6>
      <a:hlink>
        <a:srgbClr val="E87D1E"/>
      </a:hlink>
      <a:folHlink>
        <a:srgbClr val="4E84C4"/>
      </a:folHlink>
    </a:clrScheme>
    <a:fontScheme name="HPAC_Powerpoin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PAC_Powerpoint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2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DE7008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3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52854C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4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A51C30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2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DE7008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3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52854C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4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A51C30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5">
        <a:dk1>
          <a:srgbClr val="000000"/>
        </a:dk1>
        <a:lt1>
          <a:srgbClr val="FFFFFF"/>
        </a:lt1>
        <a:dk2>
          <a:srgbClr val="A51C30"/>
        </a:dk2>
        <a:lt2>
          <a:srgbClr val="BAC5C6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E87D1E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6">
        <a:dk1>
          <a:srgbClr val="000000"/>
        </a:dk1>
        <a:lt1>
          <a:srgbClr val="FFFFFF"/>
        </a:lt1>
        <a:dk2>
          <a:srgbClr val="A51C30"/>
        </a:dk2>
        <a:lt2>
          <a:srgbClr val="BAC5C6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293352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_HPAC_PPT">
  <a:themeElements>
    <a:clrScheme name="HPAC_Powerpoint 5">
      <a:dk1>
        <a:srgbClr val="000000"/>
      </a:dk1>
      <a:lt1>
        <a:srgbClr val="FFFFFF"/>
      </a:lt1>
      <a:dk2>
        <a:srgbClr val="A51C30"/>
      </a:dk2>
      <a:lt2>
        <a:srgbClr val="BAC5C6"/>
      </a:lt2>
      <a:accent1>
        <a:srgbClr val="8996A0"/>
      </a:accent1>
      <a:accent2>
        <a:srgbClr val="A51C30"/>
      </a:accent2>
      <a:accent3>
        <a:srgbClr val="FFFFFF"/>
      </a:accent3>
      <a:accent4>
        <a:srgbClr val="000000"/>
      </a:accent4>
      <a:accent5>
        <a:srgbClr val="C4C9CD"/>
      </a:accent5>
      <a:accent6>
        <a:srgbClr val="95182A"/>
      </a:accent6>
      <a:hlink>
        <a:srgbClr val="E87D1E"/>
      </a:hlink>
      <a:folHlink>
        <a:srgbClr val="4E84C4"/>
      </a:folHlink>
    </a:clrScheme>
    <a:fontScheme name="HPAC_Powerpoin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PAC_Powerpoint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2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DE7008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3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52854C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4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A51C30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2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DE7008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3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52854C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4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A51C30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5">
        <a:dk1>
          <a:srgbClr val="000000"/>
        </a:dk1>
        <a:lt1>
          <a:srgbClr val="FFFFFF"/>
        </a:lt1>
        <a:dk2>
          <a:srgbClr val="A51C30"/>
        </a:dk2>
        <a:lt2>
          <a:srgbClr val="BAC5C6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E87D1E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6">
        <a:dk1>
          <a:srgbClr val="000000"/>
        </a:dk1>
        <a:lt1>
          <a:srgbClr val="FFFFFF"/>
        </a:lt1>
        <a:dk2>
          <a:srgbClr val="A51C30"/>
        </a:dk2>
        <a:lt2>
          <a:srgbClr val="BAC5C6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293352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_HUIT PPT Template 1.11.12">
  <a:themeElements>
    <a:clrScheme name="HPAC_Powerpoint 5">
      <a:dk1>
        <a:srgbClr val="000000"/>
      </a:dk1>
      <a:lt1>
        <a:srgbClr val="FFFFFF"/>
      </a:lt1>
      <a:dk2>
        <a:srgbClr val="A51C30"/>
      </a:dk2>
      <a:lt2>
        <a:srgbClr val="BAC5C6"/>
      </a:lt2>
      <a:accent1>
        <a:srgbClr val="8996A0"/>
      </a:accent1>
      <a:accent2>
        <a:srgbClr val="A51C30"/>
      </a:accent2>
      <a:accent3>
        <a:srgbClr val="FFFFFF"/>
      </a:accent3>
      <a:accent4>
        <a:srgbClr val="000000"/>
      </a:accent4>
      <a:accent5>
        <a:srgbClr val="C4C9CD"/>
      </a:accent5>
      <a:accent6>
        <a:srgbClr val="95182A"/>
      </a:accent6>
      <a:hlink>
        <a:srgbClr val="E87D1E"/>
      </a:hlink>
      <a:folHlink>
        <a:srgbClr val="4E84C4"/>
      </a:folHlink>
    </a:clrScheme>
    <a:fontScheme name="HPAC_Powerpoin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PAC_Powerpoint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2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DE7008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3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52854C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4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A51C30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2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DE7008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3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52854C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4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A51C30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5">
        <a:dk1>
          <a:srgbClr val="000000"/>
        </a:dk1>
        <a:lt1>
          <a:srgbClr val="FFFFFF"/>
        </a:lt1>
        <a:dk2>
          <a:srgbClr val="A51C30"/>
        </a:dk2>
        <a:lt2>
          <a:srgbClr val="BAC5C6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E87D1E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6">
        <a:dk1>
          <a:srgbClr val="000000"/>
        </a:dk1>
        <a:lt1>
          <a:srgbClr val="FFFFFF"/>
        </a:lt1>
        <a:dk2>
          <a:srgbClr val="A51C30"/>
        </a:dk2>
        <a:lt2>
          <a:srgbClr val="BAC5C6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293352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_fss_2011_theme">
  <a:themeElements>
    <a:clrScheme name="HPAC_Powerpoint 2">
      <a:dk1>
        <a:srgbClr val="000000"/>
      </a:dk1>
      <a:lt1>
        <a:srgbClr val="FFFFFF"/>
      </a:lt1>
      <a:dk2>
        <a:srgbClr val="293352"/>
      </a:dk2>
      <a:lt2>
        <a:srgbClr val="F3F3F1"/>
      </a:lt2>
      <a:accent1>
        <a:srgbClr val="8996A0"/>
      </a:accent1>
      <a:accent2>
        <a:srgbClr val="A51C30"/>
      </a:accent2>
      <a:accent3>
        <a:srgbClr val="FFFFFF"/>
      </a:accent3>
      <a:accent4>
        <a:srgbClr val="000000"/>
      </a:accent4>
      <a:accent5>
        <a:srgbClr val="C4C9CD"/>
      </a:accent5>
      <a:accent6>
        <a:srgbClr val="95182A"/>
      </a:accent6>
      <a:hlink>
        <a:srgbClr val="DE7008"/>
      </a:hlink>
      <a:folHlink>
        <a:srgbClr val="4E84C4"/>
      </a:folHlink>
    </a:clrScheme>
    <a:fontScheme name="HPAC_Powerpoin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PAC_Powerpoint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2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DE7008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_CWD Master">
  <a:themeElements>
    <a:clrScheme name="Custom 1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70C0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8FEB22 Taxable Reimbursements Brown Bag.pptx" id="{B84A36EA-4C89-4EBC-8EC3-C8C47BDD8F38}" vid="{5A729A8A-311A-4019-A221-AC3DDA326FEB}"/>
    </a:ext>
  </a:extLst>
</a:theme>
</file>

<file path=ppt/theme/theme28.xml><?xml version="1.0" encoding="utf-8"?>
<a:theme xmlns:a="http://schemas.openxmlformats.org/drawingml/2006/main" name="2_CWD Master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8FEB22 Taxable Reimbursements Brown Bag.pptx" id="{B84A36EA-4C89-4EBC-8EC3-C8C47BDD8F38}" vid="{5A729A8A-311A-4019-A221-AC3DDA326FEB}"/>
    </a:ext>
  </a:extLst>
</a:theme>
</file>

<file path=ppt/theme/theme2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_HUIT_PPT_Template_Blank_8.11">
  <a:themeElements>
    <a:clrScheme name="HPAC_Powerpoint 5">
      <a:dk1>
        <a:srgbClr val="000000"/>
      </a:dk1>
      <a:lt1>
        <a:srgbClr val="FFFFFF"/>
      </a:lt1>
      <a:dk2>
        <a:srgbClr val="A51C30"/>
      </a:dk2>
      <a:lt2>
        <a:srgbClr val="BAC5C6"/>
      </a:lt2>
      <a:accent1>
        <a:srgbClr val="8996A0"/>
      </a:accent1>
      <a:accent2>
        <a:srgbClr val="A51C30"/>
      </a:accent2>
      <a:accent3>
        <a:srgbClr val="FFFFFF"/>
      </a:accent3>
      <a:accent4>
        <a:srgbClr val="000000"/>
      </a:accent4>
      <a:accent5>
        <a:srgbClr val="C4C9CD"/>
      </a:accent5>
      <a:accent6>
        <a:srgbClr val="95182A"/>
      </a:accent6>
      <a:hlink>
        <a:srgbClr val="E87D1E"/>
      </a:hlink>
      <a:folHlink>
        <a:srgbClr val="4E84C4"/>
      </a:folHlink>
    </a:clrScheme>
    <a:fontScheme name="HPAC_Powerpoin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PAC_Powerpoint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2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DE7008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3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52854C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4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A51C30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2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DE7008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3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52854C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4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A51C30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5">
        <a:dk1>
          <a:srgbClr val="000000"/>
        </a:dk1>
        <a:lt1>
          <a:srgbClr val="FFFFFF"/>
        </a:lt1>
        <a:dk2>
          <a:srgbClr val="A51C30"/>
        </a:dk2>
        <a:lt2>
          <a:srgbClr val="BAC5C6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E87D1E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6">
        <a:dk1>
          <a:srgbClr val="000000"/>
        </a:dk1>
        <a:lt1>
          <a:srgbClr val="FFFFFF"/>
        </a:lt1>
        <a:dk2>
          <a:srgbClr val="A51C30"/>
        </a:dk2>
        <a:lt2>
          <a:srgbClr val="BAC5C6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293352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Health_Life Benefits PPT 16x9 Aspect Ratio">
  <a:themeElements>
    <a:clrScheme name="Stanford2">
      <a:dk1>
        <a:srgbClr val="000000"/>
      </a:dk1>
      <a:lt1>
        <a:srgbClr val="FFFFFF"/>
      </a:lt1>
      <a:dk2>
        <a:srgbClr val="DAD7CB"/>
      </a:dk2>
      <a:lt2>
        <a:srgbClr val="8C1515"/>
      </a:lt2>
      <a:accent1>
        <a:srgbClr val="8D3C1E"/>
      </a:accent1>
      <a:accent2>
        <a:srgbClr val="00505C"/>
      </a:accent2>
      <a:accent3>
        <a:srgbClr val="53284F"/>
      </a:accent3>
      <a:accent4>
        <a:srgbClr val="175E54"/>
      </a:accent4>
      <a:accent5>
        <a:srgbClr val="4D4F53"/>
      </a:accent5>
      <a:accent6>
        <a:srgbClr val="D2C295"/>
      </a:accent6>
      <a:hlink>
        <a:srgbClr val="A4001D"/>
      </a:hlink>
      <a:folHlink>
        <a:srgbClr val="000000"/>
      </a:folHlink>
    </a:clrScheme>
    <a:fontScheme name="Stanford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fss_2011_theme">
  <a:themeElements>
    <a:clrScheme name="HPAC_Powerpoint 2">
      <a:dk1>
        <a:srgbClr val="000000"/>
      </a:dk1>
      <a:lt1>
        <a:srgbClr val="FFFFFF"/>
      </a:lt1>
      <a:dk2>
        <a:srgbClr val="293352"/>
      </a:dk2>
      <a:lt2>
        <a:srgbClr val="F3F3F1"/>
      </a:lt2>
      <a:accent1>
        <a:srgbClr val="8996A0"/>
      </a:accent1>
      <a:accent2>
        <a:srgbClr val="A51C30"/>
      </a:accent2>
      <a:accent3>
        <a:srgbClr val="FFFFFF"/>
      </a:accent3>
      <a:accent4>
        <a:srgbClr val="000000"/>
      </a:accent4>
      <a:accent5>
        <a:srgbClr val="C4C9CD"/>
      </a:accent5>
      <a:accent6>
        <a:srgbClr val="95182A"/>
      </a:accent6>
      <a:hlink>
        <a:srgbClr val="DE7008"/>
      </a:hlink>
      <a:folHlink>
        <a:srgbClr val="4E84C4"/>
      </a:folHlink>
    </a:clrScheme>
    <a:fontScheme name="HPAC_Powerpoin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PAC_Powerpoint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2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DE7008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fadTheme">
  <a:themeElements>
    <a:clrScheme name="HPAC_Powerpoint 2">
      <a:dk1>
        <a:srgbClr val="000000"/>
      </a:dk1>
      <a:lt1>
        <a:srgbClr val="FFFFFF"/>
      </a:lt1>
      <a:dk2>
        <a:srgbClr val="293352"/>
      </a:dk2>
      <a:lt2>
        <a:srgbClr val="F3F3F1"/>
      </a:lt2>
      <a:accent1>
        <a:srgbClr val="8996A0"/>
      </a:accent1>
      <a:accent2>
        <a:srgbClr val="A51C30"/>
      </a:accent2>
      <a:accent3>
        <a:srgbClr val="FFFFFF"/>
      </a:accent3>
      <a:accent4>
        <a:srgbClr val="000000"/>
      </a:accent4>
      <a:accent5>
        <a:srgbClr val="C4C9CD"/>
      </a:accent5>
      <a:accent6>
        <a:srgbClr val="95182A"/>
      </a:accent6>
      <a:hlink>
        <a:srgbClr val="DE7008"/>
      </a:hlink>
      <a:folHlink>
        <a:srgbClr val="4E84C4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PAC_Powerpoint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2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DE7008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Theme">
  <a:themeElements>
    <a:clrScheme name="HPAC_Powerpoint 5">
      <a:dk1>
        <a:srgbClr val="000000"/>
      </a:dk1>
      <a:lt1>
        <a:srgbClr val="FFFFFF"/>
      </a:lt1>
      <a:dk2>
        <a:srgbClr val="A51C30"/>
      </a:dk2>
      <a:lt2>
        <a:srgbClr val="BAC5C6"/>
      </a:lt2>
      <a:accent1>
        <a:srgbClr val="8996A0"/>
      </a:accent1>
      <a:accent2>
        <a:srgbClr val="A51C30"/>
      </a:accent2>
      <a:accent3>
        <a:srgbClr val="FFFFFF"/>
      </a:accent3>
      <a:accent4>
        <a:srgbClr val="000000"/>
      </a:accent4>
      <a:accent5>
        <a:srgbClr val="C4C9CD"/>
      </a:accent5>
      <a:accent6>
        <a:srgbClr val="95182A"/>
      </a:accent6>
      <a:hlink>
        <a:srgbClr val="E87D1E"/>
      </a:hlink>
      <a:folHlink>
        <a:srgbClr val="4E84C4"/>
      </a:folHlink>
    </a:clrScheme>
    <a:fontScheme name="HPAC_Powerpoin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PAC_Powerpoint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2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DE7008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3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52854C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4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A51C30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2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DE7008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3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52854C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4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A51C30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5">
        <a:dk1>
          <a:srgbClr val="000000"/>
        </a:dk1>
        <a:lt1>
          <a:srgbClr val="FFFFFF"/>
        </a:lt1>
        <a:dk2>
          <a:srgbClr val="A51C30"/>
        </a:dk2>
        <a:lt2>
          <a:srgbClr val="BAC5C6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E87D1E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6">
        <a:dk1>
          <a:srgbClr val="000000"/>
        </a:dk1>
        <a:lt1>
          <a:srgbClr val="FFFFFF"/>
        </a:lt1>
        <a:dk2>
          <a:srgbClr val="A51C30"/>
        </a:dk2>
        <a:lt2>
          <a:srgbClr val="BAC5C6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293352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HUIT Closing Thank you Slide">
  <a:themeElements>
    <a:clrScheme name="Harvard Email">
      <a:dk1>
        <a:srgbClr val="1E1E1E"/>
      </a:dk1>
      <a:lt1>
        <a:srgbClr val="FFFFFF"/>
      </a:lt1>
      <a:dk2>
        <a:srgbClr val="293352"/>
      </a:dk2>
      <a:lt2>
        <a:srgbClr val="F3F3F1"/>
      </a:lt2>
      <a:accent1>
        <a:srgbClr val="4E84C4"/>
      </a:accent1>
      <a:accent2>
        <a:srgbClr val="A51C30"/>
      </a:accent2>
      <a:accent3>
        <a:srgbClr val="52854C"/>
      </a:accent3>
      <a:accent4>
        <a:srgbClr val="C3D7A4"/>
      </a:accent4>
      <a:accent5>
        <a:srgbClr val="8C8179"/>
      </a:accent5>
      <a:accent6>
        <a:srgbClr val="8996A0"/>
      </a:accent6>
      <a:hlink>
        <a:srgbClr val="BAC5C6"/>
      </a:hlink>
      <a:folHlink>
        <a:srgbClr val="DE7008"/>
      </a:folHlink>
    </a:clrScheme>
    <a:fontScheme name="Closing Thank you Sli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losing Thank you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sing Thank you 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sing Thank you 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sing Thank you 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sing Thank you 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sing Thank you 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sing Thank you 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sing Thank you 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sing Thank you 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sing Thank you 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sing Thank you 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sing Thank you 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sing Thank you Slide 13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52854C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sing Thank you Slide 14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A51C30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sing Thank you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sing Thank you 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sing Thank you 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sing Thank you 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sing Thank you 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sing Thank you 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sing Thank you 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sing Thank you 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sing Thank you 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sing Thank you 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sing Thank you 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sing Thank you 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sing Thank you Slide 13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52854C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sing Thank you Slide 14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A51C30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sing Thank you Slide 15">
        <a:dk1>
          <a:srgbClr val="000000"/>
        </a:dk1>
        <a:lt1>
          <a:srgbClr val="FFFFFF"/>
        </a:lt1>
        <a:dk2>
          <a:srgbClr val="A51C30"/>
        </a:dk2>
        <a:lt2>
          <a:srgbClr val="BAC5C6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E87D1E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sing Thank you Slide 16">
        <a:dk1>
          <a:srgbClr val="000000"/>
        </a:dk1>
        <a:lt1>
          <a:srgbClr val="FFFFFF"/>
        </a:lt1>
        <a:dk2>
          <a:srgbClr val="A51C30"/>
        </a:dk2>
        <a:lt2>
          <a:srgbClr val="BAC5C6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293352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3_fss_2011_theme">
  <a:themeElements>
    <a:clrScheme name="HPAC_Powerpoint 2">
      <a:dk1>
        <a:srgbClr val="000000"/>
      </a:dk1>
      <a:lt1>
        <a:srgbClr val="FFFFFF"/>
      </a:lt1>
      <a:dk2>
        <a:srgbClr val="293352"/>
      </a:dk2>
      <a:lt2>
        <a:srgbClr val="F3F3F1"/>
      </a:lt2>
      <a:accent1>
        <a:srgbClr val="8996A0"/>
      </a:accent1>
      <a:accent2>
        <a:srgbClr val="A51C30"/>
      </a:accent2>
      <a:accent3>
        <a:srgbClr val="FFFFFF"/>
      </a:accent3>
      <a:accent4>
        <a:srgbClr val="000000"/>
      </a:accent4>
      <a:accent5>
        <a:srgbClr val="C4C9CD"/>
      </a:accent5>
      <a:accent6>
        <a:srgbClr val="95182A"/>
      </a:accent6>
      <a:hlink>
        <a:srgbClr val="DE7008"/>
      </a:hlink>
      <a:folHlink>
        <a:srgbClr val="4E84C4"/>
      </a:folHlink>
    </a:clrScheme>
    <a:fontScheme name="HPAC_Powerpoin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PAC_Powerpoint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AC_Powerpoint 2">
        <a:dk1>
          <a:srgbClr val="000000"/>
        </a:dk1>
        <a:lt1>
          <a:srgbClr val="FFFFFF"/>
        </a:lt1>
        <a:dk2>
          <a:srgbClr val="293352"/>
        </a:dk2>
        <a:lt2>
          <a:srgbClr val="F3F3F1"/>
        </a:lt2>
        <a:accent1>
          <a:srgbClr val="8996A0"/>
        </a:accent1>
        <a:accent2>
          <a:srgbClr val="A51C30"/>
        </a:accent2>
        <a:accent3>
          <a:srgbClr val="FFFFFF"/>
        </a:accent3>
        <a:accent4>
          <a:srgbClr val="000000"/>
        </a:accent4>
        <a:accent5>
          <a:srgbClr val="C4C9CD"/>
        </a:accent5>
        <a:accent6>
          <a:srgbClr val="95182A"/>
        </a:accent6>
        <a:hlink>
          <a:srgbClr val="DE7008"/>
        </a:hlink>
        <a:folHlink>
          <a:srgbClr val="4E84C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EBPS Template">
  <a:themeElements>
    <a:clrScheme name="EBPS Template 10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567EB9"/>
      </a:accent1>
      <a:accent2>
        <a:srgbClr val="ED8500"/>
      </a:accent2>
      <a:accent3>
        <a:srgbClr val="FFFFFF"/>
      </a:accent3>
      <a:accent4>
        <a:srgbClr val="000000"/>
      </a:accent4>
      <a:accent5>
        <a:srgbClr val="B4C0D9"/>
      </a:accent5>
      <a:accent6>
        <a:srgbClr val="D77800"/>
      </a:accent6>
      <a:hlink>
        <a:srgbClr val="0033CC"/>
      </a:hlink>
      <a:folHlink>
        <a:srgbClr val="B2B2B2"/>
      </a:folHlink>
    </a:clrScheme>
    <a:fontScheme name="EBPS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BPS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BPS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BPS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BPS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BPS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BPS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BPS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BPS Template 8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5E8AC5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B6C4DF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BPS Template 9">
        <a:dk1>
          <a:srgbClr val="000000"/>
        </a:dk1>
        <a:lt1>
          <a:srgbClr val="FFFFFF"/>
        </a:lt1>
        <a:dk2>
          <a:srgbClr val="5F5F5F"/>
        </a:dk2>
        <a:lt2>
          <a:srgbClr val="FFFFFF"/>
        </a:lt2>
        <a:accent1>
          <a:srgbClr val="5E8AC5"/>
        </a:accent1>
        <a:accent2>
          <a:srgbClr val="3333CC"/>
        </a:accent2>
        <a:accent3>
          <a:srgbClr val="B6B6B6"/>
        </a:accent3>
        <a:accent4>
          <a:srgbClr val="DADADA"/>
        </a:accent4>
        <a:accent5>
          <a:srgbClr val="B6C4DF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BPS Template 10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567EB9"/>
        </a:accent1>
        <a:accent2>
          <a:srgbClr val="ED8500"/>
        </a:accent2>
        <a:accent3>
          <a:srgbClr val="FFFFFF"/>
        </a:accent3>
        <a:accent4>
          <a:srgbClr val="000000"/>
        </a:accent4>
        <a:accent5>
          <a:srgbClr val="B4C0D9"/>
        </a:accent5>
        <a:accent6>
          <a:srgbClr val="D77800"/>
        </a:accent6>
        <a:hlink>
          <a:srgbClr val="0033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HPAC TITLE 5">
    <a:dk1>
      <a:srgbClr val="000000"/>
    </a:dk1>
    <a:lt1>
      <a:srgbClr val="FFFFFF"/>
    </a:lt1>
    <a:dk2>
      <a:srgbClr val="A51C30"/>
    </a:dk2>
    <a:lt2>
      <a:srgbClr val="BAC5C6"/>
    </a:lt2>
    <a:accent1>
      <a:srgbClr val="8996A0"/>
    </a:accent1>
    <a:accent2>
      <a:srgbClr val="A51C30"/>
    </a:accent2>
    <a:accent3>
      <a:srgbClr val="FFFFFF"/>
    </a:accent3>
    <a:accent4>
      <a:srgbClr val="000000"/>
    </a:accent4>
    <a:accent5>
      <a:srgbClr val="C4C9CD"/>
    </a:accent5>
    <a:accent6>
      <a:srgbClr val="95182A"/>
    </a:accent6>
    <a:hlink>
      <a:srgbClr val="E87D1E"/>
    </a:hlink>
    <a:folHlink>
      <a:srgbClr val="4E84C4"/>
    </a:folHlink>
  </a:clrScheme>
</a:themeOverride>
</file>

<file path=ppt/theme/themeOverride2.xml><?xml version="1.0" encoding="utf-8"?>
<a:themeOverride xmlns:a="http://schemas.openxmlformats.org/drawingml/2006/main">
  <a:clrScheme name="HPAC TITLE 5">
    <a:dk1>
      <a:srgbClr val="000000"/>
    </a:dk1>
    <a:lt1>
      <a:srgbClr val="FFFFFF"/>
    </a:lt1>
    <a:dk2>
      <a:srgbClr val="A51C30"/>
    </a:dk2>
    <a:lt2>
      <a:srgbClr val="BAC5C6"/>
    </a:lt2>
    <a:accent1>
      <a:srgbClr val="8996A0"/>
    </a:accent1>
    <a:accent2>
      <a:srgbClr val="A51C30"/>
    </a:accent2>
    <a:accent3>
      <a:srgbClr val="FFFFFF"/>
    </a:accent3>
    <a:accent4>
      <a:srgbClr val="000000"/>
    </a:accent4>
    <a:accent5>
      <a:srgbClr val="C4C9CD"/>
    </a:accent5>
    <a:accent6>
      <a:srgbClr val="95182A"/>
    </a:accent6>
    <a:hlink>
      <a:srgbClr val="E87D1E"/>
    </a:hlink>
    <a:folHlink>
      <a:srgbClr val="4E84C4"/>
    </a:folHlink>
  </a:clrScheme>
</a:themeOverride>
</file>

<file path=ppt/theme/themeOverride3.xml><?xml version="1.0" encoding="utf-8"?>
<a:themeOverride xmlns:a="http://schemas.openxmlformats.org/drawingml/2006/main">
  <a:clrScheme name="HPAC TITLE 5">
    <a:dk1>
      <a:srgbClr val="000000"/>
    </a:dk1>
    <a:lt1>
      <a:srgbClr val="FFFFFF"/>
    </a:lt1>
    <a:dk2>
      <a:srgbClr val="A51C30"/>
    </a:dk2>
    <a:lt2>
      <a:srgbClr val="BAC5C6"/>
    </a:lt2>
    <a:accent1>
      <a:srgbClr val="8996A0"/>
    </a:accent1>
    <a:accent2>
      <a:srgbClr val="A51C30"/>
    </a:accent2>
    <a:accent3>
      <a:srgbClr val="FFFFFF"/>
    </a:accent3>
    <a:accent4>
      <a:srgbClr val="000000"/>
    </a:accent4>
    <a:accent5>
      <a:srgbClr val="C4C9CD"/>
    </a:accent5>
    <a:accent6>
      <a:srgbClr val="95182A"/>
    </a:accent6>
    <a:hlink>
      <a:srgbClr val="E87D1E"/>
    </a:hlink>
    <a:folHlink>
      <a:srgbClr val="4E84C4"/>
    </a:folHlink>
  </a:clrScheme>
</a:themeOverride>
</file>

<file path=ppt/theme/themeOverride4.xml><?xml version="1.0" encoding="utf-8"?>
<a:themeOverride xmlns:a="http://schemas.openxmlformats.org/drawingml/2006/main">
  <a:clrScheme name="HPAC TITLE 5">
    <a:dk1>
      <a:srgbClr val="000000"/>
    </a:dk1>
    <a:lt1>
      <a:srgbClr val="FFFFFF"/>
    </a:lt1>
    <a:dk2>
      <a:srgbClr val="A51C30"/>
    </a:dk2>
    <a:lt2>
      <a:srgbClr val="BAC5C6"/>
    </a:lt2>
    <a:accent1>
      <a:srgbClr val="8996A0"/>
    </a:accent1>
    <a:accent2>
      <a:srgbClr val="A51C30"/>
    </a:accent2>
    <a:accent3>
      <a:srgbClr val="FFFFFF"/>
    </a:accent3>
    <a:accent4>
      <a:srgbClr val="000000"/>
    </a:accent4>
    <a:accent5>
      <a:srgbClr val="C4C9CD"/>
    </a:accent5>
    <a:accent6>
      <a:srgbClr val="95182A"/>
    </a:accent6>
    <a:hlink>
      <a:srgbClr val="E87D1E"/>
    </a:hlink>
    <a:folHlink>
      <a:srgbClr val="4E84C4"/>
    </a:folHlink>
  </a:clrScheme>
</a:themeOverride>
</file>

<file path=ppt/theme/themeOverride5.xml><?xml version="1.0" encoding="utf-8"?>
<a:themeOverride xmlns:a="http://schemas.openxmlformats.org/drawingml/2006/main">
  <a:clrScheme name="HPAC TITLE 5">
    <a:dk1>
      <a:srgbClr val="000000"/>
    </a:dk1>
    <a:lt1>
      <a:srgbClr val="FFFFFF"/>
    </a:lt1>
    <a:dk2>
      <a:srgbClr val="A51C30"/>
    </a:dk2>
    <a:lt2>
      <a:srgbClr val="BAC5C6"/>
    </a:lt2>
    <a:accent1>
      <a:srgbClr val="8996A0"/>
    </a:accent1>
    <a:accent2>
      <a:srgbClr val="A51C30"/>
    </a:accent2>
    <a:accent3>
      <a:srgbClr val="FFFFFF"/>
    </a:accent3>
    <a:accent4>
      <a:srgbClr val="000000"/>
    </a:accent4>
    <a:accent5>
      <a:srgbClr val="C4C9CD"/>
    </a:accent5>
    <a:accent6>
      <a:srgbClr val="95182A"/>
    </a:accent6>
    <a:hlink>
      <a:srgbClr val="E87D1E"/>
    </a:hlink>
    <a:folHlink>
      <a:srgbClr val="4E84C4"/>
    </a:folHlink>
  </a:clrScheme>
</a:themeOverride>
</file>

<file path=ppt/theme/themeOverride6.xml><?xml version="1.0" encoding="utf-8"?>
<a:themeOverride xmlns:a="http://schemas.openxmlformats.org/drawingml/2006/main">
  <a:clrScheme name="HPAC TITLE 5">
    <a:dk1>
      <a:srgbClr val="000000"/>
    </a:dk1>
    <a:lt1>
      <a:srgbClr val="FFFFFF"/>
    </a:lt1>
    <a:dk2>
      <a:srgbClr val="A51C30"/>
    </a:dk2>
    <a:lt2>
      <a:srgbClr val="BAC5C6"/>
    </a:lt2>
    <a:accent1>
      <a:srgbClr val="8996A0"/>
    </a:accent1>
    <a:accent2>
      <a:srgbClr val="A51C30"/>
    </a:accent2>
    <a:accent3>
      <a:srgbClr val="FFFFFF"/>
    </a:accent3>
    <a:accent4>
      <a:srgbClr val="000000"/>
    </a:accent4>
    <a:accent5>
      <a:srgbClr val="C4C9CD"/>
    </a:accent5>
    <a:accent6>
      <a:srgbClr val="95182A"/>
    </a:accent6>
    <a:hlink>
      <a:srgbClr val="E87D1E"/>
    </a:hlink>
    <a:folHlink>
      <a:srgbClr val="4E84C4"/>
    </a:folHlink>
  </a:clrScheme>
</a:themeOverride>
</file>

<file path=ppt/theme/themeOverride7.xml><?xml version="1.0" encoding="utf-8"?>
<a:themeOverride xmlns:a="http://schemas.openxmlformats.org/drawingml/2006/main">
  <a:clrScheme name="HPAC TITLE 5">
    <a:dk1>
      <a:srgbClr val="000000"/>
    </a:dk1>
    <a:lt1>
      <a:srgbClr val="FFFFFF"/>
    </a:lt1>
    <a:dk2>
      <a:srgbClr val="A51C30"/>
    </a:dk2>
    <a:lt2>
      <a:srgbClr val="BAC5C6"/>
    </a:lt2>
    <a:accent1>
      <a:srgbClr val="8996A0"/>
    </a:accent1>
    <a:accent2>
      <a:srgbClr val="A51C30"/>
    </a:accent2>
    <a:accent3>
      <a:srgbClr val="FFFFFF"/>
    </a:accent3>
    <a:accent4>
      <a:srgbClr val="000000"/>
    </a:accent4>
    <a:accent5>
      <a:srgbClr val="C4C9CD"/>
    </a:accent5>
    <a:accent6>
      <a:srgbClr val="95182A"/>
    </a:accent6>
    <a:hlink>
      <a:srgbClr val="E87D1E"/>
    </a:hlink>
    <a:folHlink>
      <a:srgbClr val="4E84C4"/>
    </a:folHlink>
  </a:clrScheme>
</a:themeOverride>
</file>

<file path=ppt/theme/themeOverride8.xml><?xml version="1.0" encoding="utf-8"?>
<a:themeOverride xmlns:a="http://schemas.openxmlformats.org/drawingml/2006/main">
  <a:clrScheme name="HPAC TITLE 5">
    <a:dk1>
      <a:srgbClr val="000000"/>
    </a:dk1>
    <a:lt1>
      <a:srgbClr val="FFFFFF"/>
    </a:lt1>
    <a:dk2>
      <a:srgbClr val="A51C30"/>
    </a:dk2>
    <a:lt2>
      <a:srgbClr val="BAC5C6"/>
    </a:lt2>
    <a:accent1>
      <a:srgbClr val="8996A0"/>
    </a:accent1>
    <a:accent2>
      <a:srgbClr val="A51C30"/>
    </a:accent2>
    <a:accent3>
      <a:srgbClr val="FFFFFF"/>
    </a:accent3>
    <a:accent4>
      <a:srgbClr val="000000"/>
    </a:accent4>
    <a:accent5>
      <a:srgbClr val="C4C9CD"/>
    </a:accent5>
    <a:accent6>
      <a:srgbClr val="95182A"/>
    </a:accent6>
    <a:hlink>
      <a:srgbClr val="E87D1E"/>
    </a:hlink>
    <a:folHlink>
      <a:srgbClr val="4E84C4"/>
    </a:folHlink>
  </a:clrScheme>
</a:themeOverride>
</file>

<file path=ppt/theme/themeOverride9.xml><?xml version="1.0" encoding="utf-8"?>
<a:themeOverride xmlns:a="http://schemas.openxmlformats.org/drawingml/2006/main">
  <a:clrScheme name="HPAC TITLE 5">
    <a:dk1>
      <a:srgbClr val="000000"/>
    </a:dk1>
    <a:lt1>
      <a:srgbClr val="FFFFFF"/>
    </a:lt1>
    <a:dk2>
      <a:srgbClr val="A51C30"/>
    </a:dk2>
    <a:lt2>
      <a:srgbClr val="BAC5C6"/>
    </a:lt2>
    <a:accent1>
      <a:srgbClr val="8996A0"/>
    </a:accent1>
    <a:accent2>
      <a:srgbClr val="A51C30"/>
    </a:accent2>
    <a:accent3>
      <a:srgbClr val="FFFFFF"/>
    </a:accent3>
    <a:accent4>
      <a:srgbClr val="000000"/>
    </a:accent4>
    <a:accent5>
      <a:srgbClr val="C4C9CD"/>
    </a:accent5>
    <a:accent6>
      <a:srgbClr val="95182A"/>
    </a:accent6>
    <a:hlink>
      <a:srgbClr val="E87D1E"/>
    </a:hlink>
    <a:folHlink>
      <a:srgbClr val="4E84C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EBPS_Template</Template>
  <TotalTime>20172</TotalTime>
  <Words>662</Words>
  <Application>Microsoft Office PowerPoint</Application>
  <PresentationFormat>On-screen Show (4:3)</PresentationFormat>
  <Paragraphs>218</Paragraphs>
  <Slides>32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30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75" baseType="lpstr">
      <vt:lpstr>ＭＳ Ｐゴシック</vt:lpstr>
      <vt:lpstr>ＭＳ Ｐゴシック</vt:lpstr>
      <vt:lpstr>Arial</vt:lpstr>
      <vt:lpstr>Calibri</vt:lpstr>
      <vt:lpstr>Calibri Light</vt:lpstr>
      <vt:lpstr>Constantia</vt:lpstr>
      <vt:lpstr>Helvetica</vt:lpstr>
      <vt:lpstr>Source Sans Pro</vt:lpstr>
      <vt:lpstr>Source Sans Pro Semibold</vt:lpstr>
      <vt:lpstr>Times New Roman</vt:lpstr>
      <vt:lpstr>Verdana</vt:lpstr>
      <vt:lpstr>Wingdings</vt:lpstr>
      <vt:lpstr>EBPS Template</vt:lpstr>
      <vt:lpstr>3_Slide</vt:lpstr>
      <vt:lpstr>_HUIT_PPT_Template_Blank_8.11</vt:lpstr>
      <vt:lpstr>fss_2011_theme</vt:lpstr>
      <vt:lpstr>fadTheme</vt:lpstr>
      <vt:lpstr>Default Theme</vt:lpstr>
      <vt:lpstr>HUIT Closing Thank you Slide</vt:lpstr>
      <vt:lpstr>13_fss_2011_theme</vt:lpstr>
      <vt:lpstr>4_EBPS Template</vt:lpstr>
      <vt:lpstr>Blank Deck</vt:lpstr>
      <vt:lpstr>Cover-Informal-Template-V2</vt:lpstr>
      <vt:lpstr>HPAC_PPT</vt:lpstr>
      <vt:lpstr>5_Slide</vt:lpstr>
      <vt:lpstr>6_Slide</vt:lpstr>
      <vt:lpstr>7_Slide</vt:lpstr>
      <vt:lpstr>HUIT PPT Template 1.13.12</vt:lpstr>
      <vt:lpstr>HUIT PPT Template 1.11.12</vt:lpstr>
      <vt:lpstr>1_HUIT PPT Template 1.11.12</vt:lpstr>
      <vt:lpstr>5_EBPS Template</vt:lpstr>
      <vt:lpstr>2_EBPS Template</vt:lpstr>
      <vt:lpstr>HIUIT Template</vt:lpstr>
      <vt:lpstr>Slide Without Line</vt:lpstr>
      <vt:lpstr>3_HUIT PPT Template 1.11.12</vt:lpstr>
      <vt:lpstr>1_HPAC_PPT</vt:lpstr>
      <vt:lpstr>2_HUIT PPT Template 1.11.12</vt:lpstr>
      <vt:lpstr>1_fss_2011_theme</vt:lpstr>
      <vt:lpstr>1_CWD Master</vt:lpstr>
      <vt:lpstr>2_CWD Master</vt:lpstr>
      <vt:lpstr>Office Theme</vt:lpstr>
      <vt:lpstr>Health_Life Benefits PPT 16x9 Aspect Ratio</vt:lpstr>
      <vt:lpstr>think-cell Slide</vt:lpstr>
      <vt:lpstr>PowerPoint Presentation</vt:lpstr>
      <vt:lpstr>FAS Giving Thanks</vt:lpstr>
      <vt:lpstr>FAS Dean’s Distinction</vt:lpstr>
      <vt:lpstr>FAS Administrators’ Town Hall</vt:lpstr>
      <vt:lpstr>Agenda</vt:lpstr>
      <vt:lpstr>Welcome, Introductions and General Updates</vt:lpstr>
      <vt:lpstr>Financial Update</vt:lpstr>
      <vt:lpstr>Harvard Library Overview</vt:lpstr>
      <vt:lpstr>Harvard Library Update FAS Town Hall</vt:lpstr>
      <vt:lpstr>Compass</vt:lpstr>
      <vt:lpstr>http://library.Harvard.edu – New Library Website</vt:lpstr>
      <vt:lpstr>FAS  Liaison Librarians   – find yours!</vt:lpstr>
      <vt:lpstr>Senior Thesis Support</vt:lpstr>
      <vt:lpstr>First Year Librarian Pilot 2018</vt:lpstr>
      <vt:lpstr>PowerPoint Presentation</vt:lpstr>
      <vt:lpstr>Collect all  22 stickers!</vt:lpstr>
      <vt:lpstr>Questions?</vt:lpstr>
      <vt:lpstr>ABC’s of Buy 2 Pay</vt:lpstr>
      <vt:lpstr>PowerPoint Presentation</vt:lpstr>
      <vt:lpstr>FAS Engagement Council Members</vt:lpstr>
      <vt:lpstr>B2P Overview and Objectives</vt:lpstr>
      <vt:lpstr>B2P Modules</vt:lpstr>
      <vt:lpstr>B2P Project Timeline</vt:lpstr>
      <vt:lpstr>Collaborative Decision Making </vt:lpstr>
      <vt:lpstr>B2P Work Streams </vt:lpstr>
      <vt:lpstr>School Participation in B2P Project</vt:lpstr>
      <vt:lpstr>Thank You!</vt:lpstr>
      <vt:lpstr>HR Update</vt:lpstr>
      <vt:lpstr>Community Building: Faculty Assistants</vt:lpstr>
      <vt:lpstr>FAS HR Offerings: Upcoming Sessions</vt:lpstr>
      <vt:lpstr>New HUCTW Agreement</vt:lpstr>
      <vt:lpstr> </vt:lpstr>
    </vt:vector>
  </TitlesOfParts>
  <Company>Harvard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Harvard University Enterprise Budgeting and Planning Ssytem Project  Technical Workshop</dc:title>
  <dc:creator>jaweaver</dc:creator>
  <cp:lastModifiedBy>Nasson, Stephanie</cp:lastModifiedBy>
  <cp:revision>1608</cp:revision>
  <cp:lastPrinted>2018-11-29T16:29:00Z</cp:lastPrinted>
  <dcterms:created xsi:type="dcterms:W3CDTF">2007-07-03T14:11:21Z</dcterms:created>
  <dcterms:modified xsi:type="dcterms:W3CDTF">2018-11-30T20:37:23Z</dcterms:modified>
</cp:coreProperties>
</file>